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media/audio2.wav" ContentType="audio/wav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audio4.wav" ContentType="audio/wav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60" r:id="rId6"/>
    <p:sldId id="261" r:id="rId7"/>
    <p:sldId id="301" r:id="rId8"/>
    <p:sldId id="300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C20C23-838C-481B-9D5F-C4B63009A766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0AE645-642B-49A0-9D67-E9AD20C32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980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4506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374FD2E-C071-4F79-B428-2D18A35C616D}" type="slidenum">
              <a:rPr lang="zh-CN" altLang="en-US">
                <a:solidFill>
                  <a:srgbClr val="000000"/>
                </a:solidFill>
              </a:rPr>
              <a:pPr/>
              <a:t>2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851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AE645-642B-49A0-9D67-E9AD20C3293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945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9FE37D7-7908-4557-957B-D4C6958E8B09}" type="slidenum">
              <a:rPr lang="vi-VN" altLang="en-US" smtClean="0"/>
              <a:pPr/>
              <a:t>12</a:t>
            </a:fld>
            <a:endParaRPr lang="vi-VN" altLang="en-US" smtClean="0"/>
          </a:p>
        </p:txBody>
      </p:sp>
    </p:spTree>
    <p:extLst>
      <p:ext uri="{BB962C8B-B14F-4D97-AF65-F5344CB8AC3E}">
        <p14:creationId xmlns:p14="http://schemas.microsoft.com/office/powerpoint/2010/main" val="19581863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vi-VN" smtClean="0"/>
          </a:p>
        </p:txBody>
      </p:sp>
      <p:sp>
        <p:nvSpPr>
          <p:cNvPr id="12292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12F79690-1F88-4B69-981F-169330491670}" type="slidenum">
              <a:rPr lang="en-US" altLang="vi-VN" b="0">
                <a:solidFill>
                  <a:srgbClr val="0000FF"/>
                </a:solidFill>
                <a:latin typeface=".VnTime" pitchFamily="34" charset="0"/>
              </a:rPr>
              <a:pPr algn="r"/>
              <a:t>28</a:t>
            </a:fld>
            <a:endParaRPr lang="en-US" altLang="vi-VN" b="0">
              <a:solidFill>
                <a:srgbClr val="0000FF"/>
              </a:solidFill>
              <a:latin typeface=".VnTim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86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>
                <a:solidFill>
                  <a:prstClr val="black"/>
                </a:solidFill>
                <a:ea typeface="宋体"/>
              </a:rPr>
              <a:pPr/>
              <a:t>42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529751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04B28-1F61-45F1-83FB-CDE6D9833DE8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E93F-E69A-4A30-B3EA-1EBA4EB9B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597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04B28-1F61-45F1-83FB-CDE6D9833DE8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E93F-E69A-4A30-B3EA-1EBA4EB9B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173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04B28-1F61-45F1-83FB-CDE6D9833DE8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E93F-E69A-4A30-B3EA-1EBA4EB9B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569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04B28-1F61-45F1-83FB-CDE6D9833DE8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E93F-E69A-4A30-B3EA-1EBA4EB9B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494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04B28-1F61-45F1-83FB-CDE6D9833DE8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E93F-E69A-4A30-B3EA-1EBA4EB9B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391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04B28-1F61-45F1-83FB-CDE6D9833DE8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E93F-E69A-4A30-B3EA-1EBA4EB9B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785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04B28-1F61-45F1-83FB-CDE6D9833DE8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E93F-E69A-4A30-B3EA-1EBA4EB9B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920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04B28-1F61-45F1-83FB-CDE6D9833DE8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E93F-E69A-4A30-B3EA-1EBA4EB9B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140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04B28-1F61-45F1-83FB-CDE6D9833DE8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E93F-E69A-4A30-B3EA-1EBA4EB9B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96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04B28-1F61-45F1-83FB-CDE6D9833DE8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E93F-E69A-4A30-B3EA-1EBA4EB9B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206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04B28-1F61-45F1-83FB-CDE6D9833DE8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E93F-E69A-4A30-B3EA-1EBA4EB9B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456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04B28-1F61-45F1-83FB-CDE6D9833DE8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DE93F-E69A-4A30-B3EA-1EBA4EB9B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367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jpeg"/><Relationship Id="rId7" Type="http://schemas.openxmlformats.org/officeDocument/2006/relationships/image" Target="../media/image6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3.wav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file:///E:\GADT%20lop%205\Dam%20Dai\GIAO%20AN\GIAO%20AN%20POWEPOI%20DAM%20DAI\Local%20Settings\Temp\Temporary%20Directory%201%20for%20Unit%207%20My%20neighborhood%20Read.zip\UNIT7\vocabulary.htm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gi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gi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../Dam%20Dai/GIAO%20AN/GIAO%20AN%20POWEPOI%20DAM%20DAI/Local%20Settings/Temp/Temporary%20Directory%201%20for%20Unit%207%20My%20neighborhood%20Read.zip/UNIT7/vocabulary.htm" TargetMode="External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slide" Target="slide44.xml"/><Relationship Id="rId5" Type="http://schemas.openxmlformats.org/officeDocument/2006/relationships/slide" Target="slide38.xml"/><Relationship Id="rId4" Type="http://schemas.openxmlformats.org/officeDocument/2006/relationships/slide" Target="slide3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slide" Target="slide9.xml"/><Relationship Id="rId4" Type="http://schemas.openxmlformats.org/officeDocument/2006/relationships/slide" Target="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hyperlink" Target="http://www.google.com.vn/imgres?imgurl=http://chanlyislam.net/home/uploads/News/pic/small_1245786249.nv.jpg&amp;imgrefurl=http://chanlyislam.net/home/modules.php?name=News&amp;op=viewcat&amp;catid=8&amp;usg=__ZqjGNzI6d_7wHfYkLfM-dAdI_1k=&amp;h=330&amp;w=400&amp;sz=31&amp;hl=vi&amp;start=2&amp;zoom=1&amp;tbnid=n5VvXXmnzfBFnM:&amp;tbnh=102&amp;tbnw=124&amp;prev=/images?q=ke+hoach+hoa+gia+dinh&amp;um=1&amp;hl=vi&amp;sa=G&amp;tbs=isch:1&amp;um=1&amp;itbs=1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5" Type="http://schemas.openxmlformats.org/officeDocument/2006/relationships/image" Target="../media/image15.png"/><Relationship Id="rId4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5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52.png"/><Relationship Id="rId4" Type="http://schemas.openxmlformats.org/officeDocument/2006/relationships/image" Target="../media/image8.png"/><Relationship Id="rId9" Type="http://schemas.openxmlformats.org/officeDocument/2006/relationships/image" Target="../media/image13.gi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image" Target="../media/image5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gif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gi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5" Type="http://schemas.openxmlformats.org/officeDocument/2006/relationships/image" Target="../media/image15.pn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gif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68167012273448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715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WordArt 3"/>
          <p:cNvSpPr>
            <a:spLocks noChangeArrowheads="1" noChangeShapeType="1" noTextEdit="1"/>
          </p:cNvSpPr>
          <p:nvPr/>
        </p:nvSpPr>
        <p:spPr bwMode="auto">
          <a:xfrm>
            <a:off x="2667002" y="152401"/>
            <a:ext cx="6867525" cy="52493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vi-VN" sz="3600" b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TRƯỜNG TIỂU HỌC </a:t>
            </a:r>
            <a:r>
              <a:rPr lang="en-US" sz="3600" b="1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HÒA THẠCH B</a:t>
            </a:r>
            <a:r>
              <a:rPr lang="vi-VN" sz="3600" b="1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endParaRPr lang="en-US" sz="3600" b="1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148" name="WordArt 4"/>
          <p:cNvSpPr>
            <a:spLocks noChangeArrowheads="1" noChangeShapeType="1" noTextEdit="1"/>
          </p:cNvSpPr>
          <p:nvPr/>
        </p:nvSpPr>
        <p:spPr bwMode="auto">
          <a:xfrm>
            <a:off x="5086350" y="1706033"/>
            <a:ext cx="40386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vi-VN" sz="3600" b="1" kern="10" dirty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ĐỊA LÍ</a:t>
            </a:r>
            <a:r>
              <a:rPr lang="en-US" sz="3600" b="1" kern="10" dirty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</a:p>
        </p:txBody>
      </p:sp>
      <p:grpSp>
        <p:nvGrpSpPr>
          <p:cNvPr id="6149" name="Group 18"/>
          <p:cNvGrpSpPr>
            <a:grpSpLocks/>
          </p:cNvGrpSpPr>
          <p:nvPr/>
        </p:nvGrpSpPr>
        <p:grpSpPr bwMode="auto">
          <a:xfrm>
            <a:off x="2362200" y="1143000"/>
            <a:ext cx="2438400" cy="1752600"/>
            <a:chOff x="5225" y="9335"/>
            <a:chExt cx="2520" cy="1750"/>
          </a:xfrm>
        </p:grpSpPr>
        <p:sp>
          <p:nvSpPr>
            <p:cNvPr id="22" name="AutoShape 27" descr="2"/>
            <p:cNvSpPr>
              <a:spLocks noChangeArrowheads="1"/>
            </p:cNvSpPr>
            <p:nvPr/>
          </p:nvSpPr>
          <p:spPr bwMode="auto">
            <a:xfrm>
              <a:off x="5225" y="10187"/>
              <a:ext cx="2520" cy="898"/>
            </a:xfrm>
            <a:prstGeom prst="wave">
              <a:avLst>
                <a:gd name="adj1" fmla="val 20644"/>
                <a:gd name="adj2" fmla="val 0"/>
              </a:avLst>
            </a:prstGeom>
            <a:blipFill dpi="0" rotWithShape="0">
              <a:blip r:embed="rId3"/>
              <a:srcRect/>
              <a:stretch>
                <a:fillRect/>
              </a:stretch>
            </a:blipFill>
            <a:ln>
              <a:noFill/>
            </a:ln>
            <a:effectLst>
              <a:outerShdw dist="107763" dir="2700000" algn="ctr" rotWithShape="0">
                <a:srgbClr val="C0C0C0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35" tIns="45718" rIns="91435" bIns="45718"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pic>
          <p:nvPicPr>
            <p:cNvPr id="6154" name="Picture 26" descr="cosmoS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2" y="9335"/>
              <a:ext cx="1080" cy="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5" name="Picture 25" descr="BOOK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4" y="10122"/>
              <a:ext cx="1260" cy="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6" name="Picture 24" descr="BOOK1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42" y="9848"/>
              <a:ext cx="1635" cy="7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7" name="Picture 23" descr="QUILLPEN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5" y="9336"/>
              <a:ext cx="702" cy="1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58" name="Text Box 22"/>
            <p:cNvSpPr txBox="1">
              <a:spLocks noChangeArrowheads="1"/>
            </p:cNvSpPr>
            <p:nvPr/>
          </p:nvSpPr>
          <p:spPr bwMode="auto">
            <a:xfrm>
              <a:off x="5867" y="9897"/>
              <a:ext cx="90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35" tIns="45718" rIns="91435" bIns="45718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/>
              <a:r>
                <a:rPr lang="en-US" sz="800" b="1">
                  <a:latin typeface="VnBangkok"/>
                  <a:cs typeface="Times New Roman" pitchFamily="18" charset="0"/>
                </a:rPr>
                <a:t> </a:t>
              </a:r>
              <a:endParaRPr lang="en-US" sz="4800"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6159" name="Text Box 21"/>
            <p:cNvSpPr txBox="1">
              <a:spLocks noChangeArrowheads="1"/>
            </p:cNvSpPr>
            <p:nvPr/>
          </p:nvSpPr>
          <p:spPr bwMode="auto">
            <a:xfrm>
              <a:off x="6665" y="9863"/>
              <a:ext cx="577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35" tIns="45718" rIns="91435" bIns="45718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US" sz="4800"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6160" name="WordArt 20"/>
            <p:cNvSpPr>
              <a:spLocks noChangeArrowheads="1" noChangeShapeType="1" noTextEdit="1"/>
            </p:cNvSpPr>
            <p:nvPr/>
          </p:nvSpPr>
          <p:spPr bwMode="auto">
            <a:xfrm rot="1334491">
              <a:off x="6130" y="10696"/>
              <a:ext cx="600" cy="12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9282"/>
                </a:avLst>
              </a:prstTxWarp>
            </a:bodyPr>
            <a:lstStyle/>
            <a:p>
              <a:r>
                <a:rPr lang="en-US" b="1" kern="10">
                  <a:solidFill>
                    <a:srgbClr val="FFFFFF"/>
                  </a:solidFill>
                  <a:latin typeface="VNbritannic"/>
                </a:rPr>
                <a:t>NÀM </a:t>
              </a:r>
            </a:p>
          </p:txBody>
        </p:sp>
        <p:sp>
          <p:nvSpPr>
            <p:cNvPr id="6161" name="Text Box 19"/>
            <p:cNvSpPr txBox="1">
              <a:spLocks noChangeArrowheads="1"/>
            </p:cNvSpPr>
            <p:nvPr/>
          </p:nvSpPr>
          <p:spPr bwMode="auto">
            <a:xfrm>
              <a:off x="6623" y="10049"/>
              <a:ext cx="72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35" tIns="45718" rIns="91435" bIns="45718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US" sz="4800">
                <a:latin typeface="Calibri" pitchFamily="34" charset="0"/>
                <a:cs typeface="Arial" pitchFamily="34" charset="0"/>
              </a:endParaRPr>
            </a:p>
          </p:txBody>
        </p:sp>
      </p:grpSp>
      <p:pic>
        <p:nvPicPr>
          <p:cNvPr id="6150" name="Picture 6" descr="Gio hoa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741334"/>
            <a:ext cx="2133600" cy="2116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WordArt 3"/>
          <p:cNvSpPr>
            <a:spLocks noChangeArrowheads="1" noChangeShapeType="1" noTextEdit="1"/>
          </p:cNvSpPr>
          <p:nvPr/>
        </p:nvSpPr>
        <p:spPr bwMode="auto">
          <a:xfrm>
            <a:off x="2074864" y="3886200"/>
            <a:ext cx="6764337" cy="140758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120"/>
              </a:avLst>
            </a:prstTxWarp>
          </a:bodyPr>
          <a:lstStyle/>
          <a:p>
            <a:r>
              <a:rPr lang="vi-VN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DÂN SỐ NƯỚC TA </a:t>
            </a:r>
            <a:r>
              <a:rPr lang="en-US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        </a:t>
            </a:r>
          </a:p>
          <a:p>
            <a:r>
              <a:rPr lang="en-US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        TUẦN 8</a:t>
            </a:r>
          </a:p>
        </p:txBody>
      </p:sp>
      <p:sp>
        <p:nvSpPr>
          <p:cNvPr id="6152" name="TextBox 1"/>
          <p:cNvSpPr txBox="1">
            <a:spLocks noChangeArrowheads="1"/>
          </p:cNvSpPr>
          <p:nvPr/>
        </p:nvSpPr>
        <p:spPr bwMode="auto">
          <a:xfrm>
            <a:off x="8096250" y="5562601"/>
            <a:ext cx="2057400" cy="769441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vi-VN" sz="4400" b="1">
                <a:latin typeface="VNI-Times" pitchFamily="2" charset="0"/>
                <a:cs typeface="Arial" pitchFamily="34" charset="0"/>
              </a:rPr>
              <a:t>Lớp 5</a:t>
            </a:r>
            <a:endParaRPr lang="en-US" sz="4400" b="1">
              <a:latin typeface="VNI-Times" pitchFamily="2" charset="0"/>
              <a:cs typeface="Arial" pitchFamily="34" charset="0"/>
            </a:endParaRPr>
          </a:p>
        </p:txBody>
      </p:sp>
      <p:sp>
        <p:nvSpPr>
          <p:cNvPr id="18" name="WordArt 3"/>
          <p:cNvSpPr>
            <a:spLocks noChangeArrowheads="1" noChangeShapeType="1" noTextEdit="1"/>
          </p:cNvSpPr>
          <p:nvPr/>
        </p:nvSpPr>
        <p:spPr bwMode="auto">
          <a:xfrm>
            <a:off x="2635104" y="6248400"/>
            <a:ext cx="4724395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"/>
              <a:lightRig rig="legacyFlat3" dir="t"/>
            </a:scene3d>
            <a:sp3d extrusionH="1801800" prstMaterial="legacyMatte">
              <a:extrusionClr>
                <a:srgbClr val="FFFF99"/>
              </a:extrusion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sz="3600" b="1" kern="10" dirty="0">
                <a:ln w="9525">
                  <a:round/>
                  <a:headEnd/>
                  <a:tailEnd/>
                </a:ln>
                <a:solidFill>
                  <a:srgbClr val="6600CC"/>
                </a:solidFill>
                <a:latin typeface="Times New Roman"/>
                <a:cs typeface="Times New Roman"/>
              </a:rPr>
              <a:t>GIÁO VIÊN</a:t>
            </a:r>
            <a:r>
              <a:rPr lang="en-US" sz="3600" b="1" kern="10" dirty="0">
                <a:ln w="9525">
                  <a:round/>
                  <a:headEnd/>
                  <a:tailEnd/>
                </a:ln>
                <a:solidFill>
                  <a:srgbClr val="6600CC"/>
                </a:solidFill>
                <a:latin typeface="Times New Roman"/>
                <a:cs typeface="Times New Roman"/>
              </a:rPr>
              <a:t>: </a:t>
            </a:r>
            <a:r>
              <a:rPr lang="en-US" sz="3600" b="1" kern="10" dirty="0" smtClean="0">
                <a:ln w="9525">
                  <a:round/>
                  <a:headEnd/>
                  <a:tailEnd/>
                </a:ln>
                <a:solidFill>
                  <a:srgbClr val="6600CC"/>
                </a:solidFill>
                <a:latin typeface="Times New Roman"/>
                <a:cs typeface="Times New Roman"/>
              </a:rPr>
              <a:t>NGUYỄN</a:t>
            </a:r>
            <a:r>
              <a:rPr lang="vi-VN" sz="3600" b="1" kern="10" dirty="0" smtClean="0">
                <a:ln w="9525">
                  <a:round/>
                  <a:headEnd/>
                  <a:tailEnd/>
                </a:ln>
                <a:solidFill>
                  <a:srgbClr val="6600CC"/>
                </a:solidFill>
                <a:latin typeface="Times New Roman"/>
                <a:cs typeface="Times New Roman"/>
              </a:rPr>
              <a:t> </a:t>
            </a:r>
            <a:r>
              <a:rPr lang="vi-VN" sz="3600" b="1" kern="10" dirty="0">
                <a:ln w="9525">
                  <a:round/>
                  <a:headEnd/>
                  <a:tailEnd/>
                </a:ln>
                <a:solidFill>
                  <a:srgbClr val="6600CC"/>
                </a:solidFill>
                <a:latin typeface="Times New Roman"/>
                <a:cs typeface="Times New Roman"/>
              </a:rPr>
              <a:t>THỊ </a:t>
            </a:r>
            <a:r>
              <a:rPr lang="en-US" sz="3600" b="1" kern="10" dirty="0" smtClean="0">
                <a:ln w="9525">
                  <a:round/>
                  <a:headEnd/>
                  <a:tailEnd/>
                </a:ln>
                <a:solidFill>
                  <a:srgbClr val="6600CC"/>
                </a:solidFill>
                <a:latin typeface="Times New Roman"/>
                <a:cs typeface="Times New Roman"/>
              </a:rPr>
              <a:t>DUNG</a:t>
            </a:r>
            <a:endParaRPr lang="en-US" sz="3600" b="1" kern="10" dirty="0">
              <a:ln w="9525">
                <a:round/>
                <a:headEnd/>
                <a:tailEnd/>
              </a:ln>
              <a:solidFill>
                <a:srgbClr val="6600CC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3092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1" name="Picture 4" descr="k00-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308726"/>
            <a:ext cx="9144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2286001" y="3048001"/>
            <a:ext cx="8156575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 số là tập hợp những con người đang sống ở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là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báu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số.</a:t>
            </a:r>
          </a:p>
        </p:txBody>
      </p:sp>
      <p:sp>
        <p:nvSpPr>
          <p:cNvPr id="2" name="Cloud Callout 1"/>
          <p:cNvSpPr/>
          <p:nvPr/>
        </p:nvSpPr>
        <p:spPr>
          <a:xfrm>
            <a:off x="2971800" y="1143000"/>
            <a:ext cx="5715000" cy="1524000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Khái niệm Dân số là gì?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54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11EFEF6E-8F80-404E-9F1A-7B40280D81F6}"/>
              </a:ext>
            </a:extLst>
          </p:cNvPr>
          <p:cNvSpPr/>
          <p:nvPr/>
        </p:nvSpPr>
        <p:spPr>
          <a:xfrm>
            <a:off x="1858297" y="727208"/>
            <a:ext cx="8534400" cy="5580191"/>
          </a:xfrm>
          <a:prstGeom prst="rect">
            <a:avLst/>
          </a:prstGeom>
          <a:noFill/>
          <a:ln w="38100">
            <a:solidFill>
              <a:srgbClr val="8D3E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9" name="Picture 9" descr="003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01" y="4800610"/>
            <a:ext cx="2485600" cy="1506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943986" y="1066801"/>
            <a:ext cx="82296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Thứ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sáu</a:t>
            </a:r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ngày </a:t>
            </a:r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tháng 10 năm 2021</a:t>
            </a:r>
          </a:p>
          <a:p>
            <a:pPr algn="ctr"/>
            <a:r>
              <a:rPr lang="vi-VN" sz="2800" b="1" u="sng" dirty="0">
                <a:latin typeface="Times New Roman" pitchFamily="18" charset="0"/>
                <a:cs typeface="Times New Roman" pitchFamily="18" charset="0"/>
              </a:rPr>
              <a:t>ĐỊA LÍ</a:t>
            </a:r>
          </a:p>
          <a:p>
            <a:pPr algn="ctr"/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DÂN SỐ NƯỚC TA</a:t>
            </a:r>
          </a:p>
          <a:p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1. Dân số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00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14" name="Group 14"/>
          <p:cNvGrpSpPr>
            <a:grpSpLocks/>
          </p:cNvGrpSpPr>
          <p:nvPr/>
        </p:nvGrpSpPr>
        <p:grpSpPr bwMode="auto">
          <a:xfrm>
            <a:off x="1524000" y="381001"/>
            <a:ext cx="9144000" cy="6003925"/>
            <a:chOff x="0" y="768"/>
            <a:chExt cx="5760" cy="2524"/>
          </a:xfrm>
        </p:grpSpPr>
        <p:pic>
          <p:nvPicPr>
            <p:cNvPr id="64515" name="Picture 7" descr="hu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768"/>
              <a:ext cx="5760" cy="2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4516" name="Text Box 25"/>
            <p:cNvSpPr txBox="1">
              <a:spLocks noChangeArrowheads="1"/>
            </p:cNvSpPr>
            <p:nvPr/>
          </p:nvSpPr>
          <p:spPr bwMode="auto">
            <a:xfrm>
              <a:off x="288" y="3072"/>
              <a:ext cx="5280" cy="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b="1" dirty="0" err="1">
                  <a:solidFill>
                    <a:srgbClr val="FF0000"/>
                  </a:solidFill>
                  <a:latin typeface="Times New Roman" panose="02020603050405020304" pitchFamily="18" charset="0"/>
                </a:rPr>
                <a:t>Bảng</a:t>
              </a:r>
              <a:r>
                <a:rPr lang="en-US" alt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 số </a:t>
              </a:r>
              <a:r>
                <a:rPr lang="en-US" altLang="en-US" sz="2800" b="1" dirty="0" err="1">
                  <a:solidFill>
                    <a:srgbClr val="FF0000"/>
                  </a:solidFill>
                  <a:latin typeface="Times New Roman" panose="02020603050405020304" pitchFamily="18" charset="0"/>
                </a:rPr>
                <a:t>liệu</a:t>
              </a:r>
              <a:r>
                <a:rPr lang="en-US" alt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 số </a:t>
              </a:r>
              <a:r>
                <a:rPr lang="en-US" altLang="en-US" sz="2800" b="1" err="1">
                  <a:solidFill>
                    <a:srgbClr val="FF0000"/>
                  </a:solidFill>
                  <a:latin typeface="Times New Roman" panose="02020603050405020304" pitchFamily="18" charset="0"/>
                </a:rPr>
                <a:t>dân</a:t>
              </a:r>
              <a:r>
                <a:rPr lang="en-US" altLang="en-US" sz="2800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 các </a:t>
              </a:r>
              <a:r>
                <a:rPr lang="en-US" altLang="en-US" sz="2800" b="1" dirty="0" err="1">
                  <a:solidFill>
                    <a:srgbClr val="FF0000"/>
                  </a:solidFill>
                  <a:latin typeface="Times New Roman" panose="02020603050405020304" pitchFamily="18" charset="0"/>
                </a:rPr>
                <a:t>nước</a:t>
              </a:r>
              <a:r>
                <a:rPr lang="en-US" alt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FF0000"/>
                  </a:solidFill>
                  <a:latin typeface="Times New Roman" panose="02020603050405020304" pitchFamily="18" charset="0"/>
                </a:rPr>
                <a:t>Đông</a:t>
              </a:r>
              <a:r>
                <a:rPr lang="en-US" alt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 Nam Á </a:t>
              </a:r>
              <a:r>
                <a:rPr lang="en-US" altLang="en-US" sz="2800" b="1" dirty="0" err="1">
                  <a:solidFill>
                    <a:srgbClr val="FF0000"/>
                  </a:solidFill>
                  <a:latin typeface="Times New Roman" panose="02020603050405020304" pitchFamily="18" charset="0"/>
                </a:rPr>
                <a:t>năm</a:t>
              </a:r>
              <a:r>
                <a:rPr lang="en-US" alt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 2004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448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3" name="camera.wav"/>
          </p:stSnd>
        </p:sndAc>
      </p:transition>
    </mc:Choice>
    <mc:Fallback xmlns="">
      <p:transition spd="slow">
        <p:fade/>
        <p:sndAc>
          <p:stSnd>
            <p:snd r:embed="rId5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562" name="Group 14"/>
          <p:cNvGrpSpPr>
            <a:grpSpLocks/>
          </p:cNvGrpSpPr>
          <p:nvPr/>
        </p:nvGrpSpPr>
        <p:grpSpPr bwMode="auto">
          <a:xfrm>
            <a:off x="1527176" y="211138"/>
            <a:ext cx="9369425" cy="3998912"/>
            <a:chOff x="0" y="768"/>
            <a:chExt cx="5902" cy="2519"/>
          </a:xfrm>
        </p:grpSpPr>
        <p:pic>
          <p:nvPicPr>
            <p:cNvPr id="66568" name="Picture 7" descr="hu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768"/>
              <a:ext cx="5760" cy="2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6569" name="Text Box 25"/>
            <p:cNvSpPr txBox="1">
              <a:spLocks noChangeArrowheads="1"/>
            </p:cNvSpPr>
            <p:nvPr/>
          </p:nvSpPr>
          <p:spPr bwMode="auto">
            <a:xfrm>
              <a:off x="622" y="2996"/>
              <a:ext cx="528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 dirty="0" err="1">
                  <a:latin typeface="Times New Roman" panose="02020603050405020304" pitchFamily="18" charset="0"/>
                </a:rPr>
                <a:t>Bảng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số </a:t>
              </a:r>
              <a:r>
                <a:rPr lang="en-US" altLang="en-US" sz="2400" b="1" dirty="0" err="1">
                  <a:latin typeface="Times New Roman" panose="02020603050405020304" pitchFamily="18" charset="0"/>
                </a:rPr>
                <a:t>liệu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số </a:t>
              </a:r>
              <a:r>
                <a:rPr lang="en-US" altLang="en-US" sz="2400" b="1" dirty="0" err="1">
                  <a:latin typeface="Times New Roman" panose="02020603050405020304" pitchFamily="18" charset="0"/>
                </a:rPr>
                <a:t>dân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latin typeface="Times New Roman" panose="02020603050405020304" pitchFamily="18" charset="0"/>
                </a:rPr>
                <a:t>các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latin typeface="Times New Roman" panose="02020603050405020304" pitchFamily="18" charset="0"/>
                </a:rPr>
                <a:t>nước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latin typeface="Times New Roman" panose="02020603050405020304" pitchFamily="18" charset="0"/>
                </a:rPr>
                <a:t>Đông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Nam Á </a:t>
              </a:r>
              <a:r>
                <a:rPr lang="en-US" altLang="en-US" sz="2400" b="1" dirty="0" err="1">
                  <a:latin typeface="Times New Roman" panose="02020603050405020304" pitchFamily="18" charset="0"/>
                </a:rPr>
                <a:t>năm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2004</a:t>
              </a:r>
            </a:p>
          </p:txBody>
        </p:sp>
      </p:grpSp>
      <p:sp>
        <p:nvSpPr>
          <p:cNvPr id="91145" name="Text Box 9"/>
          <p:cNvSpPr txBox="1">
            <a:spLocks noChangeArrowheads="1"/>
          </p:cNvSpPr>
          <p:nvPr/>
        </p:nvSpPr>
        <p:spPr bwMode="auto">
          <a:xfrm>
            <a:off x="1804988" y="4589464"/>
            <a:ext cx="8763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Năm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2004,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dân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số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ta là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bao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nhiêu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người?</a:t>
            </a:r>
          </a:p>
        </p:txBody>
      </p:sp>
      <p:sp>
        <p:nvSpPr>
          <p:cNvPr id="91146" name="Line 10"/>
          <p:cNvSpPr>
            <a:spLocks noChangeShapeType="1"/>
          </p:cNvSpPr>
          <p:nvPr/>
        </p:nvSpPr>
        <p:spPr bwMode="auto">
          <a:xfrm>
            <a:off x="2743200" y="2438400"/>
            <a:ext cx="990600" cy="0"/>
          </a:xfrm>
          <a:prstGeom prst="line">
            <a:avLst/>
          </a:prstGeom>
          <a:ln>
            <a:solidFill>
              <a:srgbClr val="FF0000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91147" name="Line 11"/>
          <p:cNvSpPr>
            <a:spLocks noChangeShapeType="1"/>
          </p:cNvSpPr>
          <p:nvPr/>
        </p:nvSpPr>
        <p:spPr bwMode="auto">
          <a:xfrm>
            <a:off x="4953000" y="2447925"/>
            <a:ext cx="533400" cy="0"/>
          </a:xfrm>
          <a:prstGeom prst="line">
            <a:avLst/>
          </a:prstGeom>
          <a:ln>
            <a:solidFill>
              <a:srgbClr val="FF0000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91148" name="Text Box 12"/>
          <p:cNvSpPr txBox="1">
            <a:spLocks noChangeArrowheads="1"/>
          </p:cNvSpPr>
          <p:nvPr/>
        </p:nvSpPr>
        <p:spPr bwMode="auto">
          <a:xfrm>
            <a:off x="1676400" y="5295900"/>
            <a:ext cx="8534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79400" indent="-2317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số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dân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đứng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thứ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mấy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Đông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Nam Á?</a:t>
            </a:r>
          </a:p>
        </p:txBody>
      </p:sp>
      <p:sp>
        <p:nvSpPr>
          <p:cNvPr id="91149" name="Oval 13"/>
          <p:cNvSpPr>
            <a:spLocks noChangeArrowheads="1"/>
          </p:cNvSpPr>
          <p:nvPr/>
        </p:nvSpPr>
        <p:spPr bwMode="auto">
          <a:xfrm>
            <a:off x="1828801" y="2171700"/>
            <a:ext cx="498475" cy="381000"/>
          </a:xfrm>
          <a:prstGeom prst="ellipse">
            <a:avLst/>
          </a:prstGeom>
          <a:ln>
            <a:solidFill>
              <a:srgbClr val="FF0000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n-US" b="1" dirty="0">
                <a:solidFill>
                  <a:srgbClr val="0000FF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004314837"/>
      </p:ext>
    </p:extLst>
  </p:cSld>
  <p:clrMapOvr>
    <a:masterClrMapping/>
  </p:clrMapOvr>
  <p:transition spd="slow">
    <p:fade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1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91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1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1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1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1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1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1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1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1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1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5" grpId="0"/>
      <p:bldP spid="91148" grpId="0"/>
      <p:bldP spid="9114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610" name="Group 2"/>
          <p:cNvGrpSpPr>
            <a:grpSpLocks/>
          </p:cNvGrpSpPr>
          <p:nvPr/>
        </p:nvGrpSpPr>
        <p:grpSpPr bwMode="auto">
          <a:xfrm>
            <a:off x="1524000" y="168276"/>
            <a:ext cx="9144000" cy="4086225"/>
            <a:chOff x="0" y="168011"/>
            <a:chExt cx="9144000" cy="4086022"/>
          </a:xfrm>
        </p:grpSpPr>
        <p:sp>
          <p:nvSpPr>
            <p:cNvPr id="68614" name="Text Box 25"/>
            <p:cNvSpPr txBox="1">
              <a:spLocks noChangeArrowheads="1"/>
            </p:cNvSpPr>
            <p:nvPr/>
          </p:nvSpPr>
          <p:spPr bwMode="auto">
            <a:xfrm>
              <a:off x="493363" y="3734920"/>
              <a:ext cx="838200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b="1" dirty="0" err="1">
                  <a:latin typeface="Times New Roman" panose="02020603050405020304" pitchFamily="18" charset="0"/>
                </a:rPr>
                <a:t>Bảng</a:t>
              </a:r>
              <a:r>
                <a:rPr lang="en-US" altLang="en-US" sz="2800" b="1" dirty="0">
                  <a:latin typeface="Times New Roman" panose="02020603050405020304" pitchFamily="18" charset="0"/>
                </a:rPr>
                <a:t> số </a:t>
              </a:r>
              <a:r>
                <a:rPr lang="en-US" altLang="en-US" sz="2800" b="1" dirty="0" err="1">
                  <a:latin typeface="Times New Roman" panose="02020603050405020304" pitchFamily="18" charset="0"/>
                </a:rPr>
                <a:t>liệu</a:t>
              </a:r>
              <a:r>
                <a:rPr lang="en-US" altLang="en-US" sz="2800" b="1" dirty="0">
                  <a:latin typeface="Times New Roman" panose="02020603050405020304" pitchFamily="18" charset="0"/>
                </a:rPr>
                <a:t> số </a:t>
              </a:r>
              <a:r>
                <a:rPr lang="en-US" altLang="en-US" sz="2800" b="1" dirty="0" err="1">
                  <a:latin typeface="Times New Roman" panose="02020603050405020304" pitchFamily="18" charset="0"/>
                </a:rPr>
                <a:t>dân</a:t>
              </a:r>
              <a:r>
                <a:rPr lang="en-US" altLang="en-US" sz="28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</a:rPr>
                <a:t>các</a:t>
              </a:r>
              <a:r>
                <a:rPr lang="en-US" altLang="en-US" sz="28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</a:rPr>
                <a:t>nước</a:t>
              </a:r>
              <a:r>
                <a:rPr lang="en-US" altLang="en-US" sz="28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</a:rPr>
                <a:t>Đông</a:t>
              </a:r>
              <a:r>
                <a:rPr lang="en-US" altLang="en-US" sz="2800" b="1" dirty="0">
                  <a:latin typeface="Times New Roman" panose="02020603050405020304" pitchFamily="18" charset="0"/>
                </a:rPr>
                <a:t> Nam Á </a:t>
              </a:r>
              <a:r>
                <a:rPr lang="en-US" altLang="en-US" sz="2800" b="1" dirty="0" err="1">
                  <a:latin typeface="Times New Roman" panose="02020603050405020304" pitchFamily="18" charset="0"/>
                </a:rPr>
                <a:t>năm</a:t>
              </a:r>
              <a:r>
                <a:rPr lang="en-US" altLang="en-US" sz="2800" b="1" dirty="0">
                  <a:latin typeface="Times New Roman" panose="02020603050405020304" pitchFamily="18" charset="0"/>
                </a:rPr>
                <a:t> 2004</a:t>
              </a:r>
            </a:p>
          </p:txBody>
        </p:sp>
        <p:grpSp>
          <p:nvGrpSpPr>
            <p:cNvPr id="68615" name="Group 1"/>
            <p:cNvGrpSpPr>
              <a:grpSpLocks/>
            </p:cNvGrpSpPr>
            <p:nvPr/>
          </p:nvGrpSpPr>
          <p:grpSpPr bwMode="auto">
            <a:xfrm>
              <a:off x="0" y="168011"/>
              <a:ext cx="9144000" cy="3657600"/>
              <a:chOff x="0" y="1228725"/>
              <a:chExt cx="9144000" cy="3657600"/>
            </a:xfrm>
          </p:grpSpPr>
          <p:pic>
            <p:nvPicPr>
              <p:cNvPr id="68616" name="Picture 7" descr="hue 8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1228725"/>
                <a:ext cx="9144000" cy="3657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1514" name="Line 10"/>
              <p:cNvSpPr>
                <a:spLocks noChangeShapeType="1"/>
              </p:cNvSpPr>
              <p:nvPr/>
            </p:nvSpPr>
            <p:spPr bwMode="auto">
              <a:xfrm>
                <a:off x="1219200" y="3490800"/>
                <a:ext cx="990600" cy="0"/>
              </a:xfrm>
              <a:prstGeom prst="line">
                <a:avLst/>
              </a:prstGeom>
              <a:ln>
                <a:solidFill>
                  <a:srgbClr val="FF0000"/>
                </a:solidFill>
                <a:headEnd/>
                <a:tailEnd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eaLnBrk="1" hangingPunct="1">
                  <a:defRPr/>
                </a:pPr>
                <a:endParaRPr lang="en-US"/>
              </a:p>
            </p:txBody>
          </p:sp>
          <p:sp>
            <p:nvSpPr>
              <p:cNvPr id="21515" name="Line 11"/>
              <p:cNvSpPr>
                <a:spLocks noChangeShapeType="1"/>
              </p:cNvSpPr>
              <p:nvPr/>
            </p:nvSpPr>
            <p:spPr bwMode="auto">
              <a:xfrm>
                <a:off x="3429000" y="3505087"/>
                <a:ext cx="533400" cy="0"/>
              </a:xfrm>
              <a:prstGeom prst="line">
                <a:avLst/>
              </a:prstGeom>
              <a:ln>
                <a:solidFill>
                  <a:srgbClr val="FF0000"/>
                </a:solidFill>
                <a:headEnd/>
                <a:tailEnd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eaLnBrk="1" hangingPunct="1">
                  <a:defRPr/>
                </a:pPr>
                <a:endParaRPr lang="en-US"/>
              </a:p>
            </p:txBody>
          </p:sp>
          <p:sp>
            <p:nvSpPr>
              <p:cNvPr id="21517" name="Oval 13"/>
              <p:cNvSpPr>
                <a:spLocks noChangeArrowheads="1"/>
              </p:cNvSpPr>
              <p:nvPr/>
            </p:nvSpPr>
            <p:spPr bwMode="auto">
              <a:xfrm>
                <a:off x="346075" y="3124106"/>
                <a:ext cx="498475" cy="380981"/>
              </a:xfrm>
              <a:prstGeom prst="ellipse">
                <a:avLst/>
              </a:prstGeom>
              <a:ln>
                <a:solidFill>
                  <a:srgbClr val="FF0000"/>
                </a:solidFill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algn="ctr" eaLnBrk="1" hangingPunct="1">
                  <a:defRPr/>
                </a:pPr>
                <a:r>
                  <a:rPr lang="en-US" b="1" dirty="0">
                    <a:solidFill>
                      <a:srgbClr val="0000FF"/>
                    </a:solidFill>
                  </a:rPr>
                  <a:t>3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2207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b"/>
          <a:lstStyle/>
          <a:p>
            <a:pPr eaLnBrk="1" hangingPunct="1"/>
            <a:endParaRPr lang="en-US" altLang="en-US" smtClean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sz="quarter" idx="4294967295"/>
          </p:nvPr>
        </p:nvSpPr>
        <p:spPr/>
        <p:txBody>
          <a:bodyPr/>
          <a:lstStyle/>
          <a:p>
            <a:pPr marL="273050" indent="-273050"/>
            <a:endParaRPr lang="en-US" altLang="en-US" smtClean="0"/>
          </a:p>
        </p:txBody>
      </p:sp>
      <p:pic>
        <p:nvPicPr>
          <p:cNvPr id="67588" name="Picture 4" descr="luoc_do_cac_nuoc_dong_nam_a_500_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9" name="Text Box 5"/>
          <p:cNvSpPr txBox="1">
            <a:spLocks noChangeArrowheads="1"/>
          </p:cNvSpPr>
          <p:nvPr/>
        </p:nvSpPr>
        <p:spPr bwMode="auto">
          <a:xfrm>
            <a:off x="3213101" y="6348414"/>
            <a:ext cx="5135563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 đồ các nước Đông Nam Á</a:t>
            </a:r>
          </a:p>
        </p:txBody>
      </p:sp>
    </p:spTree>
    <p:extLst>
      <p:ext uri="{BB962C8B-B14F-4D97-AF65-F5344CB8AC3E}">
        <p14:creationId xmlns:p14="http://schemas.microsoft.com/office/powerpoint/2010/main" val="65581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loud Callout 15"/>
          <p:cNvSpPr/>
          <p:nvPr/>
        </p:nvSpPr>
        <p:spPr>
          <a:xfrm>
            <a:off x="6096000" y="228600"/>
            <a:ext cx="4572000" cy="3048000"/>
          </a:xfrm>
          <a:prstGeom prst="cloudCallout">
            <a:avLst>
              <a:gd name="adj1" fmla="val -57268"/>
              <a:gd name="adj2" fmla="val 56593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253348" y="884651"/>
            <a:ext cx="4419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vi-VN" sz="28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Quan sát bảng số liệu và lược đồ các nước Đông Nam Á,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Nam?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4" descr="6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1295400" y="3886200"/>
            <a:ext cx="24384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1905001" y="3829297"/>
            <a:ext cx="8626475" cy="1570038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465138" algn="just">
              <a:spcBef>
                <a:spcPct val="50000"/>
              </a:spcBef>
              <a:buNone/>
              <a:defRPr/>
            </a:pP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diện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tích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vào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loại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trung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bình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nhưng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dân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số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lại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thuộc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hàng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đông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dân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trên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thế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giới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6" name="Picture 6" descr="Boys Studyin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866900" y="286553"/>
            <a:ext cx="3733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01476781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49" name="Text Box 33"/>
          <p:cNvSpPr txBox="1">
            <a:spLocks noChangeArrowheads="1"/>
          </p:cNvSpPr>
          <p:nvPr/>
        </p:nvSpPr>
        <p:spPr bwMode="auto">
          <a:xfrm>
            <a:off x="2057400" y="4572001"/>
            <a:ext cx="8275638" cy="206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 số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tra đến hết tháng 9/2020 có </a:t>
            </a:r>
            <a:r>
              <a:rPr lang="en-US" altLang="en-US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alt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97.568.710 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số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04800"/>
            <a:ext cx="79248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5701817"/>
      </p:ext>
    </p:extLst>
  </p:cSld>
  <p:clrMapOvr>
    <a:masterClrMapping/>
  </p:clrMapOvr>
  <p:transition spd="slow">
    <p:wheel spokes="1"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4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4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11EFEF6E-8F80-404E-9F1A-7B40280D81F6}"/>
              </a:ext>
            </a:extLst>
          </p:cNvPr>
          <p:cNvSpPr/>
          <p:nvPr/>
        </p:nvSpPr>
        <p:spPr>
          <a:xfrm>
            <a:off x="1858297" y="727208"/>
            <a:ext cx="8534400" cy="5580191"/>
          </a:xfrm>
          <a:prstGeom prst="rect">
            <a:avLst/>
          </a:prstGeom>
          <a:noFill/>
          <a:ln w="38100">
            <a:solidFill>
              <a:srgbClr val="8D3E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3" name="图片 5">
            <a:extLst>
              <a:ext uri="{FF2B5EF4-FFF2-40B4-BE49-F238E27FC236}">
                <a16:creationId xmlns:a16="http://schemas.microsoft.com/office/drawing/2014/main" xmlns="" id="{374EF133-D51B-467E-A006-71789801CD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961" y="3053619"/>
            <a:ext cx="2362200" cy="3824046"/>
          </a:xfrm>
          <a:prstGeom prst="rect">
            <a:avLst/>
          </a:prstGeom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xmlns="" id="{7DA46919-DCA7-4F97-B4EA-BADDA348B9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305799" y="0"/>
            <a:ext cx="2362200" cy="382404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899B91CC-CC95-46B6-AB89-C98D1CC7C6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504" y="-78872"/>
            <a:ext cx="1327586" cy="1376175"/>
          </a:xfrm>
          <a:prstGeom prst="rect">
            <a:avLst/>
          </a:prstGeom>
        </p:spPr>
      </p:pic>
      <p:pic>
        <p:nvPicPr>
          <p:cNvPr id="9" name="Picture 9" descr="003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01" y="4800610"/>
            <a:ext cx="2485600" cy="1506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524000" y="17463"/>
            <a:ext cx="9144000" cy="6858000"/>
          </a:xfrm>
          <a:prstGeom prst="rect">
            <a:avLst/>
          </a:prstGeom>
          <a:noFill/>
          <a:ln w="57150">
            <a:pattFill prst="wdUpDiag">
              <a:fgClr>
                <a:srgbClr val="00FF00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 altLang="en-US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43986" y="1066801"/>
            <a:ext cx="82296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Thứ năm ngày 28 tháng 10 năm 2021</a:t>
            </a:r>
          </a:p>
          <a:p>
            <a:pPr algn="ctr"/>
            <a:r>
              <a:rPr lang="vi-VN" sz="2800" b="1" u="sng" dirty="0">
                <a:latin typeface="Times New Roman" pitchFamily="18" charset="0"/>
                <a:cs typeface="Times New Roman" pitchFamily="18" charset="0"/>
              </a:rPr>
              <a:t>ĐỊA LÍ</a:t>
            </a:r>
          </a:p>
          <a:p>
            <a:pPr algn="ctr"/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DÂN SỐ NƯỚC TA</a:t>
            </a:r>
          </a:p>
          <a:p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1. Dân số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057400" y="2851150"/>
            <a:ext cx="8116186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12912" y="3797300"/>
            <a:ext cx="27847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alt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alt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alt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sô</a:t>
            </a:r>
            <a:r>
              <a:rPr lang="en-US" alt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́</a:t>
            </a:r>
          </a:p>
        </p:txBody>
      </p:sp>
    </p:spTree>
    <p:extLst>
      <p:ext uri="{BB962C8B-B14F-4D97-AF65-F5344CB8AC3E}">
        <p14:creationId xmlns:p14="http://schemas.microsoft.com/office/powerpoint/2010/main" val="206786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09" name="AutoShape 41"/>
          <p:cNvSpPr>
            <a:spLocks noChangeArrowheads="1"/>
          </p:cNvSpPr>
          <p:nvPr/>
        </p:nvSpPr>
        <p:spPr bwMode="auto">
          <a:xfrm>
            <a:off x="5791200" y="1828800"/>
            <a:ext cx="4876800" cy="3886200"/>
          </a:xfrm>
          <a:prstGeom prst="wedgeRectCallout">
            <a:avLst>
              <a:gd name="adj1" fmla="val -64363"/>
              <a:gd name="adj2" fmla="val 11836"/>
            </a:avLst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Đây là biểu đồ dân số Việt Nam qua các năm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- Cột nằm ngang, biểu thị các năm;</a:t>
            </a:r>
            <a:endParaRPr lang="vi-VN" sz="28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800">
                <a:latin typeface="Times New Roman" pitchFamily="18" charset="0"/>
                <a:cs typeface="Times New Roman" pitchFamily="18" charset="0"/>
              </a:rPr>
              <a:t>- Cột đứng, cho biết số dân (đơn vị tính là triệu người);</a:t>
            </a:r>
          </a:p>
          <a:p>
            <a:r>
              <a:rPr lang="vi-VN" sz="2800">
                <a:latin typeface="Times New Roman" pitchFamily="18" charset="0"/>
                <a:cs typeface="Times New Roman" pitchFamily="18" charset="0"/>
              </a:rPr>
              <a:t>- Số dân từng năm được biểu thị bằng độ cao của các cột màu xanh tương ứng.</a:t>
            </a:r>
          </a:p>
          <a:p>
            <a:pPr algn="ctr"/>
            <a:endParaRPr lang="vi-VN" sz="2400">
              <a:latin typeface="Arial" charset="0"/>
            </a:endParaRPr>
          </a:p>
        </p:txBody>
      </p:sp>
      <p:grpSp>
        <p:nvGrpSpPr>
          <p:cNvPr id="55" name="Group 57"/>
          <p:cNvGrpSpPr>
            <a:grpSpLocks/>
          </p:cNvGrpSpPr>
          <p:nvPr/>
        </p:nvGrpSpPr>
        <p:grpSpPr bwMode="auto">
          <a:xfrm>
            <a:off x="1296119" y="838201"/>
            <a:ext cx="6780425" cy="6024563"/>
            <a:chOff x="-136" y="528"/>
            <a:chExt cx="4710" cy="3795"/>
          </a:xfrm>
        </p:grpSpPr>
        <p:sp>
          <p:nvSpPr>
            <p:cNvPr id="56" name="Text Box 6"/>
            <p:cNvSpPr txBox="1">
              <a:spLocks noChangeArrowheads="1"/>
            </p:cNvSpPr>
            <p:nvPr/>
          </p:nvSpPr>
          <p:spPr bwMode="auto">
            <a:xfrm>
              <a:off x="86" y="878"/>
              <a:ext cx="12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vi-VN" altLang="en-US" sz="1800"/>
            </a:p>
          </p:txBody>
        </p:sp>
        <p:sp>
          <p:nvSpPr>
            <p:cNvPr id="57" name="Line 2"/>
            <p:cNvSpPr>
              <a:spLocks noChangeShapeType="1"/>
            </p:cNvSpPr>
            <p:nvPr/>
          </p:nvSpPr>
          <p:spPr bwMode="auto">
            <a:xfrm flipV="1">
              <a:off x="336" y="528"/>
              <a:ext cx="0" cy="31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Rectangle 3"/>
            <p:cNvSpPr>
              <a:spLocks noChangeArrowheads="1"/>
            </p:cNvSpPr>
            <p:nvPr/>
          </p:nvSpPr>
          <p:spPr bwMode="auto">
            <a:xfrm>
              <a:off x="1296" y="1632"/>
              <a:ext cx="432" cy="2064"/>
            </a:xfrm>
            <a:prstGeom prst="rect">
              <a:avLst/>
            </a:prstGeom>
            <a:solidFill>
              <a:srgbClr val="00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1800">
                <a:latin typeface=".VnTime" panose="020B7200000000000000" pitchFamily="34" charset="0"/>
              </a:endParaRPr>
            </a:p>
          </p:txBody>
        </p:sp>
        <p:sp>
          <p:nvSpPr>
            <p:cNvPr id="59" name="Line 4"/>
            <p:cNvSpPr>
              <a:spLocks noChangeShapeType="1"/>
            </p:cNvSpPr>
            <p:nvPr/>
          </p:nvSpPr>
          <p:spPr bwMode="auto">
            <a:xfrm>
              <a:off x="336" y="3696"/>
              <a:ext cx="292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Rectangle 5"/>
            <p:cNvSpPr>
              <a:spLocks noChangeArrowheads="1"/>
            </p:cNvSpPr>
            <p:nvPr/>
          </p:nvSpPr>
          <p:spPr bwMode="auto">
            <a:xfrm>
              <a:off x="576" y="2064"/>
              <a:ext cx="432" cy="1632"/>
            </a:xfrm>
            <a:prstGeom prst="rect">
              <a:avLst/>
            </a:prstGeom>
            <a:solidFill>
              <a:srgbClr val="00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1800">
                <a:latin typeface=".VnTime" panose="020B7200000000000000" pitchFamily="34" charset="0"/>
              </a:endParaRPr>
            </a:p>
          </p:txBody>
        </p:sp>
        <p:sp>
          <p:nvSpPr>
            <p:cNvPr id="61" name="Rectangle 6"/>
            <p:cNvSpPr>
              <a:spLocks noChangeArrowheads="1"/>
            </p:cNvSpPr>
            <p:nvPr/>
          </p:nvSpPr>
          <p:spPr bwMode="auto">
            <a:xfrm>
              <a:off x="2064" y="1344"/>
              <a:ext cx="432" cy="2352"/>
            </a:xfrm>
            <a:prstGeom prst="rect">
              <a:avLst/>
            </a:prstGeom>
            <a:solidFill>
              <a:srgbClr val="00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1800">
                <a:latin typeface=".VnTime" panose="020B7200000000000000" pitchFamily="34" charset="0"/>
              </a:endParaRPr>
            </a:p>
          </p:txBody>
        </p:sp>
        <p:sp>
          <p:nvSpPr>
            <p:cNvPr id="62" name="Text Box 7"/>
            <p:cNvSpPr txBox="1">
              <a:spLocks noChangeArrowheads="1"/>
            </p:cNvSpPr>
            <p:nvPr/>
          </p:nvSpPr>
          <p:spPr bwMode="auto">
            <a:xfrm>
              <a:off x="384" y="528"/>
              <a:ext cx="816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vi-VN" altLang="en-US" sz="2400" b="1" dirty="0">
                  <a:solidFill>
                    <a:srgbClr val="0000CC"/>
                  </a:solidFill>
                  <a:latin typeface=".VnTime" panose="020B7200000000000000" pitchFamily="34" charset="0"/>
                </a:rPr>
                <a:t>Triệu người</a:t>
              </a:r>
              <a:endParaRPr lang="en-US" altLang="en-US" sz="2400" b="1" dirty="0">
                <a:solidFill>
                  <a:srgbClr val="0000CC"/>
                </a:solidFill>
                <a:latin typeface=".VnTime" panose="020B7200000000000000" pitchFamily="34" charset="0"/>
              </a:endParaRPr>
            </a:p>
          </p:txBody>
        </p:sp>
        <p:sp>
          <p:nvSpPr>
            <p:cNvPr id="63" name="Text Box 8"/>
            <p:cNvSpPr txBox="1">
              <a:spLocks noChangeArrowheads="1"/>
            </p:cNvSpPr>
            <p:nvPr/>
          </p:nvSpPr>
          <p:spPr bwMode="auto">
            <a:xfrm>
              <a:off x="2928" y="3696"/>
              <a:ext cx="6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 dirty="0">
                  <a:solidFill>
                    <a:srgbClr val="0000CC"/>
                  </a:solidFill>
                  <a:latin typeface=".VnTime" panose="020B7200000000000000" pitchFamily="34" charset="0"/>
                </a:rPr>
                <a:t>N</a:t>
              </a:r>
              <a:r>
                <a:rPr lang="vi-VN" altLang="en-US" sz="2400" b="1" dirty="0">
                  <a:solidFill>
                    <a:srgbClr val="0000CC"/>
                  </a:solidFill>
                  <a:latin typeface=".VnTime" panose="020B7200000000000000" pitchFamily="34" charset="0"/>
                </a:rPr>
                <a:t>ăm</a:t>
              </a:r>
              <a:endParaRPr lang="en-US" altLang="en-US" sz="2400" b="1" dirty="0">
                <a:solidFill>
                  <a:srgbClr val="0000CC"/>
                </a:solidFill>
                <a:latin typeface=".VnTime" panose="020B7200000000000000" pitchFamily="34" charset="0"/>
              </a:endParaRPr>
            </a:p>
          </p:txBody>
        </p:sp>
        <p:sp>
          <p:nvSpPr>
            <p:cNvPr id="64" name="Text Box 9"/>
            <p:cNvSpPr txBox="1">
              <a:spLocks noChangeArrowheads="1"/>
            </p:cNvSpPr>
            <p:nvPr/>
          </p:nvSpPr>
          <p:spPr bwMode="auto">
            <a:xfrm>
              <a:off x="528" y="3696"/>
              <a:ext cx="7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1979</a:t>
              </a:r>
            </a:p>
          </p:txBody>
        </p:sp>
        <p:sp>
          <p:nvSpPr>
            <p:cNvPr id="65" name="Text Box 10"/>
            <p:cNvSpPr txBox="1">
              <a:spLocks noChangeArrowheads="1"/>
            </p:cNvSpPr>
            <p:nvPr/>
          </p:nvSpPr>
          <p:spPr bwMode="auto">
            <a:xfrm>
              <a:off x="1248" y="3696"/>
              <a:ext cx="7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1989</a:t>
              </a:r>
            </a:p>
          </p:txBody>
        </p:sp>
        <p:sp>
          <p:nvSpPr>
            <p:cNvPr id="66" name="Text Box 11"/>
            <p:cNvSpPr txBox="1">
              <a:spLocks noChangeArrowheads="1"/>
            </p:cNvSpPr>
            <p:nvPr/>
          </p:nvSpPr>
          <p:spPr bwMode="auto">
            <a:xfrm>
              <a:off x="2016" y="3696"/>
              <a:ext cx="7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1999</a:t>
              </a:r>
            </a:p>
          </p:txBody>
        </p:sp>
        <p:sp>
          <p:nvSpPr>
            <p:cNvPr id="67" name="Text Box 12"/>
            <p:cNvSpPr txBox="1">
              <a:spLocks noChangeArrowheads="1"/>
            </p:cNvSpPr>
            <p:nvPr/>
          </p:nvSpPr>
          <p:spPr bwMode="auto">
            <a:xfrm>
              <a:off x="0" y="2920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20</a:t>
              </a:r>
            </a:p>
          </p:txBody>
        </p:sp>
        <p:sp>
          <p:nvSpPr>
            <p:cNvPr id="68" name="Line 13"/>
            <p:cNvSpPr>
              <a:spLocks noChangeShapeType="1"/>
            </p:cNvSpPr>
            <p:nvPr/>
          </p:nvSpPr>
          <p:spPr bwMode="auto">
            <a:xfrm>
              <a:off x="288" y="3072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Line 14"/>
            <p:cNvSpPr>
              <a:spLocks noChangeShapeType="1"/>
            </p:cNvSpPr>
            <p:nvPr/>
          </p:nvSpPr>
          <p:spPr bwMode="auto">
            <a:xfrm>
              <a:off x="288" y="2448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Line 15"/>
            <p:cNvSpPr>
              <a:spLocks noChangeShapeType="1"/>
            </p:cNvSpPr>
            <p:nvPr/>
          </p:nvSpPr>
          <p:spPr bwMode="auto">
            <a:xfrm>
              <a:off x="288" y="1824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Line 16"/>
            <p:cNvSpPr>
              <a:spLocks noChangeShapeType="1"/>
            </p:cNvSpPr>
            <p:nvPr/>
          </p:nvSpPr>
          <p:spPr bwMode="auto">
            <a:xfrm>
              <a:off x="288" y="1200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Text Box 17"/>
            <p:cNvSpPr txBox="1">
              <a:spLocks noChangeArrowheads="1"/>
            </p:cNvSpPr>
            <p:nvPr/>
          </p:nvSpPr>
          <p:spPr bwMode="auto">
            <a:xfrm>
              <a:off x="0" y="2296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40</a:t>
              </a:r>
            </a:p>
          </p:txBody>
        </p:sp>
        <p:sp>
          <p:nvSpPr>
            <p:cNvPr id="73" name="Text Box 18"/>
            <p:cNvSpPr txBox="1">
              <a:spLocks noChangeArrowheads="1"/>
            </p:cNvSpPr>
            <p:nvPr/>
          </p:nvSpPr>
          <p:spPr bwMode="auto">
            <a:xfrm>
              <a:off x="0" y="1672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60</a:t>
              </a:r>
            </a:p>
          </p:txBody>
        </p:sp>
        <p:sp>
          <p:nvSpPr>
            <p:cNvPr id="74" name="Text Box 19"/>
            <p:cNvSpPr txBox="1">
              <a:spLocks noChangeArrowheads="1"/>
            </p:cNvSpPr>
            <p:nvPr/>
          </p:nvSpPr>
          <p:spPr bwMode="auto">
            <a:xfrm>
              <a:off x="0" y="1048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80</a:t>
              </a:r>
            </a:p>
          </p:txBody>
        </p:sp>
        <p:sp>
          <p:nvSpPr>
            <p:cNvPr id="75" name="Text Box 20"/>
            <p:cNvSpPr txBox="1">
              <a:spLocks noChangeArrowheads="1"/>
            </p:cNvSpPr>
            <p:nvPr/>
          </p:nvSpPr>
          <p:spPr bwMode="auto">
            <a:xfrm>
              <a:off x="528" y="1776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52,7</a:t>
              </a:r>
            </a:p>
          </p:txBody>
        </p:sp>
        <p:sp>
          <p:nvSpPr>
            <p:cNvPr id="76" name="Text Box 21"/>
            <p:cNvSpPr txBox="1">
              <a:spLocks noChangeArrowheads="1"/>
            </p:cNvSpPr>
            <p:nvPr/>
          </p:nvSpPr>
          <p:spPr bwMode="auto">
            <a:xfrm>
              <a:off x="1296" y="1344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64,4</a:t>
              </a:r>
            </a:p>
          </p:txBody>
        </p:sp>
        <p:sp>
          <p:nvSpPr>
            <p:cNvPr id="77" name="Text Box 22"/>
            <p:cNvSpPr txBox="1">
              <a:spLocks noChangeArrowheads="1"/>
            </p:cNvSpPr>
            <p:nvPr/>
          </p:nvSpPr>
          <p:spPr bwMode="auto">
            <a:xfrm>
              <a:off x="2064" y="1056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76,3</a:t>
              </a:r>
            </a:p>
          </p:txBody>
        </p:sp>
        <p:sp>
          <p:nvSpPr>
            <p:cNvPr id="78" name="Text Box 23"/>
            <p:cNvSpPr txBox="1">
              <a:spLocks noChangeArrowheads="1"/>
            </p:cNvSpPr>
            <p:nvPr/>
          </p:nvSpPr>
          <p:spPr bwMode="auto">
            <a:xfrm>
              <a:off x="-136" y="3993"/>
              <a:ext cx="471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vi-VN" altLang="en-US" sz="2800" b="1">
                  <a:solidFill>
                    <a:srgbClr val="CC0066"/>
                  </a:solidFill>
                  <a:latin typeface=".VnTime" panose="020B7200000000000000" pitchFamily="34" charset="0"/>
                </a:rPr>
                <a:t>Biểu đồ dân số Việt Nam qua các năm</a:t>
              </a:r>
              <a:endParaRPr lang="en-US" altLang="en-US" sz="2800" b="1" dirty="0">
                <a:solidFill>
                  <a:srgbClr val="CC0066"/>
                </a:solidFill>
                <a:latin typeface=".VnTime" panose="020B72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3418080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584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409" grpId="0" animBg="1"/>
      <p:bldP spid="5840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图片 4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97232">
            <a:off x="1808164" y="1849438"/>
            <a:ext cx="2041525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70041">
            <a:off x="3287713" y="415925"/>
            <a:ext cx="1262062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图片 34" descr="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237" y="3962400"/>
            <a:ext cx="9153526" cy="304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图片 51" descr="36f9a2a7dc2088575b3175c2c9b246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713" y="4729164"/>
            <a:ext cx="2932112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图片 5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825" y="4800600"/>
            <a:ext cx="871538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3" name="WordArt 5"/>
          <p:cNvSpPr>
            <a:spLocks noChangeArrowheads="1" noChangeShapeType="1" noTextEdit="1"/>
          </p:cNvSpPr>
          <p:nvPr/>
        </p:nvSpPr>
        <p:spPr bwMode="auto">
          <a:xfrm>
            <a:off x="3124200" y="1600200"/>
            <a:ext cx="6629400" cy="33528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58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r>
              <a:rPr lang="en-US" sz="3600" kern="1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KHỞI ĐỘNG</a:t>
            </a:r>
          </a:p>
        </p:txBody>
      </p:sp>
      <p:pic>
        <p:nvPicPr>
          <p:cNvPr id="18" name="图片 4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97232">
            <a:off x="5418139" y="141289"/>
            <a:ext cx="2041525" cy="243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5" name="Picture 8" descr="Dove-02-june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525" y="1036639"/>
            <a:ext cx="1828800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6" name="Picture 9" descr="Dove-02-june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652464"/>
            <a:ext cx="18288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7" name="Picture 10" descr="Dove-02-june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325" y="1543050"/>
            <a:ext cx="1828800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7802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46 0.01134 L -0.01446 0.01134 C -0.025 0.01852 -0.0168 0.01134 -0.02227 0.01898 C -0.02357 0.02083 -0.02513 0.02222 -0.02657 0.02407 L -0.02865 0.02662 C -0.03138 0.03634 -0.02826 0.02708 -0.03295 0.03541 C -0.03529 0.03958 -0.03347 0.03912 -0.03568 0.04421 C -0.03698 0.04699 -0.03881 0.04861 -0.03998 0.05162 C -0.04649 0.06898 -0.03972 0.05115 -0.04493 0.06435 C -0.04545 0.06551 -0.04571 0.06713 -0.04636 0.06805 C -0.04714 0.06921 -0.04818 0.06967 -0.04922 0.0706 C -0.05065 0.08102 -0.04857 0.07106 -0.05196 0.07801 C -0.05521 0.08472 -0.05365 0.08495 -0.0569 0.08935 C -0.05834 0.0912 -0.0612 0.09444 -0.0612 0.09444 C -0.06329 0.1 -0.06498 0.10555 -0.06823 0.10949 C -0.06901 0.11041 -0.06967 0.11134 -0.07045 0.11203 C -0.07136 0.11296 -0.0724 0.11342 -0.07318 0.11458 C -0.07409 0.11551 -0.07461 0.11713 -0.07539 0.11828 C -0.07605 0.11921 -0.07683 0.1199 -0.07748 0.12083 C -0.07826 0.12199 -0.07878 0.12361 -0.07956 0.12453 C -0.08099 0.12639 -0.08243 0.12801 -0.08386 0.12963 C -0.08646 0.13264 -0.08842 0.13541 -0.09167 0.13727 L -0.09375 0.13842 C -0.09558 0.14166 -0.09753 0.14583 -0.10013 0.14722 L -0.10222 0.14861 C -0.10756 0.15486 -0.10105 0.14676 -0.10651 0.15486 C -0.10808 0.15717 -0.11003 0.1581 -0.11146 0.16111 C -0.11263 0.16342 -0.11433 0.16875 -0.11433 0.16875 C -0.11446 0.17152 -0.11472 0.17453 -0.11498 0.17754 C -0.11524 0.18009 -0.11563 0.1824 -0.11563 0.18495 C -0.11563 0.20092 -0.11563 0.21689 -0.11498 0.23287 C -0.11485 0.23472 -0.11394 0.23611 -0.11355 0.23796 C -0.11329 0.23912 -0.11315 0.24051 -0.11289 0.24166 C -0.11198 0.24514 -0.1099 0.25208 -0.1086 0.25416 C -0.10717 0.25671 -0.10599 0.25972 -0.10443 0.2618 C -0.10365 0.2625 -0.103 0.26365 -0.10222 0.26435 C -0.10118 0.26527 -0.09987 0.26597 -0.0987 0.26689 C -0.09805 0.26736 -0.09727 0.26736 -0.09662 0.26805 C -0.09584 0.26875 -0.09519 0.2699 -0.0944 0.2706 C -0.09349 0.27152 -0.09037 0.27268 -0.08946 0.27314 C -0.08881 0.27384 -0.08815 0.275 -0.08737 0.27569 C -0.08659 0.27615 -0.08164 0.27801 -0.08099 0.27801 C -0.07956 0.27847 -0.07813 0.27893 -0.07683 0.27939 C -0.07513 0.27986 -0.07201 0.28171 -0.07045 0.28194 C -0.06094 0.28264 -0.05157 0.28264 -0.04206 0.2831 C -0.03789 0.28356 -0.0336 0.28379 -0.0293 0.28449 C -0.02435 0.28518 -0.02539 0.28611 -0.02019 0.28819 C -0.01849 0.28889 -0.0168 0.28912 -0.01524 0.28935 C -0.01381 0.29027 -0.01237 0.2912 -0.01094 0.29189 C -0.00873 0.29305 -0.00365 0.29421 -0.0017 0.29444 C 0.00416 0.29514 0.01002 0.29537 0.01588 0.29583 C 0.01836 0.29652 0.01992 0.29699 0.02226 0.29814 C 0.02304 0.29861 0.02369 0.2993 0.02448 0.29953 C 0.0263 0.3 0.02825 0.30023 0.03007 0.30069 C 0.03203 0.30139 0.03385 0.30277 0.0358 0.30324 C 0.03724 0.3037 0.03854 0.30393 0.03997 0.30463 C 0.04101 0.30486 0.04192 0.30555 0.04283 0.30578 C 0.04453 0.30625 0.04609 0.30648 0.04778 0.30694 C 0.04895 0.3074 0.05013 0.30787 0.0513 0.30833 C 0.05273 0.30879 0.05416 0.30926 0.0556 0.30949 C 0.06054 0.3125 0.05455 0.30926 0.06406 0.31203 C 0.06484 0.31227 0.06549 0.31296 0.06614 0.31342 C 0.06757 0.31389 0.06901 0.31412 0.07044 0.31458 C 0.07109 0.31504 0.07187 0.31597 0.07252 0.31597 C 0.08489 0.31597 0.0776 0.31574 0.0832 0.31342 C 0.09075 0.30995 0.08268 0.31458 0.09023 0.30949 C 0.09101 0.30902 0.09166 0.30879 0.09231 0.30833 C 0.09362 0.30717 0.09479 0.30578 0.09596 0.30463 C 0.09661 0.3037 0.09726 0.30277 0.09804 0.30208 C 0.10026 0.3 0.10364 0.3 0.10586 0.29953 C 0.10703 0.29907 0.1082 0.29861 0.10937 0.29814 C 0.11119 0.29745 0.11315 0.29629 0.11497 0.29583 L 0.11992 0.29444 C 0.1207 0.29398 0.12135 0.29352 0.12213 0.29328 C 0.12395 0.29236 0.12591 0.29166 0.12773 0.29074 C 0.12968 0.28958 0.13632 0.28495 0.13841 0.2831 C 0.14075 0.28102 0.14531 0.27615 0.14752 0.27314 C 0.15104 0.26852 0.14948 0.27037 0.15247 0.26689 C 0.15299 0.26551 0.15351 0.26435 0.1539 0.26296 C 0.15468 0.26134 0.15573 0.25995 0.15612 0.2581 C 0.15703 0.25139 0.15742 0.23796 0.15742 0.23796 C 0.15729 0.21944 0.15677 0.20092 0.15677 0.1824 C 0.15677 0.11875 0.15416 0.1375 0.15885 0.10833 C 0.15911 0.10416 0.15911 0.09977 0.15963 0.0956 C 0.15989 0.09305 0.16054 0.09074 0.16106 0.08819 C 0.16198 0.08287 0.16132 0.08541 0.16315 0.08055 L 0.16523 0.06921 C 0.16549 0.06805 0.16562 0.06666 0.16601 0.06551 C 0.1664 0.06435 0.16705 0.06319 0.16744 0.0618 C 0.16796 0.05926 0.16796 0.05648 0.16875 0.05416 C 0.16927 0.05301 0.16979 0.05185 0.17018 0.05046 C 0.17083 0.04838 0.17135 0.04352 0.17161 0.04166 C 0.17187 0.04027 0.172 0.03912 0.17239 0.03773 C 0.17278 0.03657 0.1733 0.03541 0.17382 0.03402 C 0.17356 -0.02894 0.17356 -0.09167 0.17304 -0.15463 C 0.17304 -0.15787 0.17161 -0.15949 0.17096 -0.16227 C 0.17057 -0.16343 0.17057 -0.16482 0.17018 -0.16598 C 0.1694 -0.16852 0.16731 -0.17269 0.16601 -0.17477 C 0.16367 -0.17801 0.16263 -0.17801 0.15963 -0.17986 L 0.15533 -0.18241 C 0.15468 -0.18264 0.1539 -0.18287 0.15325 -0.18357 C 0.14948 -0.18681 0.15143 -0.18565 0.14752 -0.18727 C 0.14687 -0.1882 0.14622 -0.18936 0.14544 -0.18982 C 0.14414 -0.19098 0.14257 -0.19144 0.14114 -0.19236 L 0.13906 -0.19375 C 0.13906 -0.19375 0.13489 -0.19607 0.13489 -0.19607 C 0.13294 -0.19676 0.12864 -0.19815 0.12708 -0.2 C 0.12448 -0.20301 0.12487 -0.20301 0.12135 -0.20486 C 0.11823 -0.20695 0.11836 -0.20556 0.11497 -0.2088 C 0.11393 -0.20973 0.11328 -0.21158 0.11224 -0.2125 C 0.11132 -0.2132 0.11028 -0.2132 0.10937 -0.21366 C 0.10429 -0.21644 0.11093 -0.21366 0.10364 -0.21621 C 0.10273 -0.21713 0.10182 -0.21806 0.10091 -0.21875 C 0.10013 -0.21922 0.09948 -0.21945 0.09869 -0.22014 C 0.09687 -0.22153 0.09505 -0.22385 0.0931 -0.225 L 0.0888 -0.22755 C 0.08815 -0.22801 0.0875 -0.22848 0.08671 -0.22894 C 0.0858 -0.22917 0.08489 -0.22986 0.08385 -0.2301 C 0.08242 -0.23056 0.08099 -0.23102 0.07968 -0.23148 C 0.07851 -0.23172 0.07734 -0.23218 0.07604 -0.23264 C 0.06992 -0.23704 0.075 -0.23403 0.06692 -0.23635 C 0.06588 -0.23681 0.06497 -0.23727 0.06406 -0.23773 C 0.06263 -0.2382 0.06119 -0.23843 0.05976 -0.23889 C 0.05885 -0.23936 0.05794 -0.23982 0.05703 -0.24028 C 0.0556 -0.24074 0.05416 -0.24098 0.05273 -0.24144 C 0.04843 -0.24398 0.05234 -0.2419 0.04492 -0.24398 C 0.04023 -0.24514 0.04283 -0.24468 0.03932 -0.24653 C 0.03737 -0.24746 0.03476 -0.24838 0.03294 -0.24908 L 0.02018 -0.25278 C 0.01419 -0.25625 0.01744 -0.25486 0.01028 -0.25648 C 0.00963 -0.25695 0.00885 -0.25741 0.0082 -0.25787 C -0.00417 -0.2632 -0.02162 -0.25811 -0.03073 -0.25787 C -0.03151 -0.25695 -0.03217 -0.25602 -0.03295 -0.25533 C -0.03477 -0.25348 -0.03672 -0.25186 -0.03855 -0.25023 C -0.03946 -0.24931 -0.0405 -0.24861 -0.04141 -0.24769 C -0.04258 -0.24653 -0.04388 -0.24537 -0.04493 -0.24398 C -0.04571 -0.24283 -0.04623 -0.24098 -0.04701 -0.24028 C -0.04831 -0.23889 -0.05 -0.23889 -0.05131 -0.23773 C -0.05222 -0.23681 -0.05326 -0.23611 -0.05417 -0.23519 C -0.05651 -0.23241 -0.05717 -0.23102 -0.05912 -0.22755 C -0.05951 -0.22547 -0.06003 -0.22338 -0.06055 -0.2213 C -0.06081 -0.22014 -0.06081 -0.21875 -0.0612 -0.2176 C -0.06198 -0.21482 -0.06329 -0.21273 -0.06407 -0.20996 C -0.06576 -0.20394 -0.06537 -0.2051 -0.06758 -0.19861 C -0.06797 -0.19746 -0.06862 -0.1963 -0.06901 -0.19491 C -0.07214 -0.18426 -0.07201 -0.18473 -0.07396 -0.17593 C -0.0737 -0.16806 -0.07357 -0.16019 -0.07318 -0.15209 C -0.07305 -0.14861 -0.07227 -0.14676 -0.07188 -0.14329 C -0.07149 -0.14121 -0.07136 -0.13912 -0.0711 -0.13704 C -0.07032 -0.13172 -0.07032 -0.13426 -0.06901 -0.12824 C -0.06849 -0.1257 -0.06823 -0.12315 -0.06758 -0.12061 C -0.06667 -0.11736 -0.06524 -0.11436 -0.06472 -0.11065 C -0.06446 -0.10903 -0.06446 -0.10718 -0.06407 -0.10556 C -0.06355 -0.10394 -0.0625 -0.10324 -0.06185 -0.10186 C -0.06042 -0.09861 -0.05899 -0.09514 -0.05769 -0.09167 C -0.05717 -0.09051 -0.05664 -0.08936 -0.05625 -0.08797 C -0.05586 -0.08681 -0.05599 -0.08519 -0.0556 -0.08426 C -0.05495 -0.08264 -0.05404 -0.08195 -0.05339 -0.08033 C -0.05274 -0.07894 -0.05274 -0.07686 -0.05196 -0.07547 C -0.05118 -0.07385 -0.05 -0.07315 -0.04922 -0.07153 C -0.0431 -0.05949 -0.04909 -0.06736 -0.04427 -0.06158 C -0.04297 -0.0551 -0.04375 -0.05764 -0.03998 -0.05023 C -0.03868 -0.04769 -0.03737 -0.04491 -0.03568 -0.0426 C -0.03217 -0.03797 -0.03386 -0.04005 -0.03073 -0.03635 C -0.02982 -0.0338 -0.02891 -0.03125 -0.028 -0.02894 C -0.02722 -0.02709 -0.02644 -0.02547 -0.02579 -0.02385 C -0.02487 -0.0213 -0.02292 -0.01621 -0.02292 -0.01621 C -0.02097 -0.00579 -0.02435 -0.02223 -0.0194 -0.00486 C -0.01901 -0.00324 -0.01862 -0.00162 -0.01797 3.33333E-6 C -0.01719 0.00277 -0.01511 0.00949 -0.01446 0.01134 Z " pathEditMode="relative" ptsTypes="AAAAAAAAAAAAAAAAAAAAAAAAAAAAAAAAAAAAAAAAAAAAAAAAAAAAAAAAAAAAAAAAAAAAAAAAAAAAAAAAAAAAAAAAAAAAAAAAAAAAAAAAAAAAAAAAAAAAAAAAAAAAAAAAAAAAAAAAAAAAAAAAAAAAAAAAAAAAAAAAAAAAAAAAAA">
                                      <p:cBhvr>
                                        <p:cTn id="6" dur="4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72 -0.00139 L -0.01472 -0.00139 C -0.01641 0.00139 -0.01797 0.00463 -0.01966 0.00741 C -0.02253 0.01181 -0.025 0.0132 -0.02813 0.01736 C -0.02878 0.01829 -0.03216 0.02269 -0.03308 0.02361 C -0.03386 0.02431 -0.03451 0.02454 -0.03529 0.025 C -0.03594 0.02593 -0.03672 0.02662 -0.03737 0.02755 C -0.03828 0.02871 -0.0392 0.03033 -0.04024 0.03125 C -0.04089 0.03195 -0.04167 0.03195 -0.04232 0.03264 C -0.05104 0.03912 -0.04024 0.03125 -0.04727 0.0375 C -0.04792 0.0382 -0.0487 0.0382 -0.04935 0.03889 C -0.05039 0.03959 -0.0513 0.04051 -0.05222 0.04144 C -0.05287 0.0419 -0.05365 0.0419 -0.05443 0.0426 C -0.05508 0.04329 -0.05573 0.04468 -0.05651 0.04514 C -0.05834 0.0463 -0.06029 0.04676 -0.06211 0.04769 C -0.06498 0.04908 -0.06407 0.04908 -0.06706 0.05139 C -0.06823 0.05232 -0.0694 0.05324 -0.07071 0.05394 C -0.07201 0.05486 -0.07487 0.05648 -0.07487 0.05648 C -0.07578 0.05764 -0.0767 0.05926 -0.07774 0.06019 C -0.07878 0.06135 -0.08008 0.06181 -0.08125 0.06273 C -0.08607 0.06644 -0.08203 0.06459 -0.08763 0.06644 C -0.09089 0.06945 -0.09037 0.06922 -0.09401 0.07153 C -0.09779 0.07408 -0.09479 0.0713 -0.09961 0.07523 C -0.10495 0.0794 -0.10026 0.07639 -0.10456 0.07917 C -0.10547 0.08033 -0.10834 0.08426 -0.10951 0.08542 C -0.11185 0.0875 -0.1142 0.08982 -0.11667 0.09167 C -0.11784 0.0926 -0.11901 0.09306 -0.12018 0.09422 C -0.12162 0.09561 -0.12292 0.09792 -0.12448 0.09931 L -0.13008 0.10417 C -0.13242 0.11042 -0.13034 0.10625 -0.13438 0.11042 C -0.13581 0.11204 -0.13854 0.11551 -0.13854 0.11551 C -0.14167 0.12385 -0.13802 0.11459 -0.14206 0.12315 C -0.14349 0.12593 -0.14453 0.12894 -0.14571 0.13195 C -0.14584 0.13311 -0.14636 0.13426 -0.14636 0.13565 C -0.14636 0.13611 -0.14532 0.14352 -0.14492 0.14445 C -0.1444 0.14607 -0.14349 0.14676 -0.14284 0.14815 C -0.1418 0.1507 -0.14115 0.15371 -0.13998 0.15579 C -0.13907 0.15741 -0.13815 0.15926 -0.13711 0.16088 C -0.1336 0.16598 -0.12982 0.17061 -0.12578 0.17477 C -0.12487 0.1757 -0.12396 0.17639 -0.12305 0.17709 C -0.11836 0.18195 -0.12084 0.18033 -0.11589 0.18357 C -0.11315 0.18519 -0.11159 0.18611 -0.10886 0.18727 C -0.10378 0.18936 -0.10703 0.1875 -0.10326 0.18982 C -0.10248 0.19051 -0.10183 0.19167 -0.10104 0.19236 C -0.10039 0.19283 -0.09974 0.19352 -0.09896 0.19352 C -0.08203 0.19445 -0.06498 0.19445 -0.04805 0.19491 C -0.04714 0.19514 -0.04401 0.1963 -0.0431 0.19723 C -0.04232 0.19792 -0.04167 0.19908 -0.04089 0.19977 C -0.03841 0.20232 -0.03841 0.20209 -0.03594 0.20371 C -0.03438 0.20648 -0.03373 0.20811 -0.03177 0.20996 C -0.03099 0.21042 -0.03034 0.21065 -0.02956 0.21111 C -0.02891 0.2125 -0.02826 0.21389 -0.02748 0.21482 C -0.02683 0.21598 -0.02591 0.21644 -0.02539 0.21736 C -0.02474 0.21852 -0.02461 0.22037 -0.02396 0.2213 C -0.02318 0.22223 -0.02201 0.22199 -0.0211 0.22246 C -0.02018 0.22338 -0.01927 0.22431 -0.01823 0.225 C -0.01641 0.22616 -0.01498 0.22593 -0.01328 0.22755 C -0.0125 0.22824 -0.01198 0.2294 -0.0112 0.2301 C -0.0099 0.23102 -0.00508 0.23218 -0.00417 0.23264 C 0.00521 0.23912 -0.00495 0.23264 0.01575 0.2375 C 0.01745 0.23797 0.01901 0.23912 0.0207 0.24005 C 0.02135 0.24051 0.02213 0.24074 0.02278 0.24144 C 0.0237 0.24213 0.02461 0.24306 0.02565 0.24375 C 0.02695 0.24491 0.02982 0.2463 0.02982 0.2463 C 0.0306 0.24769 0.03112 0.24908 0.03203 0.25023 C 0.03255 0.25093 0.03346 0.25093 0.03411 0.25139 C 0.0358 0.25255 0.0375 0.25371 0.03906 0.2551 C 0.04453 0.25996 0.03802 0.25579 0.04323 0.25903 C 0.04505 0.26204 0.04648 0.26389 0.04752 0.26783 C 0.0483 0.27061 0.04883 0.27385 0.04961 0.27662 C 0.05026 0.27848 0.05117 0.27986 0.05182 0.28148 C 0.05495 0.29051 0.0513 0.28311 0.05534 0.29051 C 0.05573 0.29306 0.05677 0.30139 0.05742 0.30301 C 0.0582 0.30463 0.05898 0.30625 0.0595 0.30811 C 0.0612 0.3125 0.06054 0.31366 0.06315 0.3169 C 0.06367 0.3176 0.06458 0.31736 0.06523 0.31806 C 0.06666 0.31945 0.06797 0.32176 0.06953 0.32315 C 0.07083 0.32431 0.07226 0.32593 0.0737 0.32686 C 0.07552 0.32801 0.07942 0.3294 0.07942 0.3294 C 0.08541 0.33658 0.07773 0.32801 0.08359 0.33311 C 0.08906 0.33797 0.08255 0.3338 0.08789 0.33704 C 0.08854 0.3382 0.08919 0.33959 0.08997 0.34074 C 0.09062 0.34167 0.09166 0.3419 0.09205 0.34329 C 0.09271 0.34468 0.09258 0.34653 0.09284 0.34838 C 0.09375 0.34746 0.09492 0.34699 0.0957 0.34584 C 0.09661 0.34398 0.097 0.34144 0.09778 0.33936 C 0.10143 0.33079 0.09974 0.34144 0.10416 0.3257 C 0.10599 0.31922 0.10468 0.32153 0.10768 0.31806 C 0.10859 0.31551 0.10976 0.3132 0.11054 0.31042 C 0.11093 0.3088 0.11146 0.30718 0.11198 0.30556 C 0.11224 0.30417 0.11237 0.30301 0.11263 0.30162 C 0.11497 0.29283 0.11471 0.29375 0.11692 0.28797 C 0.11718 0.28658 0.11732 0.28542 0.11758 0.28403 C 0.11849 0.28079 0.11979 0.27755 0.12044 0.27408 C 0.1207 0.27269 0.12096 0.27153 0.12109 0.27037 C 0.12135 0.26852 0.12148 0.2669 0.12187 0.26528 C 0.12278 0.26042 0.12343 0.25834 0.12461 0.25394 C 0.12487 0.25139 0.12487 0.24885 0.12539 0.2463 C 0.12578 0.24445 0.12721 0.24329 0.12747 0.24144 C 0.12812 0.23773 0.12786 0.2338 0.12825 0.2301 C 0.12838 0.22871 0.12864 0.22755 0.1289 0.22616 C 0.12864 0.19028 0.12825 0.15417 0.12825 0.11806 C 0.12825 0.10973 0.12851 0.10116 0.1289 0.09283 C 0.12903 0.09167 0.12942 0.09051 0.12968 0.08912 C 0.12995 0.08704 0.13008 0.08496 0.13034 0.08287 C 0.1306 0.08125 0.13086 0.0794 0.13099 0.07778 C 0.13125 0.07408 0.13138 0.07014 0.13177 0.06644 C 0.1319 0.06482 0.13229 0.0632 0.13242 0.06135 C 0.13281 0.05764 0.13294 0.05394 0.1332 0.05023 C 0.13346 0.04098 0.13333 0.03172 0.13385 0.02246 C 0.13398 0.01991 0.13528 0.01482 0.13528 0.01482 C 0.13554 0.01158 0.13567 0.00811 0.13593 0.00486 C 0.13685 -0.00463 0.13646 0.00186 0.13737 -0.00648 C 0.13763 -0.00902 0.13789 -0.01157 0.13815 -0.01412 C 0.13828 -0.01597 0.13906 -0.02083 0.13958 -0.02291 C 0.13997 -0.02453 0.14049 -0.02615 0.14101 -0.02777 C 0.14023 -0.04676 0.1401 -0.06574 0.1388 -0.08449 C 0.13867 -0.08727 0.13737 -0.08935 0.13672 -0.09189 C 0.13424 -0.10139 0.13515 -0.09977 0.13242 -0.10833 C 0.13164 -0.11088 0.12995 -0.11574 0.1289 -0.11852 C 0.12825 -0.12014 0.12747 -0.12176 0.12682 -0.12338 C 0.12656 -0.12523 0.1263 -0.12685 0.12604 -0.12847 C 0.12578 -0.13148 0.12578 -0.13449 0.12539 -0.13727 C 0.12513 -0.13912 0.12448 -0.14074 0.12396 -0.14236 C 0.11953 -0.15648 0.12383 -0.14166 0.12044 -0.1537 C 0.12018 -0.15532 0.12005 -0.15717 0.11966 -0.15879 C 0.1194 -0.16041 0.11875 -0.16203 0.11836 -0.16365 C 0.11784 -0.16574 0.11745 -0.16805 0.11692 -0.1699 C 0.1164 -0.17176 0.11588 -0.17338 0.11549 -0.175 C 0.11497 -0.17708 0.11458 -0.17916 0.11406 -0.18125 C 0.1125 -0.18727 0.1125 -0.18634 0.11054 -0.19259 C 0.11002 -0.19421 0.10976 -0.19606 0.10911 -0.19768 C 0.10846 -0.19907 0.10768 -0.2 0.10703 -0.20139 C 0.10625 -0.20301 0.10573 -0.20509 0.10482 -0.20648 C 0.10429 -0.20764 0.10338 -0.2081 0.10273 -0.20902 C 0.10195 -0.21018 0.10143 -0.21157 0.10065 -0.21273 C 0.1 -0.21365 0.09909 -0.21435 0.09843 -0.21527 C 0.09778 -0.21643 0.09713 -0.21805 0.09635 -0.21898 C 0.0957 -0.2199 0.09492 -0.21967 0.09427 -0.22037 C 0.09349 -0.22106 0.09284 -0.22222 0.09205 -0.22291 C 0.09101 -0.22384 0.08971 -0.2243 0.08854 -0.22546 C 0.0862 -0.22754 0.08385 -0.23009 0.08151 -0.23287 C 0.08086 -0.23379 0.08021 -0.23472 0.07942 -0.23541 C 0.07851 -0.23611 0.07747 -0.23611 0.07656 -0.23657 C 0.07578 -0.23703 0.07513 -0.2375 0.07448 -0.23796 C 0.07044 -0.24514 0.07448 -0.23912 0.06953 -0.24305 C 0.06875 -0.24352 0.0681 -0.2449 0.06732 -0.24537 C 0.06601 -0.24652 0.06315 -0.24791 0.06315 -0.24791 C 0.05807 -0.25393 0.06445 -0.24699 0.05742 -0.25185 C 0.05664 -0.25231 0.05612 -0.2537 0.05534 -0.25439 C 0.0539 -0.25532 0.05234 -0.25532 0.05104 -0.25671 C 0.05039 -0.25764 0.04974 -0.25856 0.04896 -0.25926 C 0.0483 -0.25995 0.04752 -0.26018 0.04687 -0.26064 C 0.04557 -0.26134 0.04284 -0.26365 0.04114 -0.26435 C 0.03997 -0.26481 0.0388 -0.26504 0.03763 -0.26551 C 0.03385 -0.26713 0.03554 -0.26689 0.03125 -0.26805 C 0.02955 -0.26852 0.02799 -0.26898 0.0263 -0.26944 C 0.02565 -0.27014 0.025 -0.27129 0.02422 -0.27199 C 0.02252 -0.27314 0.01849 -0.27384 0.01705 -0.2743 C 0.01562 -0.275 0.01432 -0.27615 0.01289 -0.27685 C 0.01211 -0.27731 0.01146 -0.27801 0.01067 -0.27824 C -0.00391 -0.28032 0.00508 -0.27916 -0.01615 -0.28078 C -0.01758 -0.28102 -0.01901 -0.28148 -0.02045 -0.28194 C -0.02136 -0.2824 -0.02227 -0.2831 -0.02318 -0.2831 C -0.03099 -0.2831 -0.0388 -0.2824 -0.04662 -0.28194 C -0.05664 -0.28009 -0.04961 -0.28194 -0.05573 -0.27939 C -0.0569 -0.27893 -0.05821 -0.2787 -0.05938 -0.27824 C -0.06081 -0.27754 -0.06211 -0.27615 -0.06354 -0.27569 C -0.06524 -0.27523 -0.06693 -0.275 -0.06849 -0.2743 C -0.07045 -0.27384 -0.07292 -0.27199 -0.07487 -0.27199 C -0.08334 -0.27106 -0.09193 -0.27106 -0.10039 -0.2706 C -0.1017 -0.2699 -0.10404 -0.26828 -0.10534 -0.26805 C -0.10886 -0.26736 -0.11237 -0.26736 -0.11589 -0.26689 C -0.11771 -0.26643 -0.1211 -0.2662 -0.12305 -0.26435 C -0.12383 -0.26365 -0.12448 -0.26273 -0.12513 -0.2618 C -0.12865 -0.25254 -0.12396 -0.26342 -0.12943 -0.25555 C -0.13151 -0.25231 -0.13073 -0.24838 -0.13216 -0.24421 C -0.13425 -0.23889 -0.13308 -0.24143 -0.13581 -0.23657 C -0.13594 -0.23287 -0.13581 -0.22893 -0.13646 -0.22546 C -0.13672 -0.22361 -0.13789 -0.22291 -0.13854 -0.22152 C -0.1444 -0.20949 -0.13659 -0.22384 -0.14349 -0.21157 C -0.14571 -0.19977 -0.14193 -0.21921 -0.14636 -0.20139 C -0.14675 -0.19977 -0.14688 -0.19814 -0.14701 -0.19652 C -0.14649 -0.19236 -0.14597 -0.18588 -0.14349 -0.18379 C -0.13802 -0.17893 -0.14336 -0.18402 -0.13789 -0.17754 C -0.13607 -0.17546 -0.13399 -0.17361 -0.13216 -0.17129 C -0.12487 -0.16157 -0.13425 -0.17314 -0.12578 -0.16504 C -0.11901 -0.1581 -0.12826 -0.1625 -0.11589 -0.1537 C -0.11472 -0.15277 -0.11354 -0.15231 -0.11237 -0.15115 C -0.11133 -0.15023 -0.11055 -0.14861 -0.10951 -0.14745 C -0.10847 -0.14606 -0.10729 -0.14467 -0.10599 -0.14352 C -0.09922 -0.13703 -0.10013 -0.13958 -0.0905 -0.13102 C -0.08815 -0.12893 -0.08581 -0.12662 -0.08334 -0.12477 C -0.06576 -0.11064 -0.0862 -0.12777 -0.06992 -0.11597 C -0.06797 -0.11458 -0.06615 -0.1125 -0.06433 -0.11088 C -0.06237 -0.10949 -0.06055 -0.10833 -0.0586 -0.10717 C -0.05651 -0.10578 -0.05222 -0.10324 -0.05222 -0.10324 C -0.0513 -0.10208 -0.05039 -0.10069 -0.04935 -0.09953 C -0.0487 -0.09861 -0.04792 -0.09814 -0.04727 -0.09699 C -0.04623 -0.09514 -0.04545 -0.09282 -0.0444 -0.09074 C -0.0431 -0.08819 -0.04128 -0.08611 -0.04024 -0.0831 C -0.03972 -0.08194 -0.03933 -0.08055 -0.0388 -0.07939 C -0.03464 -0.07129 -0.03529 -0.07222 -0.03177 -0.06805 C -0.03125 -0.06597 -0.03073 -0.06389 -0.03034 -0.0618 C -0.02995 -0.05972 -0.02995 -0.05764 -0.02956 -0.05555 C -0.02904 -0.05277 -0.02774 -0.04907 -0.02683 -0.04676 C -0.02539 -0.04328 -0.02435 -0.04051 -0.02253 -0.03796 C -0.02188 -0.03703 -0.0211 -0.03634 -0.02045 -0.03541 C -0.02018 -0.03426 -0.02005 -0.03287 -0.01966 -0.03171 C -0.01849 -0.02777 -0.01706 -0.02569 -0.0155 -0.02291 C -0.01459 -0.00856 -0.01485 -0.00509 -0.01472 -0.00139 Z " pathEditMode="relative" ptsTypes="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9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46 0.01134 L -0.01446 0.01134 C -0.025 0.01852 -0.0168 0.01134 -0.02227 0.01898 C -0.02357 0.02083 -0.02513 0.02222 -0.02657 0.02407 L -0.02865 0.02662 C -0.03138 0.03634 -0.02826 0.02708 -0.03295 0.03541 C -0.03529 0.03958 -0.03347 0.03912 -0.03568 0.04421 C -0.03698 0.04699 -0.03881 0.04861 -0.03998 0.05162 C -0.04649 0.06898 -0.03972 0.05115 -0.04493 0.06435 C -0.04545 0.06551 -0.04571 0.06713 -0.04636 0.06805 C -0.04714 0.06921 -0.04818 0.06967 -0.04922 0.0706 C -0.05065 0.08102 -0.04857 0.07106 -0.05196 0.07801 C -0.05521 0.08472 -0.05365 0.08495 -0.0569 0.08935 C -0.05834 0.0912 -0.0612 0.09444 -0.0612 0.09444 C -0.06329 0.1 -0.06498 0.10555 -0.06823 0.10949 C -0.06901 0.11041 -0.06967 0.11134 -0.07045 0.11203 C -0.07136 0.11296 -0.0724 0.11342 -0.07318 0.11458 C -0.07409 0.11551 -0.07461 0.11713 -0.07539 0.11828 C -0.07605 0.11921 -0.07683 0.1199 -0.07748 0.12083 C -0.07826 0.12199 -0.07878 0.12361 -0.07956 0.12453 C -0.08099 0.12639 -0.08243 0.12801 -0.08386 0.12963 C -0.08646 0.13264 -0.08842 0.13541 -0.09167 0.13727 L -0.09375 0.13842 C -0.09558 0.14166 -0.09753 0.14583 -0.10013 0.14722 L -0.10222 0.14861 C -0.10756 0.15486 -0.10105 0.14676 -0.10651 0.15486 C -0.10808 0.15717 -0.11003 0.1581 -0.11146 0.16111 C -0.11263 0.16342 -0.11433 0.16875 -0.11433 0.16875 C -0.11446 0.17152 -0.11472 0.17453 -0.11498 0.17754 C -0.11524 0.18009 -0.11563 0.1824 -0.11563 0.18495 C -0.11563 0.20092 -0.11563 0.21689 -0.11498 0.23287 C -0.11485 0.23472 -0.11394 0.23611 -0.11355 0.23796 C -0.11329 0.23912 -0.11315 0.24051 -0.11289 0.24166 C -0.11198 0.24514 -0.1099 0.25208 -0.1086 0.25416 C -0.10717 0.25671 -0.10599 0.25972 -0.10443 0.2618 C -0.10365 0.2625 -0.103 0.26365 -0.10222 0.26435 C -0.10118 0.26527 -0.09987 0.26597 -0.0987 0.26689 C -0.09805 0.26736 -0.09727 0.26736 -0.09662 0.26805 C -0.09584 0.26875 -0.09519 0.2699 -0.0944 0.2706 C -0.09349 0.27152 -0.09037 0.27268 -0.08946 0.27314 C -0.08881 0.27384 -0.08815 0.275 -0.08737 0.27569 C -0.08659 0.27615 -0.08164 0.27801 -0.08099 0.27801 C -0.07956 0.27847 -0.07813 0.27893 -0.07683 0.27939 C -0.07513 0.27986 -0.07201 0.28171 -0.07045 0.28194 C -0.06094 0.28264 -0.05157 0.28264 -0.04206 0.2831 C -0.03789 0.28356 -0.0336 0.28379 -0.0293 0.28449 C -0.02435 0.28518 -0.02539 0.28611 -0.02019 0.28819 C -0.01849 0.28889 -0.0168 0.28912 -0.01524 0.28935 C -0.01381 0.29027 -0.01237 0.2912 -0.01094 0.29189 C -0.00873 0.29305 -0.00365 0.29421 -0.0017 0.29444 C 0.00416 0.29514 0.01002 0.29537 0.01588 0.29583 C 0.01836 0.29652 0.01992 0.29699 0.02226 0.29814 C 0.02304 0.29861 0.02369 0.2993 0.02448 0.29953 C 0.0263 0.3 0.02825 0.30023 0.03007 0.30069 C 0.03203 0.30139 0.03385 0.30277 0.0358 0.30324 C 0.03724 0.3037 0.03854 0.30393 0.03997 0.30463 C 0.04101 0.30486 0.04192 0.30555 0.04283 0.30578 C 0.04453 0.30625 0.04609 0.30648 0.04778 0.30694 C 0.04895 0.3074 0.05013 0.30787 0.0513 0.30833 C 0.05273 0.30879 0.05416 0.30926 0.0556 0.30949 C 0.06054 0.3125 0.05455 0.30926 0.06406 0.31203 C 0.06484 0.31227 0.06549 0.31296 0.06614 0.31342 C 0.06757 0.31389 0.06901 0.31412 0.07044 0.31458 C 0.07109 0.31504 0.07187 0.31597 0.07252 0.31597 C 0.08489 0.31597 0.0776 0.31574 0.0832 0.31342 C 0.09075 0.30995 0.08268 0.31458 0.09023 0.30949 C 0.09101 0.30902 0.09166 0.30879 0.09231 0.30833 C 0.09362 0.30717 0.09479 0.30578 0.09596 0.30463 C 0.09661 0.3037 0.09726 0.30277 0.09804 0.30208 C 0.10026 0.3 0.10364 0.3 0.10586 0.29953 C 0.10703 0.29907 0.1082 0.29861 0.10937 0.29814 C 0.11119 0.29745 0.11315 0.29629 0.11497 0.29583 L 0.11992 0.29444 C 0.1207 0.29398 0.12135 0.29352 0.12213 0.29328 C 0.12395 0.29236 0.12591 0.29166 0.12773 0.29074 C 0.12968 0.28958 0.13632 0.28495 0.13841 0.2831 C 0.14075 0.28102 0.14531 0.27615 0.14752 0.27314 C 0.15104 0.26852 0.14948 0.27037 0.15247 0.26689 C 0.15299 0.26551 0.15351 0.26435 0.1539 0.26296 C 0.15468 0.26134 0.15573 0.25995 0.15612 0.2581 C 0.15703 0.25139 0.15742 0.23796 0.15742 0.23796 C 0.15729 0.21944 0.15677 0.20092 0.15677 0.1824 C 0.15677 0.11875 0.15416 0.1375 0.15885 0.10833 C 0.15911 0.10416 0.15911 0.09977 0.15963 0.0956 C 0.15989 0.09305 0.16054 0.09074 0.16106 0.08819 C 0.16198 0.08287 0.16132 0.08541 0.16315 0.08055 L 0.16523 0.06921 C 0.16549 0.06805 0.16562 0.06666 0.16601 0.06551 C 0.1664 0.06435 0.16705 0.06319 0.16744 0.0618 C 0.16796 0.05926 0.16796 0.05648 0.16875 0.05416 C 0.16927 0.05301 0.16979 0.05185 0.17018 0.05046 C 0.17083 0.04838 0.17135 0.04352 0.17161 0.04166 C 0.17187 0.04027 0.172 0.03912 0.17239 0.03773 C 0.17278 0.03657 0.1733 0.03541 0.17382 0.03402 C 0.17356 -0.02894 0.17356 -0.09167 0.17304 -0.15463 C 0.17304 -0.15787 0.17161 -0.15949 0.17096 -0.16227 C 0.17057 -0.16343 0.17057 -0.16482 0.17018 -0.16598 C 0.1694 -0.16852 0.16731 -0.17269 0.16601 -0.17477 C 0.16367 -0.17801 0.16263 -0.17801 0.15963 -0.17986 L 0.15533 -0.18241 C 0.15468 -0.18264 0.1539 -0.18287 0.15325 -0.18357 C 0.14948 -0.18681 0.15143 -0.18565 0.14752 -0.18727 C 0.14687 -0.1882 0.14622 -0.18936 0.14544 -0.18982 C 0.14414 -0.19098 0.14257 -0.19144 0.14114 -0.19236 L 0.13906 -0.19375 C 0.13906 -0.19375 0.13489 -0.19607 0.13489 -0.19607 C 0.13294 -0.19676 0.12864 -0.19815 0.12708 -0.2 C 0.12448 -0.20301 0.12487 -0.20301 0.12135 -0.20486 C 0.11823 -0.20695 0.11836 -0.20556 0.11497 -0.2088 C 0.11393 -0.20973 0.11328 -0.21158 0.11224 -0.2125 C 0.11132 -0.2132 0.11028 -0.2132 0.10937 -0.21366 C 0.10429 -0.21644 0.11093 -0.21366 0.10364 -0.21621 C 0.10273 -0.21713 0.10182 -0.21806 0.10091 -0.21875 C 0.10013 -0.21922 0.09948 -0.21945 0.09869 -0.22014 C 0.09687 -0.22153 0.09505 -0.22385 0.0931 -0.225 L 0.0888 -0.22755 C 0.08815 -0.22801 0.0875 -0.22848 0.08671 -0.22894 C 0.0858 -0.22917 0.08489 -0.22986 0.08385 -0.2301 C 0.08242 -0.23056 0.08099 -0.23102 0.07968 -0.23148 C 0.07851 -0.23172 0.07734 -0.23218 0.07604 -0.23264 C 0.06992 -0.23704 0.075 -0.23403 0.06692 -0.23635 C 0.06588 -0.23681 0.06497 -0.23727 0.06406 -0.23773 C 0.06263 -0.2382 0.06119 -0.23843 0.05976 -0.23889 C 0.05885 -0.23936 0.05794 -0.23982 0.05703 -0.24028 C 0.0556 -0.24074 0.05416 -0.24098 0.05273 -0.24144 C 0.04843 -0.24398 0.05234 -0.2419 0.04492 -0.24398 C 0.04023 -0.24514 0.04283 -0.24468 0.03932 -0.24653 C 0.03737 -0.24746 0.03476 -0.24838 0.03294 -0.24908 L 0.02018 -0.25278 C 0.01419 -0.25625 0.01744 -0.25486 0.01028 -0.25648 C 0.00963 -0.25695 0.00885 -0.25741 0.0082 -0.25787 C -0.00417 -0.2632 -0.02162 -0.25811 -0.03073 -0.25787 C -0.03151 -0.25695 -0.03217 -0.25602 -0.03295 -0.25533 C -0.03477 -0.25348 -0.03672 -0.25186 -0.03855 -0.25023 C -0.03946 -0.24931 -0.0405 -0.24861 -0.04141 -0.24769 C -0.04258 -0.24653 -0.04388 -0.24537 -0.04493 -0.24398 C -0.04571 -0.24283 -0.04623 -0.24098 -0.04701 -0.24028 C -0.04831 -0.23889 -0.05 -0.23889 -0.05131 -0.23773 C -0.05222 -0.23681 -0.05326 -0.23611 -0.05417 -0.23519 C -0.05651 -0.23241 -0.05717 -0.23102 -0.05912 -0.22755 C -0.05951 -0.22547 -0.06003 -0.22338 -0.06055 -0.2213 C -0.06081 -0.22014 -0.06081 -0.21875 -0.0612 -0.2176 C -0.06198 -0.21482 -0.06329 -0.21273 -0.06407 -0.20996 C -0.06576 -0.20394 -0.06537 -0.2051 -0.06758 -0.19861 C -0.06797 -0.19746 -0.06862 -0.1963 -0.06901 -0.19491 C -0.07214 -0.18426 -0.07201 -0.18473 -0.07396 -0.17593 C -0.0737 -0.16806 -0.07357 -0.16019 -0.07318 -0.15209 C -0.07305 -0.14861 -0.07227 -0.14676 -0.07188 -0.14329 C -0.07149 -0.14121 -0.07136 -0.13912 -0.0711 -0.13704 C -0.07032 -0.13172 -0.07032 -0.13426 -0.06901 -0.12824 C -0.06849 -0.1257 -0.06823 -0.12315 -0.06758 -0.12061 C -0.06667 -0.11736 -0.06524 -0.11436 -0.06472 -0.11065 C -0.06446 -0.10903 -0.06446 -0.10718 -0.06407 -0.10556 C -0.06355 -0.10394 -0.0625 -0.10324 -0.06185 -0.10186 C -0.06042 -0.09861 -0.05899 -0.09514 -0.05769 -0.09167 C -0.05717 -0.09051 -0.05664 -0.08936 -0.05625 -0.08797 C -0.05586 -0.08681 -0.05599 -0.08519 -0.0556 -0.08426 C -0.05495 -0.08264 -0.05404 -0.08195 -0.05339 -0.08033 C -0.05274 -0.07894 -0.05274 -0.07686 -0.05196 -0.07547 C -0.05118 -0.07385 -0.05 -0.07315 -0.04922 -0.07153 C -0.0431 -0.05949 -0.04909 -0.06736 -0.04427 -0.06158 C -0.04297 -0.0551 -0.04375 -0.05764 -0.03998 -0.05023 C -0.03868 -0.04769 -0.03737 -0.04491 -0.03568 -0.0426 C -0.03217 -0.03797 -0.03386 -0.04005 -0.03073 -0.03635 C -0.02982 -0.0338 -0.02891 -0.03125 -0.028 -0.02894 C -0.02722 -0.02709 -0.02644 -0.02547 -0.02579 -0.02385 C -0.02487 -0.0213 -0.02292 -0.01621 -0.02292 -0.01621 C -0.02097 -0.00579 -0.02435 -0.02223 -0.0194 -0.00486 C -0.01901 -0.00324 -0.01862 -0.00162 -0.01797 3.33333E-6 C -0.01719 0.00277 -0.01511 0.00949 -0.01446 0.01134 Z " pathEditMode="relative" ptsTypes="AAAAAAAAAAAAAAAAAAAAAAAAAAAAAAAAAAAAAAAAAAAAAAAAAAAAAAAAAAAAAAAAAAAAAAAAAAAAAAAAAAAAAAAAAAAAAAAAAAAAAAAAAAAAAAAAAAAAAAAAAAAAAAAAAAAAAAAAAAAAAAAAAAAAAAAAAAAAAAAAAAAAAAAAAA">
                                      <p:cBhvr>
                                        <p:cTn id="27" dur="4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06" name="Group 57"/>
          <p:cNvGrpSpPr>
            <a:grpSpLocks/>
          </p:cNvGrpSpPr>
          <p:nvPr/>
        </p:nvGrpSpPr>
        <p:grpSpPr bwMode="auto">
          <a:xfrm>
            <a:off x="1179512" y="838201"/>
            <a:ext cx="6973328" cy="6024563"/>
            <a:chOff x="-217" y="528"/>
            <a:chExt cx="4844" cy="3795"/>
          </a:xfrm>
        </p:grpSpPr>
        <p:sp>
          <p:nvSpPr>
            <p:cNvPr id="72719" name="Text Box 6"/>
            <p:cNvSpPr txBox="1">
              <a:spLocks noChangeArrowheads="1"/>
            </p:cNvSpPr>
            <p:nvPr/>
          </p:nvSpPr>
          <p:spPr bwMode="auto">
            <a:xfrm>
              <a:off x="86" y="878"/>
              <a:ext cx="12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vi-VN" altLang="en-US" sz="1800"/>
            </a:p>
          </p:txBody>
        </p:sp>
        <p:sp>
          <p:nvSpPr>
            <p:cNvPr id="72720" name="Line 2"/>
            <p:cNvSpPr>
              <a:spLocks noChangeShapeType="1"/>
            </p:cNvSpPr>
            <p:nvPr/>
          </p:nvSpPr>
          <p:spPr bwMode="auto">
            <a:xfrm flipV="1">
              <a:off x="336" y="528"/>
              <a:ext cx="0" cy="31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721" name="Rectangle 3"/>
            <p:cNvSpPr>
              <a:spLocks noChangeArrowheads="1"/>
            </p:cNvSpPr>
            <p:nvPr/>
          </p:nvSpPr>
          <p:spPr bwMode="auto">
            <a:xfrm>
              <a:off x="1296" y="1632"/>
              <a:ext cx="432" cy="2064"/>
            </a:xfrm>
            <a:prstGeom prst="rect">
              <a:avLst/>
            </a:prstGeom>
            <a:solidFill>
              <a:srgbClr val="00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1800">
                <a:latin typeface=".VnTime" panose="020B7200000000000000" pitchFamily="34" charset="0"/>
              </a:endParaRPr>
            </a:p>
          </p:txBody>
        </p:sp>
        <p:sp>
          <p:nvSpPr>
            <p:cNvPr id="72722" name="Line 4"/>
            <p:cNvSpPr>
              <a:spLocks noChangeShapeType="1"/>
            </p:cNvSpPr>
            <p:nvPr/>
          </p:nvSpPr>
          <p:spPr bwMode="auto">
            <a:xfrm>
              <a:off x="336" y="3696"/>
              <a:ext cx="292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723" name="Rectangle 5"/>
            <p:cNvSpPr>
              <a:spLocks noChangeArrowheads="1"/>
            </p:cNvSpPr>
            <p:nvPr/>
          </p:nvSpPr>
          <p:spPr bwMode="auto">
            <a:xfrm>
              <a:off x="576" y="2064"/>
              <a:ext cx="432" cy="1632"/>
            </a:xfrm>
            <a:prstGeom prst="rect">
              <a:avLst/>
            </a:prstGeom>
            <a:solidFill>
              <a:srgbClr val="00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1800">
                <a:latin typeface=".VnTime" panose="020B7200000000000000" pitchFamily="34" charset="0"/>
              </a:endParaRPr>
            </a:p>
          </p:txBody>
        </p:sp>
        <p:sp>
          <p:nvSpPr>
            <p:cNvPr id="72724" name="Rectangle 6"/>
            <p:cNvSpPr>
              <a:spLocks noChangeArrowheads="1"/>
            </p:cNvSpPr>
            <p:nvPr/>
          </p:nvSpPr>
          <p:spPr bwMode="auto">
            <a:xfrm>
              <a:off x="2064" y="1344"/>
              <a:ext cx="432" cy="2352"/>
            </a:xfrm>
            <a:prstGeom prst="rect">
              <a:avLst/>
            </a:prstGeom>
            <a:solidFill>
              <a:srgbClr val="00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1800">
                <a:latin typeface=".VnTime" panose="020B7200000000000000" pitchFamily="34" charset="0"/>
              </a:endParaRPr>
            </a:p>
          </p:txBody>
        </p:sp>
        <p:sp>
          <p:nvSpPr>
            <p:cNvPr id="72725" name="Text Box 7"/>
            <p:cNvSpPr txBox="1">
              <a:spLocks noChangeArrowheads="1"/>
            </p:cNvSpPr>
            <p:nvPr/>
          </p:nvSpPr>
          <p:spPr bwMode="auto">
            <a:xfrm>
              <a:off x="384" y="528"/>
              <a:ext cx="816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vi-VN" altLang="en-US" sz="2400" b="1" dirty="0">
                  <a:solidFill>
                    <a:srgbClr val="0000CC"/>
                  </a:solidFill>
                  <a:latin typeface=".VnTime" panose="020B7200000000000000" pitchFamily="34" charset="0"/>
                </a:rPr>
                <a:t>Triệu người</a:t>
              </a:r>
              <a:endParaRPr lang="en-US" altLang="en-US" sz="2400" b="1" dirty="0">
                <a:solidFill>
                  <a:srgbClr val="0000CC"/>
                </a:solidFill>
                <a:latin typeface=".VnTime" panose="020B7200000000000000" pitchFamily="34" charset="0"/>
              </a:endParaRPr>
            </a:p>
          </p:txBody>
        </p:sp>
        <p:sp>
          <p:nvSpPr>
            <p:cNvPr id="72726" name="Text Box 8"/>
            <p:cNvSpPr txBox="1">
              <a:spLocks noChangeArrowheads="1"/>
            </p:cNvSpPr>
            <p:nvPr/>
          </p:nvSpPr>
          <p:spPr bwMode="auto">
            <a:xfrm>
              <a:off x="2928" y="3696"/>
              <a:ext cx="6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vi-VN" altLang="en-US" sz="2400" b="1" dirty="0">
                  <a:solidFill>
                    <a:srgbClr val="0000CC"/>
                  </a:solidFill>
                  <a:latin typeface=".VnTime" panose="020B7200000000000000" pitchFamily="34" charset="0"/>
                </a:rPr>
                <a:t>Năm</a:t>
              </a:r>
              <a:endParaRPr lang="en-US" altLang="en-US" sz="2400" b="1" dirty="0">
                <a:solidFill>
                  <a:srgbClr val="0000CC"/>
                </a:solidFill>
                <a:latin typeface=".VnTime" panose="020B7200000000000000" pitchFamily="34" charset="0"/>
              </a:endParaRPr>
            </a:p>
          </p:txBody>
        </p:sp>
        <p:sp>
          <p:nvSpPr>
            <p:cNvPr id="72727" name="Text Box 9"/>
            <p:cNvSpPr txBox="1">
              <a:spLocks noChangeArrowheads="1"/>
            </p:cNvSpPr>
            <p:nvPr/>
          </p:nvSpPr>
          <p:spPr bwMode="auto">
            <a:xfrm>
              <a:off x="528" y="3696"/>
              <a:ext cx="7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1979</a:t>
              </a:r>
            </a:p>
          </p:txBody>
        </p:sp>
        <p:sp>
          <p:nvSpPr>
            <p:cNvPr id="72728" name="Text Box 10"/>
            <p:cNvSpPr txBox="1">
              <a:spLocks noChangeArrowheads="1"/>
            </p:cNvSpPr>
            <p:nvPr/>
          </p:nvSpPr>
          <p:spPr bwMode="auto">
            <a:xfrm>
              <a:off x="1248" y="3696"/>
              <a:ext cx="7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1989</a:t>
              </a:r>
            </a:p>
          </p:txBody>
        </p:sp>
        <p:sp>
          <p:nvSpPr>
            <p:cNvPr id="72729" name="Text Box 11"/>
            <p:cNvSpPr txBox="1">
              <a:spLocks noChangeArrowheads="1"/>
            </p:cNvSpPr>
            <p:nvPr/>
          </p:nvSpPr>
          <p:spPr bwMode="auto">
            <a:xfrm>
              <a:off x="2016" y="3696"/>
              <a:ext cx="7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1999</a:t>
              </a:r>
            </a:p>
          </p:txBody>
        </p:sp>
        <p:sp>
          <p:nvSpPr>
            <p:cNvPr id="72730" name="Text Box 12"/>
            <p:cNvSpPr txBox="1">
              <a:spLocks noChangeArrowheads="1"/>
            </p:cNvSpPr>
            <p:nvPr/>
          </p:nvSpPr>
          <p:spPr bwMode="auto">
            <a:xfrm>
              <a:off x="0" y="2920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20</a:t>
              </a:r>
            </a:p>
          </p:txBody>
        </p:sp>
        <p:sp>
          <p:nvSpPr>
            <p:cNvPr id="72731" name="Line 13"/>
            <p:cNvSpPr>
              <a:spLocks noChangeShapeType="1"/>
            </p:cNvSpPr>
            <p:nvPr/>
          </p:nvSpPr>
          <p:spPr bwMode="auto">
            <a:xfrm>
              <a:off x="288" y="3072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732" name="Line 14"/>
            <p:cNvSpPr>
              <a:spLocks noChangeShapeType="1"/>
            </p:cNvSpPr>
            <p:nvPr/>
          </p:nvSpPr>
          <p:spPr bwMode="auto">
            <a:xfrm>
              <a:off x="288" y="2448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733" name="Line 15"/>
            <p:cNvSpPr>
              <a:spLocks noChangeShapeType="1"/>
            </p:cNvSpPr>
            <p:nvPr/>
          </p:nvSpPr>
          <p:spPr bwMode="auto">
            <a:xfrm>
              <a:off x="288" y="1824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734" name="Line 16"/>
            <p:cNvSpPr>
              <a:spLocks noChangeShapeType="1"/>
            </p:cNvSpPr>
            <p:nvPr/>
          </p:nvSpPr>
          <p:spPr bwMode="auto">
            <a:xfrm>
              <a:off x="288" y="1200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735" name="Text Box 17"/>
            <p:cNvSpPr txBox="1">
              <a:spLocks noChangeArrowheads="1"/>
            </p:cNvSpPr>
            <p:nvPr/>
          </p:nvSpPr>
          <p:spPr bwMode="auto">
            <a:xfrm>
              <a:off x="0" y="2296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40</a:t>
              </a:r>
            </a:p>
          </p:txBody>
        </p:sp>
        <p:sp>
          <p:nvSpPr>
            <p:cNvPr id="72736" name="Text Box 18"/>
            <p:cNvSpPr txBox="1">
              <a:spLocks noChangeArrowheads="1"/>
            </p:cNvSpPr>
            <p:nvPr/>
          </p:nvSpPr>
          <p:spPr bwMode="auto">
            <a:xfrm>
              <a:off x="0" y="1672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60</a:t>
              </a:r>
            </a:p>
          </p:txBody>
        </p:sp>
        <p:sp>
          <p:nvSpPr>
            <p:cNvPr id="72737" name="Text Box 19"/>
            <p:cNvSpPr txBox="1">
              <a:spLocks noChangeArrowheads="1"/>
            </p:cNvSpPr>
            <p:nvPr/>
          </p:nvSpPr>
          <p:spPr bwMode="auto">
            <a:xfrm>
              <a:off x="0" y="1048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80</a:t>
              </a:r>
            </a:p>
          </p:txBody>
        </p:sp>
        <p:sp>
          <p:nvSpPr>
            <p:cNvPr id="72738" name="Text Box 20"/>
            <p:cNvSpPr txBox="1">
              <a:spLocks noChangeArrowheads="1"/>
            </p:cNvSpPr>
            <p:nvPr/>
          </p:nvSpPr>
          <p:spPr bwMode="auto">
            <a:xfrm>
              <a:off x="528" y="1776"/>
              <a:ext cx="76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 dirty="0">
                  <a:solidFill>
                    <a:srgbClr val="0000CC"/>
                  </a:solidFill>
                  <a:latin typeface=".VnTime" panose="020B7200000000000000" pitchFamily="34" charset="0"/>
                </a:rPr>
                <a:t>52,7</a:t>
              </a:r>
            </a:p>
          </p:txBody>
        </p:sp>
        <p:sp>
          <p:nvSpPr>
            <p:cNvPr id="72739" name="Text Box 21"/>
            <p:cNvSpPr txBox="1">
              <a:spLocks noChangeArrowheads="1"/>
            </p:cNvSpPr>
            <p:nvPr/>
          </p:nvSpPr>
          <p:spPr bwMode="auto">
            <a:xfrm>
              <a:off x="1296" y="1344"/>
              <a:ext cx="7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 dirty="0">
                  <a:solidFill>
                    <a:srgbClr val="0000CC"/>
                  </a:solidFill>
                  <a:latin typeface=".VnTime" panose="020B7200000000000000" pitchFamily="34" charset="0"/>
                </a:rPr>
                <a:t>64,4</a:t>
              </a:r>
            </a:p>
          </p:txBody>
        </p:sp>
        <p:sp>
          <p:nvSpPr>
            <p:cNvPr id="72740" name="Text Box 22"/>
            <p:cNvSpPr txBox="1">
              <a:spLocks noChangeArrowheads="1"/>
            </p:cNvSpPr>
            <p:nvPr/>
          </p:nvSpPr>
          <p:spPr bwMode="auto">
            <a:xfrm>
              <a:off x="2064" y="1056"/>
              <a:ext cx="75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 dirty="0">
                  <a:solidFill>
                    <a:srgbClr val="0000CC"/>
                  </a:solidFill>
                  <a:latin typeface=".VnTime" panose="020B7200000000000000" pitchFamily="34" charset="0"/>
                </a:rPr>
                <a:t>76,3</a:t>
              </a:r>
            </a:p>
          </p:txBody>
        </p:sp>
        <p:sp>
          <p:nvSpPr>
            <p:cNvPr id="72741" name="Text Box 23"/>
            <p:cNvSpPr txBox="1">
              <a:spLocks noChangeArrowheads="1"/>
            </p:cNvSpPr>
            <p:nvPr/>
          </p:nvSpPr>
          <p:spPr bwMode="auto">
            <a:xfrm>
              <a:off x="-217" y="3993"/>
              <a:ext cx="4844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vi-VN" altLang="en-US" sz="2800" b="1">
                  <a:solidFill>
                    <a:srgbClr val="CC0066"/>
                  </a:solidFill>
                  <a:latin typeface=".VnTime" panose="020B7200000000000000" pitchFamily="34" charset="0"/>
                </a:rPr>
                <a:t>Biểu đồ dân số Việt Nam qua các năm</a:t>
              </a:r>
              <a:endParaRPr lang="en-US" altLang="en-US" sz="2800" b="1" dirty="0">
                <a:solidFill>
                  <a:srgbClr val="CC0066"/>
                </a:solidFill>
                <a:latin typeface=".VnTime" panose="020B7200000000000000" pitchFamily="34" charset="0"/>
              </a:endParaRPr>
            </a:p>
          </p:txBody>
        </p:sp>
      </p:grpSp>
      <p:sp>
        <p:nvSpPr>
          <p:cNvPr id="30" name="Text Box 10"/>
          <p:cNvSpPr txBox="1">
            <a:spLocks noChangeArrowheads="1"/>
          </p:cNvSpPr>
          <p:nvPr/>
        </p:nvSpPr>
        <p:spPr bwMode="auto">
          <a:xfrm>
            <a:off x="5548312" y="1371601"/>
            <a:ext cx="4891088" cy="1292225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>
            <a:lvl1pPr marL="403225" indent="-4032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2.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năm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1979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đến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năm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1989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dân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số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tăng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bao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nhiêu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người?</a:t>
            </a:r>
          </a:p>
        </p:txBody>
      </p:sp>
      <p:sp>
        <p:nvSpPr>
          <p:cNvPr id="31" name="Text Box 11"/>
          <p:cNvSpPr txBox="1">
            <a:spLocks noChangeArrowheads="1"/>
          </p:cNvSpPr>
          <p:nvPr/>
        </p:nvSpPr>
        <p:spPr bwMode="auto">
          <a:xfrm>
            <a:off x="5549900" y="2667001"/>
            <a:ext cx="4889500" cy="1292225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>
            <a:lvl1pPr marL="465138" indent="-4032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3.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năm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1989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đến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năm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1999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dân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số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tăng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bao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nhiêu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người?</a:t>
            </a:r>
          </a:p>
        </p:txBody>
      </p:sp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5548312" y="3962401"/>
            <a:ext cx="4891088" cy="1292225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>
            <a:lvl1pPr marL="403225" indent="-3413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4.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Ước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tính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vòng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20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năm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đó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mỗi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năm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dân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số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tăng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thêm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bao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nhiêu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người?</a:t>
            </a:r>
          </a:p>
        </p:txBody>
      </p:sp>
      <p:sp>
        <p:nvSpPr>
          <p:cNvPr id="90118" name="Rectangle 1"/>
          <p:cNvSpPr>
            <a:spLocks noChangeArrowheads="1"/>
          </p:cNvSpPr>
          <p:nvPr/>
        </p:nvSpPr>
        <p:spPr bwMode="auto">
          <a:xfrm>
            <a:off x="5568950" y="184151"/>
            <a:ext cx="4870450" cy="1171575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>
            <a:lvl1pPr marL="347663" indent="-3476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số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những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Cho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số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06501" y="1"/>
            <a:ext cx="3249933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THẢO LUẬN NHÓM VÀ TRẢ LỜI???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410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90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730" name="Group 57"/>
          <p:cNvGrpSpPr>
            <a:grpSpLocks/>
          </p:cNvGrpSpPr>
          <p:nvPr/>
        </p:nvGrpSpPr>
        <p:grpSpPr bwMode="auto">
          <a:xfrm>
            <a:off x="1600200" y="304801"/>
            <a:ext cx="7087228" cy="6511925"/>
            <a:chOff x="-217" y="528"/>
            <a:chExt cx="5490" cy="3768"/>
          </a:xfrm>
        </p:grpSpPr>
        <p:sp>
          <p:nvSpPr>
            <p:cNvPr id="73743" name="Text Box 6"/>
            <p:cNvSpPr txBox="1">
              <a:spLocks noChangeArrowheads="1"/>
            </p:cNvSpPr>
            <p:nvPr/>
          </p:nvSpPr>
          <p:spPr bwMode="auto">
            <a:xfrm>
              <a:off x="86" y="878"/>
              <a:ext cx="14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vi-VN" altLang="en-US" sz="1800"/>
            </a:p>
          </p:txBody>
        </p:sp>
        <p:sp>
          <p:nvSpPr>
            <p:cNvPr id="73744" name="Line 2"/>
            <p:cNvSpPr>
              <a:spLocks noChangeShapeType="1"/>
            </p:cNvSpPr>
            <p:nvPr/>
          </p:nvSpPr>
          <p:spPr bwMode="auto">
            <a:xfrm flipV="1">
              <a:off x="336" y="528"/>
              <a:ext cx="0" cy="31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45" name="Rectangle 3"/>
            <p:cNvSpPr>
              <a:spLocks noChangeArrowheads="1"/>
            </p:cNvSpPr>
            <p:nvPr/>
          </p:nvSpPr>
          <p:spPr bwMode="auto">
            <a:xfrm>
              <a:off x="1296" y="1632"/>
              <a:ext cx="432" cy="2064"/>
            </a:xfrm>
            <a:prstGeom prst="rect">
              <a:avLst/>
            </a:prstGeom>
            <a:solidFill>
              <a:srgbClr val="00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1800">
                <a:latin typeface=".VnTime" panose="020B7200000000000000" pitchFamily="34" charset="0"/>
              </a:endParaRPr>
            </a:p>
          </p:txBody>
        </p:sp>
        <p:sp>
          <p:nvSpPr>
            <p:cNvPr id="73746" name="Line 4"/>
            <p:cNvSpPr>
              <a:spLocks noChangeShapeType="1"/>
            </p:cNvSpPr>
            <p:nvPr/>
          </p:nvSpPr>
          <p:spPr bwMode="auto">
            <a:xfrm>
              <a:off x="336" y="3696"/>
              <a:ext cx="292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47" name="Rectangle 5"/>
            <p:cNvSpPr>
              <a:spLocks noChangeArrowheads="1"/>
            </p:cNvSpPr>
            <p:nvPr/>
          </p:nvSpPr>
          <p:spPr bwMode="auto">
            <a:xfrm>
              <a:off x="576" y="2064"/>
              <a:ext cx="432" cy="1632"/>
            </a:xfrm>
            <a:prstGeom prst="rect">
              <a:avLst/>
            </a:prstGeom>
            <a:solidFill>
              <a:srgbClr val="00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1800">
                <a:latin typeface=".VnTime" panose="020B7200000000000000" pitchFamily="34" charset="0"/>
              </a:endParaRPr>
            </a:p>
          </p:txBody>
        </p:sp>
        <p:sp>
          <p:nvSpPr>
            <p:cNvPr id="73748" name="Rectangle 6"/>
            <p:cNvSpPr>
              <a:spLocks noChangeArrowheads="1"/>
            </p:cNvSpPr>
            <p:nvPr/>
          </p:nvSpPr>
          <p:spPr bwMode="auto">
            <a:xfrm>
              <a:off x="2064" y="1344"/>
              <a:ext cx="432" cy="2352"/>
            </a:xfrm>
            <a:prstGeom prst="rect">
              <a:avLst/>
            </a:prstGeom>
            <a:solidFill>
              <a:srgbClr val="00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1800">
                <a:latin typeface=".VnTime" panose="020B7200000000000000" pitchFamily="34" charset="0"/>
              </a:endParaRPr>
            </a:p>
          </p:txBody>
        </p:sp>
        <p:sp>
          <p:nvSpPr>
            <p:cNvPr id="73749" name="Text Box 7"/>
            <p:cNvSpPr txBox="1">
              <a:spLocks noChangeArrowheads="1"/>
            </p:cNvSpPr>
            <p:nvPr/>
          </p:nvSpPr>
          <p:spPr bwMode="auto">
            <a:xfrm>
              <a:off x="384" y="528"/>
              <a:ext cx="816" cy="4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vi-VN" altLang="en-US" sz="2400" b="1" dirty="0">
                  <a:solidFill>
                    <a:srgbClr val="0000CC"/>
                  </a:solidFill>
                  <a:latin typeface=".VnTime" panose="020B7200000000000000" pitchFamily="34" charset="0"/>
                </a:rPr>
                <a:t>Triệu người</a:t>
              </a:r>
              <a:endParaRPr lang="en-US" altLang="en-US" sz="2400" b="1" dirty="0">
                <a:solidFill>
                  <a:srgbClr val="0000CC"/>
                </a:solidFill>
                <a:latin typeface=".VnTime" panose="020B7200000000000000" pitchFamily="34" charset="0"/>
              </a:endParaRPr>
            </a:p>
          </p:txBody>
        </p:sp>
        <p:sp>
          <p:nvSpPr>
            <p:cNvPr id="73750" name="Text Box 8"/>
            <p:cNvSpPr txBox="1">
              <a:spLocks noChangeArrowheads="1"/>
            </p:cNvSpPr>
            <p:nvPr/>
          </p:nvSpPr>
          <p:spPr bwMode="auto">
            <a:xfrm>
              <a:off x="2928" y="3696"/>
              <a:ext cx="987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N</a:t>
              </a:r>
              <a:r>
                <a:rPr lang="vi-VN" altLang="en-US" sz="2400" b="1" dirty="0">
                  <a:solidFill>
                    <a:srgbClr val="0000CC"/>
                  </a:solidFill>
                  <a:latin typeface=".VnTime" panose="020B7200000000000000" pitchFamily="34" charset="0"/>
                </a:rPr>
                <a:t>ăm</a:t>
              </a:r>
              <a:endParaRPr lang="en-US" altLang="en-US" sz="2400" b="1" dirty="0">
                <a:solidFill>
                  <a:srgbClr val="0000CC"/>
                </a:solidFill>
                <a:latin typeface=".VnTime" panose="020B7200000000000000" pitchFamily="34" charset="0"/>
              </a:endParaRPr>
            </a:p>
          </p:txBody>
        </p:sp>
        <p:sp>
          <p:nvSpPr>
            <p:cNvPr id="73751" name="Text Box 9"/>
            <p:cNvSpPr txBox="1">
              <a:spLocks noChangeArrowheads="1"/>
            </p:cNvSpPr>
            <p:nvPr/>
          </p:nvSpPr>
          <p:spPr bwMode="auto">
            <a:xfrm>
              <a:off x="528" y="3696"/>
              <a:ext cx="720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1979</a:t>
              </a:r>
            </a:p>
          </p:txBody>
        </p:sp>
        <p:sp>
          <p:nvSpPr>
            <p:cNvPr id="73752" name="Text Box 10"/>
            <p:cNvSpPr txBox="1">
              <a:spLocks noChangeArrowheads="1"/>
            </p:cNvSpPr>
            <p:nvPr/>
          </p:nvSpPr>
          <p:spPr bwMode="auto">
            <a:xfrm>
              <a:off x="1248" y="3696"/>
              <a:ext cx="720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1989</a:t>
              </a:r>
            </a:p>
          </p:txBody>
        </p:sp>
        <p:sp>
          <p:nvSpPr>
            <p:cNvPr id="73753" name="Text Box 11"/>
            <p:cNvSpPr txBox="1">
              <a:spLocks noChangeArrowheads="1"/>
            </p:cNvSpPr>
            <p:nvPr/>
          </p:nvSpPr>
          <p:spPr bwMode="auto">
            <a:xfrm>
              <a:off x="2016" y="3696"/>
              <a:ext cx="720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1999</a:t>
              </a:r>
            </a:p>
          </p:txBody>
        </p:sp>
        <p:sp>
          <p:nvSpPr>
            <p:cNvPr id="73754" name="Text Box 12"/>
            <p:cNvSpPr txBox="1">
              <a:spLocks noChangeArrowheads="1"/>
            </p:cNvSpPr>
            <p:nvPr/>
          </p:nvSpPr>
          <p:spPr bwMode="auto">
            <a:xfrm>
              <a:off x="0" y="2920"/>
              <a:ext cx="528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20</a:t>
              </a:r>
            </a:p>
          </p:txBody>
        </p:sp>
        <p:sp>
          <p:nvSpPr>
            <p:cNvPr id="73755" name="Line 13"/>
            <p:cNvSpPr>
              <a:spLocks noChangeShapeType="1"/>
            </p:cNvSpPr>
            <p:nvPr/>
          </p:nvSpPr>
          <p:spPr bwMode="auto">
            <a:xfrm>
              <a:off x="288" y="3072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56" name="Line 14"/>
            <p:cNvSpPr>
              <a:spLocks noChangeShapeType="1"/>
            </p:cNvSpPr>
            <p:nvPr/>
          </p:nvSpPr>
          <p:spPr bwMode="auto">
            <a:xfrm>
              <a:off x="288" y="2448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57" name="Line 15"/>
            <p:cNvSpPr>
              <a:spLocks noChangeShapeType="1"/>
            </p:cNvSpPr>
            <p:nvPr/>
          </p:nvSpPr>
          <p:spPr bwMode="auto">
            <a:xfrm>
              <a:off x="288" y="1824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58" name="Line 16"/>
            <p:cNvSpPr>
              <a:spLocks noChangeShapeType="1"/>
            </p:cNvSpPr>
            <p:nvPr/>
          </p:nvSpPr>
          <p:spPr bwMode="auto">
            <a:xfrm>
              <a:off x="288" y="1200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59" name="Text Box 17"/>
            <p:cNvSpPr txBox="1">
              <a:spLocks noChangeArrowheads="1"/>
            </p:cNvSpPr>
            <p:nvPr/>
          </p:nvSpPr>
          <p:spPr bwMode="auto">
            <a:xfrm>
              <a:off x="0" y="2296"/>
              <a:ext cx="528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40</a:t>
              </a:r>
            </a:p>
          </p:txBody>
        </p:sp>
        <p:sp>
          <p:nvSpPr>
            <p:cNvPr id="73760" name="Text Box 18"/>
            <p:cNvSpPr txBox="1">
              <a:spLocks noChangeArrowheads="1"/>
            </p:cNvSpPr>
            <p:nvPr/>
          </p:nvSpPr>
          <p:spPr bwMode="auto">
            <a:xfrm>
              <a:off x="0" y="1672"/>
              <a:ext cx="528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60</a:t>
              </a:r>
            </a:p>
          </p:txBody>
        </p:sp>
        <p:sp>
          <p:nvSpPr>
            <p:cNvPr id="73761" name="Text Box 19"/>
            <p:cNvSpPr txBox="1">
              <a:spLocks noChangeArrowheads="1"/>
            </p:cNvSpPr>
            <p:nvPr/>
          </p:nvSpPr>
          <p:spPr bwMode="auto">
            <a:xfrm>
              <a:off x="0" y="1048"/>
              <a:ext cx="528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80</a:t>
              </a:r>
            </a:p>
          </p:txBody>
        </p:sp>
        <p:sp>
          <p:nvSpPr>
            <p:cNvPr id="73762" name="Text Box 20"/>
            <p:cNvSpPr txBox="1">
              <a:spLocks noChangeArrowheads="1"/>
            </p:cNvSpPr>
            <p:nvPr/>
          </p:nvSpPr>
          <p:spPr bwMode="auto">
            <a:xfrm>
              <a:off x="528" y="1776"/>
              <a:ext cx="624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52,7</a:t>
              </a:r>
            </a:p>
          </p:txBody>
        </p:sp>
        <p:sp>
          <p:nvSpPr>
            <p:cNvPr id="73763" name="Text Box 21"/>
            <p:cNvSpPr txBox="1">
              <a:spLocks noChangeArrowheads="1"/>
            </p:cNvSpPr>
            <p:nvPr/>
          </p:nvSpPr>
          <p:spPr bwMode="auto">
            <a:xfrm>
              <a:off x="1296" y="1344"/>
              <a:ext cx="610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64,4</a:t>
              </a:r>
            </a:p>
          </p:txBody>
        </p:sp>
        <p:sp>
          <p:nvSpPr>
            <p:cNvPr id="73764" name="Text Box 22"/>
            <p:cNvSpPr txBox="1">
              <a:spLocks noChangeArrowheads="1"/>
            </p:cNvSpPr>
            <p:nvPr/>
          </p:nvSpPr>
          <p:spPr bwMode="auto">
            <a:xfrm>
              <a:off x="2064" y="1056"/>
              <a:ext cx="633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76,3</a:t>
              </a:r>
            </a:p>
          </p:txBody>
        </p:sp>
        <p:sp>
          <p:nvSpPr>
            <p:cNvPr id="73765" name="Text Box 23"/>
            <p:cNvSpPr txBox="1">
              <a:spLocks noChangeArrowheads="1"/>
            </p:cNvSpPr>
            <p:nvPr/>
          </p:nvSpPr>
          <p:spPr bwMode="auto">
            <a:xfrm>
              <a:off x="-217" y="3993"/>
              <a:ext cx="5490" cy="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vi-VN" altLang="en-US" sz="2800" b="1">
                  <a:solidFill>
                    <a:srgbClr val="CC0066"/>
                  </a:solidFill>
                  <a:latin typeface=".VnTime" panose="020B7200000000000000" pitchFamily="34" charset="0"/>
                </a:rPr>
                <a:t>Biểu đồ dân số Việt Nam qua các năm</a:t>
              </a:r>
              <a:endParaRPr lang="en-US" altLang="en-US" sz="2800" b="1" dirty="0">
                <a:solidFill>
                  <a:srgbClr val="CC0066"/>
                </a:solidFill>
                <a:latin typeface=".VnTime" panose="020B7200000000000000" pitchFamily="34" charset="0"/>
              </a:endParaRPr>
            </a:p>
          </p:txBody>
        </p:sp>
      </p:grpSp>
      <p:sp>
        <p:nvSpPr>
          <p:cNvPr id="29" name="Text Box 28"/>
          <p:cNvSpPr txBox="1">
            <a:spLocks noChangeArrowheads="1"/>
          </p:cNvSpPr>
          <p:nvPr/>
        </p:nvSpPr>
        <p:spPr bwMode="auto">
          <a:xfrm>
            <a:off x="5472112" y="1336566"/>
            <a:ext cx="5084762" cy="579437"/>
          </a:xfrm>
          <a:prstGeom prst="rect">
            <a:avLst/>
          </a:prstGeom>
          <a:gradFill flip="none" rotWithShape="1">
            <a:gsLst>
              <a:gs pos="0">
                <a:srgbClr val="FFCC99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3500000" scaled="1"/>
            <a:tileRect/>
          </a:gra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dirty="0">
                <a:latin typeface="Times New Roman" panose="02020603050405020304" pitchFamily="18" charset="0"/>
              </a:rPr>
              <a:t>Dân số </a:t>
            </a:r>
            <a:r>
              <a:rPr lang="en-US" altLang="en-US" dirty="0" err="1">
                <a:latin typeface="Times New Roman" panose="02020603050405020304" pitchFamily="18" charset="0"/>
              </a:rPr>
              <a:t>nước</a:t>
            </a:r>
            <a:r>
              <a:rPr lang="en-US" altLang="en-US" dirty="0">
                <a:latin typeface="Times New Roman" panose="02020603050405020304" pitchFamily="18" charset="0"/>
              </a:rPr>
              <a:t> ta qua </a:t>
            </a:r>
            <a:r>
              <a:rPr lang="en-US" altLang="en-US" dirty="0" err="1">
                <a:latin typeface="Times New Roman" panose="02020603050405020304" pitchFamily="18" charset="0"/>
              </a:rPr>
              <a:t>các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năm</a:t>
            </a:r>
            <a:r>
              <a:rPr lang="en-US" altLang="en-US" dirty="0"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33" name="Text Box 29"/>
          <p:cNvSpPr txBox="1">
            <a:spLocks noChangeArrowheads="1"/>
          </p:cNvSpPr>
          <p:nvPr/>
        </p:nvSpPr>
        <p:spPr bwMode="auto">
          <a:xfrm>
            <a:off x="5360989" y="2286001"/>
            <a:ext cx="5307011" cy="584775"/>
          </a:xfrm>
          <a:prstGeom prst="rect">
            <a:avLst/>
          </a:prstGeom>
          <a:gradFill flip="none" rotWithShape="1">
            <a:gsLst>
              <a:gs pos="0">
                <a:srgbClr val="FFCCFF">
                  <a:shade val="30000"/>
                  <a:satMod val="115000"/>
                </a:srgbClr>
              </a:gs>
              <a:gs pos="24000">
                <a:srgbClr val="FFCCFF">
                  <a:shade val="67500"/>
                  <a:satMod val="115000"/>
                </a:srgbClr>
              </a:gs>
              <a:gs pos="100000">
                <a:srgbClr val="FFCCFF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dirty="0">
                <a:latin typeface="Times New Roman" panose="02020603050405020304" pitchFamily="18" charset="0"/>
              </a:rPr>
              <a:t>- </a:t>
            </a:r>
            <a:r>
              <a:rPr lang="en-US" altLang="en-US" dirty="0" err="1">
                <a:latin typeface="Times New Roman" panose="02020603050405020304" pitchFamily="18" charset="0"/>
              </a:rPr>
              <a:t>Năm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</a:rPr>
              <a:t>1979</a:t>
            </a:r>
            <a:r>
              <a:rPr lang="en-US" altLang="en-US" dirty="0">
                <a:latin typeface="Times New Roman" panose="02020603050405020304" pitchFamily="18" charset="0"/>
              </a:rPr>
              <a:t> là </a:t>
            </a: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</a:rPr>
              <a:t>52,7 </a:t>
            </a:r>
            <a:r>
              <a:rPr lang="en-US" altLang="en-US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triệu</a:t>
            </a: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</a:rPr>
              <a:t> người</a:t>
            </a:r>
          </a:p>
        </p:txBody>
      </p:sp>
      <p:sp>
        <p:nvSpPr>
          <p:cNvPr id="34" name="Text Box 30"/>
          <p:cNvSpPr txBox="1">
            <a:spLocks noChangeArrowheads="1"/>
          </p:cNvSpPr>
          <p:nvPr/>
        </p:nvSpPr>
        <p:spPr bwMode="auto">
          <a:xfrm>
            <a:off x="5360989" y="2849564"/>
            <a:ext cx="5307010" cy="584775"/>
          </a:xfrm>
          <a:prstGeom prst="rect">
            <a:avLst/>
          </a:prstGeom>
          <a:gradFill flip="none" rotWithShape="1">
            <a:gsLst>
              <a:gs pos="0">
                <a:srgbClr val="FFCCFF">
                  <a:shade val="30000"/>
                  <a:satMod val="115000"/>
                </a:srgbClr>
              </a:gs>
              <a:gs pos="24000">
                <a:srgbClr val="FFCCFF">
                  <a:shade val="67500"/>
                  <a:satMod val="115000"/>
                </a:srgbClr>
              </a:gs>
              <a:gs pos="100000">
                <a:srgbClr val="FFCCFF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dirty="0">
                <a:latin typeface="Times New Roman" panose="02020603050405020304" pitchFamily="18" charset="0"/>
              </a:rPr>
              <a:t>- </a:t>
            </a:r>
            <a:r>
              <a:rPr lang="en-US" altLang="en-US" dirty="0" err="1">
                <a:latin typeface="Times New Roman" panose="02020603050405020304" pitchFamily="18" charset="0"/>
              </a:rPr>
              <a:t>Năm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</a:rPr>
              <a:t>1989</a:t>
            </a:r>
            <a:r>
              <a:rPr lang="en-US" altLang="en-US" dirty="0">
                <a:latin typeface="Times New Roman" panose="02020603050405020304" pitchFamily="18" charset="0"/>
              </a:rPr>
              <a:t> là </a:t>
            </a: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</a:rPr>
              <a:t>64,4 </a:t>
            </a:r>
            <a:r>
              <a:rPr lang="en-US" altLang="en-US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triệu</a:t>
            </a: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</a:rPr>
              <a:t> người</a:t>
            </a:r>
          </a:p>
        </p:txBody>
      </p:sp>
      <p:sp>
        <p:nvSpPr>
          <p:cNvPr id="35" name="Text Box 31"/>
          <p:cNvSpPr txBox="1">
            <a:spLocks noChangeArrowheads="1"/>
          </p:cNvSpPr>
          <p:nvPr/>
        </p:nvSpPr>
        <p:spPr bwMode="auto">
          <a:xfrm>
            <a:off x="5360989" y="3382964"/>
            <a:ext cx="5307011" cy="584775"/>
          </a:xfrm>
          <a:prstGeom prst="rect">
            <a:avLst/>
          </a:prstGeom>
          <a:gradFill flip="none" rotWithShape="1">
            <a:gsLst>
              <a:gs pos="0">
                <a:srgbClr val="FFCCFF">
                  <a:shade val="30000"/>
                  <a:satMod val="115000"/>
                </a:srgbClr>
              </a:gs>
              <a:gs pos="21000">
                <a:srgbClr val="FFCCFF">
                  <a:shade val="67500"/>
                  <a:satMod val="115000"/>
                </a:srgbClr>
              </a:gs>
              <a:gs pos="100000">
                <a:srgbClr val="FFCCFF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dirty="0">
                <a:latin typeface="Times New Roman" panose="02020603050405020304" pitchFamily="18" charset="0"/>
              </a:rPr>
              <a:t>- </a:t>
            </a:r>
            <a:r>
              <a:rPr lang="en-US" altLang="en-US" dirty="0" err="1">
                <a:latin typeface="Times New Roman" panose="02020603050405020304" pitchFamily="18" charset="0"/>
              </a:rPr>
              <a:t>Năm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</a:rPr>
              <a:t>1999</a:t>
            </a:r>
            <a:r>
              <a:rPr lang="en-US" altLang="en-US" dirty="0">
                <a:latin typeface="Times New Roman" panose="02020603050405020304" pitchFamily="18" charset="0"/>
              </a:rPr>
              <a:t> là </a:t>
            </a: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</a:rPr>
              <a:t>76,3 </a:t>
            </a:r>
            <a:r>
              <a:rPr lang="en-US" altLang="en-US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triệu</a:t>
            </a: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</a:rPr>
              <a:t> người</a:t>
            </a:r>
          </a:p>
        </p:txBody>
      </p:sp>
    </p:spTree>
    <p:extLst>
      <p:ext uri="{BB962C8B-B14F-4D97-AF65-F5344CB8AC3E}">
        <p14:creationId xmlns:p14="http://schemas.microsoft.com/office/powerpoint/2010/main" val="2894123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5"/>
          <p:cNvSpPr txBox="1">
            <a:spLocks noChangeArrowheads="1"/>
          </p:cNvSpPr>
          <p:nvPr/>
        </p:nvSpPr>
        <p:spPr bwMode="auto">
          <a:xfrm>
            <a:off x="1660525" y="1393826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US" sz="1800"/>
          </a:p>
        </p:txBody>
      </p:sp>
      <p:sp>
        <p:nvSpPr>
          <p:cNvPr id="13340" name="Text Box 28"/>
          <p:cNvSpPr txBox="1">
            <a:spLocks noChangeArrowheads="1"/>
          </p:cNvSpPr>
          <p:nvPr/>
        </p:nvSpPr>
        <p:spPr bwMode="auto">
          <a:xfrm>
            <a:off x="5524500" y="152400"/>
            <a:ext cx="4991100" cy="1570038"/>
          </a:xfrm>
          <a:prstGeom prst="rect">
            <a:avLst/>
          </a:prstGeom>
          <a:gradFill flip="none" rotWithShape="1">
            <a:gsLst>
              <a:gs pos="0">
                <a:srgbClr val="CCFFCC">
                  <a:shade val="30000"/>
                  <a:satMod val="115000"/>
                </a:srgbClr>
              </a:gs>
              <a:gs pos="33000">
                <a:srgbClr val="66CCFF"/>
              </a:gs>
              <a:gs pos="100000">
                <a:srgbClr val="CCFFCC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b="1" dirty="0">
                <a:latin typeface="Times New Roman" panose="02020603050405020304" pitchFamily="18" charset="0"/>
              </a:rPr>
              <a:t>- </a:t>
            </a:r>
            <a:r>
              <a:rPr lang="en-US" altLang="en-US" b="1" dirty="0" err="1">
                <a:latin typeface="Times New Roman" panose="02020603050405020304" pitchFamily="18" charset="0"/>
              </a:rPr>
              <a:t>Từ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năm</a:t>
            </a:r>
            <a:r>
              <a:rPr lang="en-US" altLang="en-US" b="1" dirty="0">
                <a:latin typeface="Times New Roman" panose="02020603050405020304" pitchFamily="18" charset="0"/>
              </a:rPr>
              <a:t> 1979 </a:t>
            </a:r>
            <a:r>
              <a:rPr lang="en-US" altLang="en-US" b="1" dirty="0" err="1">
                <a:latin typeface="Times New Roman" panose="02020603050405020304" pitchFamily="18" charset="0"/>
              </a:rPr>
              <a:t>đến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năm</a:t>
            </a:r>
            <a:r>
              <a:rPr lang="en-US" altLang="en-US" b="1" dirty="0">
                <a:latin typeface="Times New Roman" panose="02020603050405020304" pitchFamily="18" charset="0"/>
              </a:rPr>
              <a:t> 1989 </a:t>
            </a:r>
            <a:r>
              <a:rPr lang="en-US" altLang="en-US" b="1" dirty="0" err="1">
                <a:latin typeface="Times New Roman" panose="02020603050405020304" pitchFamily="18" charset="0"/>
              </a:rPr>
              <a:t>dân</a:t>
            </a:r>
            <a:r>
              <a:rPr lang="en-US" altLang="en-US" b="1" dirty="0">
                <a:latin typeface="Times New Roman" panose="02020603050405020304" pitchFamily="18" charset="0"/>
              </a:rPr>
              <a:t> số </a:t>
            </a:r>
            <a:r>
              <a:rPr lang="en-US" altLang="en-US" b="1" dirty="0" err="1">
                <a:latin typeface="Times New Roman" panose="02020603050405020304" pitchFamily="18" charset="0"/>
              </a:rPr>
              <a:t>nước</a:t>
            </a:r>
            <a:r>
              <a:rPr lang="en-US" altLang="en-US" b="1" dirty="0">
                <a:latin typeface="Times New Roman" panose="02020603050405020304" pitchFamily="18" charset="0"/>
              </a:rPr>
              <a:t> ta </a:t>
            </a:r>
            <a:r>
              <a:rPr lang="en-US" altLang="en-US" b="1" dirty="0" err="1">
                <a:latin typeface="Times New Roman" panose="02020603050405020304" pitchFamily="18" charset="0"/>
              </a:rPr>
              <a:t>tăng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khoảng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11,7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triệu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người</a:t>
            </a:r>
          </a:p>
        </p:txBody>
      </p:sp>
      <p:sp>
        <p:nvSpPr>
          <p:cNvPr id="13344" name="Text Box 32"/>
          <p:cNvSpPr txBox="1">
            <a:spLocks noChangeArrowheads="1"/>
          </p:cNvSpPr>
          <p:nvPr/>
        </p:nvSpPr>
        <p:spPr bwMode="auto">
          <a:xfrm>
            <a:off x="5486400" y="1828800"/>
            <a:ext cx="5029200" cy="1570038"/>
          </a:xfrm>
          <a:prstGeom prst="rect">
            <a:avLst/>
          </a:prstGeom>
          <a:gradFill flip="none" rotWithShape="1">
            <a:gsLst>
              <a:gs pos="0">
                <a:srgbClr val="CCFFCC">
                  <a:shade val="30000"/>
                  <a:satMod val="115000"/>
                </a:srgbClr>
              </a:gs>
              <a:gs pos="32000">
                <a:srgbClr val="66FFFF"/>
              </a:gs>
              <a:gs pos="100000">
                <a:srgbClr val="CCFFCC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b="1" dirty="0">
                <a:latin typeface="Times New Roman" panose="02020603050405020304" pitchFamily="18" charset="0"/>
              </a:rPr>
              <a:t>- </a:t>
            </a:r>
            <a:r>
              <a:rPr lang="en-US" altLang="en-US" b="1" dirty="0" err="1">
                <a:latin typeface="Times New Roman" panose="02020603050405020304" pitchFamily="18" charset="0"/>
              </a:rPr>
              <a:t>Từ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năm</a:t>
            </a:r>
            <a:r>
              <a:rPr lang="en-US" altLang="en-US" b="1" dirty="0">
                <a:latin typeface="Times New Roman" panose="02020603050405020304" pitchFamily="18" charset="0"/>
              </a:rPr>
              <a:t> 1989 </a:t>
            </a:r>
            <a:r>
              <a:rPr lang="en-US" altLang="en-US" b="1" dirty="0" err="1">
                <a:latin typeface="Times New Roman" panose="02020603050405020304" pitchFamily="18" charset="0"/>
              </a:rPr>
              <a:t>đến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năm</a:t>
            </a:r>
            <a:r>
              <a:rPr lang="en-US" altLang="en-US" b="1" dirty="0">
                <a:latin typeface="Times New Roman" panose="02020603050405020304" pitchFamily="18" charset="0"/>
              </a:rPr>
              <a:t> 1999 </a:t>
            </a:r>
            <a:r>
              <a:rPr lang="en-US" altLang="en-US" b="1" dirty="0" err="1">
                <a:latin typeface="Times New Roman" panose="02020603050405020304" pitchFamily="18" charset="0"/>
              </a:rPr>
              <a:t>dân</a:t>
            </a:r>
            <a:r>
              <a:rPr lang="en-US" altLang="en-US" b="1" dirty="0">
                <a:latin typeface="Times New Roman" panose="02020603050405020304" pitchFamily="18" charset="0"/>
              </a:rPr>
              <a:t> số </a:t>
            </a:r>
            <a:r>
              <a:rPr lang="en-US" altLang="en-US" b="1" dirty="0" err="1">
                <a:latin typeface="Times New Roman" panose="02020603050405020304" pitchFamily="18" charset="0"/>
              </a:rPr>
              <a:t>nước</a:t>
            </a:r>
            <a:r>
              <a:rPr lang="en-US" altLang="en-US" b="1" dirty="0">
                <a:latin typeface="Times New Roman" panose="02020603050405020304" pitchFamily="18" charset="0"/>
              </a:rPr>
              <a:t> ta </a:t>
            </a:r>
            <a:r>
              <a:rPr lang="en-US" altLang="en-US" b="1" dirty="0" err="1">
                <a:latin typeface="Times New Roman" panose="02020603050405020304" pitchFamily="18" charset="0"/>
              </a:rPr>
              <a:t>tăng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khoảng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11,9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triệu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người</a:t>
            </a:r>
            <a:endParaRPr lang="en-US" altLang="en-US" b="1" dirty="0">
              <a:latin typeface="Times New Roman" panose="02020603050405020304" pitchFamily="18" charset="0"/>
            </a:endParaRPr>
          </a:p>
        </p:txBody>
      </p:sp>
      <p:sp>
        <p:nvSpPr>
          <p:cNvPr id="13345" name="Text Box 33"/>
          <p:cNvSpPr txBox="1">
            <a:spLocks noChangeArrowheads="1"/>
          </p:cNvSpPr>
          <p:nvPr/>
        </p:nvSpPr>
        <p:spPr bwMode="auto">
          <a:xfrm>
            <a:off x="5536259" y="3496329"/>
            <a:ext cx="4979341" cy="2062103"/>
          </a:xfrm>
          <a:prstGeom prst="rect">
            <a:avLst/>
          </a:prstGeom>
          <a:gradFill flip="none" rotWithShape="1">
            <a:gsLst>
              <a:gs pos="0">
                <a:srgbClr val="99CCFF">
                  <a:shade val="30000"/>
                  <a:satMod val="115000"/>
                </a:srgbClr>
              </a:gs>
              <a:gs pos="29000">
                <a:srgbClr val="CCFF99"/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b="1" dirty="0">
                <a:latin typeface="Times New Roman" panose="02020603050405020304" pitchFamily="18" charset="0"/>
              </a:rPr>
              <a:t>- </a:t>
            </a:r>
            <a:r>
              <a:rPr lang="en-US" altLang="en-US" b="1" dirty="0" err="1">
                <a:latin typeface="Times New Roman" panose="02020603050405020304" pitchFamily="18" charset="0"/>
              </a:rPr>
              <a:t>Ước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tính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trong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vòng</a:t>
            </a:r>
            <a:r>
              <a:rPr lang="en-US" altLang="en-US" b="1" dirty="0">
                <a:latin typeface="Times New Roman" panose="02020603050405020304" pitchFamily="18" charset="0"/>
              </a:rPr>
              <a:t> 20 </a:t>
            </a:r>
            <a:r>
              <a:rPr lang="en-US" altLang="en-US" b="1" dirty="0" err="1">
                <a:latin typeface="Times New Roman" panose="02020603050405020304" pitchFamily="18" charset="0"/>
              </a:rPr>
              <a:t>năm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đó</a:t>
            </a:r>
            <a:r>
              <a:rPr lang="en-US" altLang="en-US" b="1" dirty="0">
                <a:latin typeface="Times New Roman" panose="02020603050405020304" pitchFamily="18" charset="0"/>
              </a:rPr>
              <a:t>, </a:t>
            </a:r>
            <a:r>
              <a:rPr lang="en-US" altLang="en-US" b="1" dirty="0" err="1">
                <a:latin typeface="Times New Roman" panose="02020603050405020304" pitchFamily="18" charset="0"/>
              </a:rPr>
              <a:t>mỗi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năm</a:t>
            </a:r>
            <a:r>
              <a:rPr lang="en-US" altLang="en-US" b="1" dirty="0">
                <a:latin typeface="Times New Roman" panose="02020603050405020304" pitchFamily="18" charset="0"/>
              </a:rPr>
              <a:t> số </a:t>
            </a:r>
            <a:r>
              <a:rPr lang="en-US" altLang="en-US" b="1" dirty="0" err="1">
                <a:latin typeface="Times New Roman" panose="02020603050405020304" pitchFamily="18" charset="0"/>
              </a:rPr>
              <a:t>dân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tăng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thêm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hơn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1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triệu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người</a:t>
            </a:r>
          </a:p>
        </p:txBody>
      </p:sp>
      <p:grpSp>
        <p:nvGrpSpPr>
          <p:cNvPr id="74764" name="Group 57"/>
          <p:cNvGrpSpPr>
            <a:grpSpLocks/>
          </p:cNvGrpSpPr>
          <p:nvPr/>
        </p:nvGrpSpPr>
        <p:grpSpPr bwMode="auto">
          <a:xfrm>
            <a:off x="1600200" y="304801"/>
            <a:ext cx="5638800" cy="6942251"/>
            <a:chOff x="-217" y="528"/>
            <a:chExt cx="4368" cy="4017"/>
          </a:xfrm>
        </p:grpSpPr>
        <p:sp>
          <p:nvSpPr>
            <p:cNvPr id="74765" name="Text Box 6"/>
            <p:cNvSpPr txBox="1">
              <a:spLocks noChangeArrowheads="1"/>
            </p:cNvSpPr>
            <p:nvPr/>
          </p:nvSpPr>
          <p:spPr bwMode="auto">
            <a:xfrm>
              <a:off x="86" y="878"/>
              <a:ext cx="14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vi-VN" altLang="en-US" sz="1800"/>
            </a:p>
          </p:txBody>
        </p:sp>
        <p:sp>
          <p:nvSpPr>
            <p:cNvPr id="74766" name="Line 2"/>
            <p:cNvSpPr>
              <a:spLocks noChangeShapeType="1"/>
            </p:cNvSpPr>
            <p:nvPr/>
          </p:nvSpPr>
          <p:spPr bwMode="auto">
            <a:xfrm flipV="1">
              <a:off x="336" y="528"/>
              <a:ext cx="0" cy="31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767" name="Rectangle 3"/>
            <p:cNvSpPr>
              <a:spLocks noChangeArrowheads="1"/>
            </p:cNvSpPr>
            <p:nvPr/>
          </p:nvSpPr>
          <p:spPr bwMode="auto">
            <a:xfrm>
              <a:off x="1296" y="1632"/>
              <a:ext cx="432" cy="2064"/>
            </a:xfrm>
            <a:prstGeom prst="rect">
              <a:avLst/>
            </a:prstGeom>
            <a:solidFill>
              <a:srgbClr val="00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1800">
                <a:latin typeface=".VnTime" panose="020B7200000000000000" pitchFamily="34" charset="0"/>
              </a:endParaRPr>
            </a:p>
          </p:txBody>
        </p:sp>
        <p:sp>
          <p:nvSpPr>
            <p:cNvPr id="74768" name="Line 4"/>
            <p:cNvSpPr>
              <a:spLocks noChangeShapeType="1"/>
            </p:cNvSpPr>
            <p:nvPr/>
          </p:nvSpPr>
          <p:spPr bwMode="auto">
            <a:xfrm>
              <a:off x="336" y="3696"/>
              <a:ext cx="292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769" name="Rectangle 5"/>
            <p:cNvSpPr>
              <a:spLocks noChangeArrowheads="1"/>
            </p:cNvSpPr>
            <p:nvPr/>
          </p:nvSpPr>
          <p:spPr bwMode="auto">
            <a:xfrm>
              <a:off x="576" y="2064"/>
              <a:ext cx="432" cy="1632"/>
            </a:xfrm>
            <a:prstGeom prst="rect">
              <a:avLst/>
            </a:prstGeom>
            <a:solidFill>
              <a:srgbClr val="00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1800">
                <a:latin typeface=".VnTime" panose="020B7200000000000000" pitchFamily="34" charset="0"/>
              </a:endParaRPr>
            </a:p>
          </p:txBody>
        </p:sp>
        <p:sp>
          <p:nvSpPr>
            <p:cNvPr id="74770" name="Rectangle 6"/>
            <p:cNvSpPr>
              <a:spLocks noChangeArrowheads="1"/>
            </p:cNvSpPr>
            <p:nvPr/>
          </p:nvSpPr>
          <p:spPr bwMode="auto">
            <a:xfrm>
              <a:off x="2064" y="1344"/>
              <a:ext cx="432" cy="2352"/>
            </a:xfrm>
            <a:prstGeom prst="rect">
              <a:avLst/>
            </a:prstGeom>
            <a:solidFill>
              <a:srgbClr val="00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1800">
                <a:latin typeface=".VnTime" panose="020B7200000000000000" pitchFamily="34" charset="0"/>
              </a:endParaRPr>
            </a:p>
          </p:txBody>
        </p:sp>
        <p:sp>
          <p:nvSpPr>
            <p:cNvPr id="74771" name="Text Box 7"/>
            <p:cNvSpPr txBox="1">
              <a:spLocks noChangeArrowheads="1"/>
            </p:cNvSpPr>
            <p:nvPr/>
          </p:nvSpPr>
          <p:spPr bwMode="auto">
            <a:xfrm>
              <a:off x="384" y="528"/>
              <a:ext cx="816" cy="4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TriÖu ng­</a:t>
              </a:r>
              <a:r>
                <a:rPr lang="en-US" altLang="en-US" sz="2400" b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ư</a:t>
              </a: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êi</a:t>
              </a:r>
            </a:p>
          </p:txBody>
        </p:sp>
        <p:sp>
          <p:nvSpPr>
            <p:cNvPr id="74772" name="Text Box 8"/>
            <p:cNvSpPr txBox="1">
              <a:spLocks noChangeArrowheads="1"/>
            </p:cNvSpPr>
            <p:nvPr/>
          </p:nvSpPr>
          <p:spPr bwMode="auto">
            <a:xfrm>
              <a:off x="2928" y="3696"/>
              <a:ext cx="624" cy="4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N¨m</a:t>
              </a:r>
            </a:p>
          </p:txBody>
        </p:sp>
        <p:sp>
          <p:nvSpPr>
            <p:cNvPr id="74773" name="Text Box 9"/>
            <p:cNvSpPr txBox="1">
              <a:spLocks noChangeArrowheads="1"/>
            </p:cNvSpPr>
            <p:nvPr/>
          </p:nvSpPr>
          <p:spPr bwMode="auto">
            <a:xfrm>
              <a:off x="528" y="3696"/>
              <a:ext cx="720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1979</a:t>
              </a:r>
            </a:p>
          </p:txBody>
        </p:sp>
        <p:sp>
          <p:nvSpPr>
            <p:cNvPr id="74774" name="Text Box 10"/>
            <p:cNvSpPr txBox="1">
              <a:spLocks noChangeArrowheads="1"/>
            </p:cNvSpPr>
            <p:nvPr/>
          </p:nvSpPr>
          <p:spPr bwMode="auto">
            <a:xfrm>
              <a:off x="1248" y="3696"/>
              <a:ext cx="720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1989</a:t>
              </a:r>
            </a:p>
          </p:txBody>
        </p:sp>
        <p:sp>
          <p:nvSpPr>
            <p:cNvPr id="74775" name="Text Box 11"/>
            <p:cNvSpPr txBox="1">
              <a:spLocks noChangeArrowheads="1"/>
            </p:cNvSpPr>
            <p:nvPr/>
          </p:nvSpPr>
          <p:spPr bwMode="auto">
            <a:xfrm>
              <a:off x="2016" y="3696"/>
              <a:ext cx="720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1999</a:t>
              </a:r>
            </a:p>
          </p:txBody>
        </p:sp>
        <p:sp>
          <p:nvSpPr>
            <p:cNvPr id="74776" name="Text Box 12"/>
            <p:cNvSpPr txBox="1">
              <a:spLocks noChangeArrowheads="1"/>
            </p:cNvSpPr>
            <p:nvPr/>
          </p:nvSpPr>
          <p:spPr bwMode="auto">
            <a:xfrm>
              <a:off x="0" y="2920"/>
              <a:ext cx="528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20</a:t>
              </a:r>
            </a:p>
          </p:txBody>
        </p:sp>
        <p:sp>
          <p:nvSpPr>
            <p:cNvPr id="74777" name="Line 13"/>
            <p:cNvSpPr>
              <a:spLocks noChangeShapeType="1"/>
            </p:cNvSpPr>
            <p:nvPr/>
          </p:nvSpPr>
          <p:spPr bwMode="auto">
            <a:xfrm>
              <a:off x="288" y="3072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778" name="Line 14"/>
            <p:cNvSpPr>
              <a:spLocks noChangeShapeType="1"/>
            </p:cNvSpPr>
            <p:nvPr/>
          </p:nvSpPr>
          <p:spPr bwMode="auto">
            <a:xfrm>
              <a:off x="288" y="2448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779" name="Line 15"/>
            <p:cNvSpPr>
              <a:spLocks noChangeShapeType="1"/>
            </p:cNvSpPr>
            <p:nvPr/>
          </p:nvSpPr>
          <p:spPr bwMode="auto">
            <a:xfrm>
              <a:off x="288" y="1824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780" name="Line 16"/>
            <p:cNvSpPr>
              <a:spLocks noChangeShapeType="1"/>
            </p:cNvSpPr>
            <p:nvPr/>
          </p:nvSpPr>
          <p:spPr bwMode="auto">
            <a:xfrm>
              <a:off x="288" y="1200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781" name="Text Box 17"/>
            <p:cNvSpPr txBox="1">
              <a:spLocks noChangeArrowheads="1"/>
            </p:cNvSpPr>
            <p:nvPr/>
          </p:nvSpPr>
          <p:spPr bwMode="auto">
            <a:xfrm>
              <a:off x="0" y="2296"/>
              <a:ext cx="528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40</a:t>
              </a:r>
            </a:p>
          </p:txBody>
        </p:sp>
        <p:sp>
          <p:nvSpPr>
            <p:cNvPr id="74782" name="Text Box 18"/>
            <p:cNvSpPr txBox="1">
              <a:spLocks noChangeArrowheads="1"/>
            </p:cNvSpPr>
            <p:nvPr/>
          </p:nvSpPr>
          <p:spPr bwMode="auto">
            <a:xfrm>
              <a:off x="0" y="1672"/>
              <a:ext cx="528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60</a:t>
              </a:r>
            </a:p>
          </p:txBody>
        </p:sp>
        <p:sp>
          <p:nvSpPr>
            <p:cNvPr id="74783" name="Text Box 19"/>
            <p:cNvSpPr txBox="1">
              <a:spLocks noChangeArrowheads="1"/>
            </p:cNvSpPr>
            <p:nvPr/>
          </p:nvSpPr>
          <p:spPr bwMode="auto">
            <a:xfrm>
              <a:off x="0" y="1048"/>
              <a:ext cx="528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80</a:t>
              </a:r>
            </a:p>
          </p:txBody>
        </p:sp>
        <p:sp>
          <p:nvSpPr>
            <p:cNvPr id="74784" name="Text Box 20"/>
            <p:cNvSpPr txBox="1">
              <a:spLocks noChangeArrowheads="1"/>
            </p:cNvSpPr>
            <p:nvPr/>
          </p:nvSpPr>
          <p:spPr bwMode="auto">
            <a:xfrm>
              <a:off x="528" y="1776"/>
              <a:ext cx="624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52,7</a:t>
              </a:r>
            </a:p>
          </p:txBody>
        </p:sp>
        <p:sp>
          <p:nvSpPr>
            <p:cNvPr id="74785" name="Text Box 21"/>
            <p:cNvSpPr txBox="1">
              <a:spLocks noChangeArrowheads="1"/>
            </p:cNvSpPr>
            <p:nvPr/>
          </p:nvSpPr>
          <p:spPr bwMode="auto">
            <a:xfrm>
              <a:off x="1296" y="1344"/>
              <a:ext cx="610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64,4</a:t>
              </a:r>
            </a:p>
          </p:txBody>
        </p:sp>
        <p:sp>
          <p:nvSpPr>
            <p:cNvPr id="74786" name="Text Box 22"/>
            <p:cNvSpPr txBox="1">
              <a:spLocks noChangeArrowheads="1"/>
            </p:cNvSpPr>
            <p:nvPr/>
          </p:nvSpPr>
          <p:spPr bwMode="auto">
            <a:xfrm>
              <a:off x="2064" y="1056"/>
              <a:ext cx="633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76,3</a:t>
              </a:r>
            </a:p>
          </p:txBody>
        </p:sp>
        <p:sp>
          <p:nvSpPr>
            <p:cNvPr id="74787" name="Text Box 23"/>
            <p:cNvSpPr txBox="1">
              <a:spLocks noChangeArrowheads="1"/>
            </p:cNvSpPr>
            <p:nvPr/>
          </p:nvSpPr>
          <p:spPr bwMode="auto">
            <a:xfrm>
              <a:off x="-217" y="3993"/>
              <a:ext cx="4368" cy="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b="1">
                  <a:solidFill>
                    <a:srgbClr val="CC0066"/>
                  </a:solidFill>
                  <a:latin typeface=".VnTime" panose="020B7200000000000000" pitchFamily="34" charset="0"/>
                </a:rPr>
                <a:t>BiÓu ®å d©n sè ViÖt Nam qua c¸c n¨m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7957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5"/>
          <p:cNvSpPr txBox="1">
            <a:spLocks noChangeArrowheads="1"/>
          </p:cNvSpPr>
          <p:nvPr/>
        </p:nvSpPr>
        <p:spPr bwMode="auto">
          <a:xfrm>
            <a:off x="1660525" y="1393826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US" sz="1800"/>
          </a:p>
        </p:txBody>
      </p:sp>
      <p:grpSp>
        <p:nvGrpSpPr>
          <p:cNvPr id="75782" name="Group 57"/>
          <p:cNvGrpSpPr>
            <a:grpSpLocks/>
          </p:cNvGrpSpPr>
          <p:nvPr/>
        </p:nvGrpSpPr>
        <p:grpSpPr bwMode="auto">
          <a:xfrm>
            <a:off x="1600201" y="304801"/>
            <a:ext cx="6933607" cy="6449709"/>
            <a:chOff x="-217" y="528"/>
            <a:chExt cx="5371" cy="3732"/>
          </a:xfrm>
        </p:grpSpPr>
        <p:sp>
          <p:nvSpPr>
            <p:cNvPr id="75786" name="Text Box 6"/>
            <p:cNvSpPr txBox="1">
              <a:spLocks noChangeArrowheads="1"/>
            </p:cNvSpPr>
            <p:nvPr/>
          </p:nvSpPr>
          <p:spPr bwMode="auto">
            <a:xfrm>
              <a:off x="86" y="878"/>
              <a:ext cx="14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vi-VN" altLang="en-US" sz="1800"/>
            </a:p>
          </p:txBody>
        </p:sp>
        <p:sp>
          <p:nvSpPr>
            <p:cNvPr id="75787" name="Line 2"/>
            <p:cNvSpPr>
              <a:spLocks noChangeShapeType="1"/>
            </p:cNvSpPr>
            <p:nvPr/>
          </p:nvSpPr>
          <p:spPr bwMode="auto">
            <a:xfrm flipV="1">
              <a:off x="336" y="528"/>
              <a:ext cx="0" cy="31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88" name="Rectangle 3"/>
            <p:cNvSpPr>
              <a:spLocks noChangeArrowheads="1"/>
            </p:cNvSpPr>
            <p:nvPr/>
          </p:nvSpPr>
          <p:spPr bwMode="auto">
            <a:xfrm>
              <a:off x="1296" y="1632"/>
              <a:ext cx="432" cy="2064"/>
            </a:xfrm>
            <a:prstGeom prst="rect">
              <a:avLst/>
            </a:prstGeom>
            <a:solidFill>
              <a:srgbClr val="00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1800">
                <a:latin typeface=".VnTime" panose="020B7200000000000000" pitchFamily="34" charset="0"/>
              </a:endParaRPr>
            </a:p>
          </p:txBody>
        </p:sp>
        <p:sp>
          <p:nvSpPr>
            <p:cNvPr id="75789" name="Line 4"/>
            <p:cNvSpPr>
              <a:spLocks noChangeShapeType="1"/>
            </p:cNvSpPr>
            <p:nvPr/>
          </p:nvSpPr>
          <p:spPr bwMode="auto">
            <a:xfrm>
              <a:off x="336" y="3696"/>
              <a:ext cx="292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90" name="Rectangle 5"/>
            <p:cNvSpPr>
              <a:spLocks noChangeArrowheads="1"/>
            </p:cNvSpPr>
            <p:nvPr/>
          </p:nvSpPr>
          <p:spPr bwMode="auto">
            <a:xfrm>
              <a:off x="576" y="2064"/>
              <a:ext cx="432" cy="1632"/>
            </a:xfrm>
            <a:prstGeom prst="rect">
              <a:avLst/>
            </a:prstGeom>
            <a:solidFill>
              <a:srgbClr val="00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1800">
                <a:latin typeface=".VnTime" panose="020B7200000000000000" pitchFamily="34" charset="0"/>
              </a:endParaRPr>
            </a:p>
          </p:txBody>
        </p:sp>
        <p:sp>
          <p:nvSpPr>
            <p:cNvPr id="75791" name="Rectangle 6"/>
            <p:cNvSpPr>
              <a:spLocks noChangeArrowheads="1"/>
            </p:cNvSpPr>
            <p:nvPr/>
          </p:nvSpPr>
          <p:spPr bwMode="auto">
            <a:xfrm>
              <a:off x="2064" y="1344"/>
              <a:ext cx="432" cy="2352"/>
            </a:xfrm>
            <a:prstGeom prst="rect">
              <a:avLst/>
            </a:prstGeom>
            <a:solidFill>
              <a:srgbClr val="00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1800">
                <a:latin typeface=".VnTime" panose="020B7200000000000000" pitchFamily="34" charset="0"/>
              </a:endParaRPr>
            </a:p>
          </p:txBody>
        </p:sp>
        <p:sp>
          <p:nvSpPr>
            <p:cNvPr id="75792" name="Text Box 7"/>
            <p:cNvSpPr txBox="1">
              <a:spLocks noChangeArrowheads="1"/>
            </p:cNvSpPr>
            <p:nvPr/>
          </p:nvSpPr>
          <p:spPr bwMode="auto">
            <a:xfrm>
              <a:off x="384" y="528"/>
              <a:ext cx="1217" cy="4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vi-VN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Triệu người</a:t>
              </a:r>
              <a:endParaRPr lang="en-US" altLang="en-US" sz="2400" b="1" dirty="0">
                <a:solidFill>
                  <a:srgbClr val="0000CC"/>
                </a:solidFill>
                <a:latin typeface=".VnTime" panose="020B7200000000000000" pitchFamily="34" charset="0"/>
              </a:endParaRPr>
            </a:p>
          </p:txBody>
        </p:sp>
        <p:sp>
          <p:nvSpPr>
            <p:cNvPr id="75793" name="Text Box 8"/>
            <p:cNvSpPr txBox="1">
              <a:spLocks noChangeArrowheads="1"/>
            </p:cNvSpPr>
            <p:nvPr/>
          </p:nvSpPr>
          <p:spPr bwMode="auto">
            <a:xfrm>
              <a:off x="2928" y="3696"/>
              <a:ext cx="987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N</a:t>
              </a:r>
              <a:r>
                <a:rPr lang="vi-VN" altLang="en-US" sz="2400" b="1" dirty="0">
                  <a:solidFill>
                    <a:srgbClr val="0000CC"/>
                  </a:solidFill>
                  <a:latin typeface=".VnTime" panose="020B7200000000000000" pitchFamily="34" charset="0"/>
                </a:rPr>
                <a:t>ăm</a:t>
              </a:r>
              <a:endParaRPr lang="en-US" altLang="en-US" sz="2400" b="1" dirty="0">
                <a:solidFill>
                  <a:srgbClr val="0000CC"/>
                </a:solidFill>
                <a:latin typeface=".VnTime" panose="020B7200000000000000" pitchFamily="34" charset="0"/>
              </a:endParaRPr>
            </a:p>
          </p:txBody>
        </p:sp>
        <p:sp>
          <p:nvSpPr>
            <p:cNvPr id="75794" name="Text Box 9"/>
            <p:cNvSpPr txBox="1">
              <a:spLocks noChangeArrowheads="1"/>
            </p:cNvSpPr>
            <p:nvPr/>
          </p:nvSpPr>
          <p:spPr bwMode="auto">
            <a:xfrm>
              <a:off x="528" y="3696"/>
              <a:ext cx="720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1979</a:t>
              </a:r>
            </a:p>
          </p:txBody>
        </p:sp>
        <p:sp>
          <p:nvSpPr>
            <p:cNvPr id="75795" name="Text Box 10"/>
            <p:cNvSpPr txBox="1">
              <a:spLocks noChangeArrowheads="1"/>
            </p:cNvSpPr>
            <p:nvPr/>
          </p:nvSpPr>
          <p:spPr bwMode="auto">
            <a:xfrm>
              <a:off x="1248" y="3696"/>
              <a:ext cx="720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1989</a:t>
              </a:r>
            </a:p>
          </p:txBody>
        </p:sp>
        <p:sp>
          <p:nvSpPr>
            <p:cNvPr id="75796" name="Text Box 11"/>
            <p:cNvSpPr txBox="1">
              <a:spLocks noChangeArrowheads="1"/>
            </p:cNvSpPr>
            <p:nvPr/>
          </p:nvSpPr>
          <p:spPr bwMode="auto">
            <a:xfrm>
              <a:off x="2016" y="3696"/>
              <a:ext cx="720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1999</a:t>
              </a:r>
            </a:p>
          </p:txBody>
        </p:sp>
        <p:sp>
          <p:nvSpPr>
            <p:cNvPr id="75797" name="Text Box 12"/>
            <p:cNvSpPr txBox="1">
              <a:spLocks noChangeArrowheads="1"/>
            </p:cNvSpPr>
            <p:nvPr/>
          </p:nvSpPr>
          <p:spPr bwMode="auto">
            <a:xfrm>
              <a:off x="0" y="2920"/>
              <a:ext cx="528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20</a:t>
              </a:r>
            </a:p>
          </p:txBody>
        </p:sp>
        <p:sp>
          <p:nvSpPr>
            <p:cNvPr id="75798" name="Line 13"/>
            <p:cNvSpPr>
              <a:spLocks noChangeShapeType="1"/>
            </p:cNvSpPr>
            <p:nvPr/>
          </p:nvSpPr>
          <p:spPr bwMode="auto">
            <a:xfrm>
              <a:off x="288" y="3072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99" name="Line 14"/>
            <p:cNvSpPr>
              <a:spLocks noChangeShapeType="1"/>
            </p:cNvSpPr>
            <p:nvPr/>
          </p:nvSpPr>
          <p:spPr bwMode="auto">
            <a:xfrm>
              <a:off x="288" y="2448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00" name="Line 15"/>
            <p:cNvSpPr>
              <a:spLocks noChangeShapeType="1"/>
            </p:cNvSpPr>
            <p:nvPr/>
          </p:nvSpPr>
          <p:spPr bwMode="auto">
            <a:xfrm>
              <a:off x="288" y="1824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01" name="Line 16"/>
            <p:cNvSpPr>
              <a:spLocks noChangeShapeType="1"/>
            </p:cNvSpPr>
            <p:nvPr/>
          </p:nvSpPr>
          <p:spPr bwMode="auto">
            <a:xfrm>
              <a:off x="288" y="1200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02" name="Text Box 17"/>
            <p:cNvSpPr txBox="1">
              <a:spLocks noChangeArrowheads="1"/>
            </p:cNvSpPr>
            <p:nvPr/>
          </p:nvSpPr>
          <p:spPr bwMode="auto">
            <a:xfrm>
              <a:off x="0" y="2296"/>
              <a:ext cx="528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40</a:t>
              </a:r>
            </a:p>
          </p:txBody>
        </p:sp>
        <p:sp>
          <p:nvSpPr>
            <p:cNvPr id="75803" name="Text Box 18"/>
            <p:cNvSpPr txBox="1">
              <a:spLocks noChangeArrowheads="1"/>
            </p:cNvSpPr>
            <p:nvPr/>
          </p:nvSpPr>
          <p:spPr bwMode="auto">
            <a:xfrm>
              <a:off x="0" y="1672"/>
              <a:ext cx="528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60</a:t>
              </a:r>
            </a:p>
          </p:txBody>
        </p:sp>
        <p:sp>
          <p:nvSpPr>
            <p:cNvPr id="75804" name="Text Box 19"/>
            <p:cNvSpPr txBox="1">
              <a:spLocks noChangeArrowheads="1"/>
            </p:cNvSpPr>
            <p:nvPr/>
          </p:nvSpPr>
          <p:spPr bwMode="auto">
            <a:xfrm>
              <a:off x="0" y="1048"/>
              <a:ext cx="528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80</a:t>
              </a:r>
            </a:p>
          </p:txBody>
        </p:sp>
        <p:sp>
          <p:nvSpPr>
            <p:cNvPr id="75805" name="Text Box 20"/>
            <p:cNvSpPr txBox="1">
              <a:spLocks noChangeArrowheads="1"/>
            </p:cNvSpPr>
            <p:nvPr/>
          </p:nvSpPr>
          <p:spPr bwMode="auto">
            <a:xfrm>
              <a:off x="528" y="1776"/>
              <a:ext cx="624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52,7</a:t>
              </a:r>
            </a:p>
          </p:txBody>
        </p:sp>
        <p:sp>
          <p:nvSpPr>
            <p:cNvPr id="75806" name="Text Box 21"/>
            <p:cNvSpPr txBox="1">
              <a:spLocks noChangeArrowheads="1"/>
            </p:cNvSpPr>
            <p:nvPr/>
          </p:nvSpPr>
          <p:spPr bwMode="auto">
            <a:xfrm>
              <a:off x="1296" y="1344"/>
              <a:ext cx="610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64,4</a:t>
              </a:r>
            </a:p>
          </p:txBody>
        </p:sp>
        <p:sp>
          <p:nvSpPr>
            <p:cNvPr id="75807" name="Text Box 22"/>
            <p:cNvSpPr txBox="1">
              <a:spLocks noChangeArrowheads="1"/>
            </p:cNvSpPr>
            <p:nvPr/>
          </p:nvSpPr>
          <p:spPr bwMode="auto">
            <a:xfrm>
              <a:off x="2064" y="1056"/>
              <a:ext cx="633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.VnTime" panose="020B7200000000000000" pitchFamily="34" charset="0"/>
                </a:rPr>
                <a:t>76,3</a:t>
              </a:r>
            </a:p>
          </p:txBody>
        </p:sp>
        <p:sp>
          <p:nvSpPr>
            <p:cNvPr id="75808" name="Text Box 23"/>
            <p:cNvSpPr txBox="1">
              <a:spLocks noChangeArrowheads="1"/>
            </p:cNvSpPr>
            <p:nvPr/>
          </p:nvSpPr>
          <p:spPr bwMode="auto">
            <a:xfrm>
              <a:off x="-217" y="3993"/>
              <a:ext cx="5371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vi-VN" altLang="en-US" sz="2400" b="1" dirty="0">
                  <a:solidFill>
                    <a:srgbClr val="CC0066"/>
                  </a:solidFill>
                  <a:latin typeface=".VnTime" panose="020B7200000000000000" pitchFamily="34" charset="0"/>
                </a:rPr>
                <a:t>Biểu đồ dân số Việt Nam qua các năm</a:t>
              </a:r>
              <a:endParaRPr lang="en-US" altLang="en-US" sz="2400" b="1" dirty="0">
                <a:solidFill>
                  <a:srgbClr val="CC0066"/>
                </a:solidFill>
                <a:latin typeface=".VnTime" panose="020B7200000000000000" pitchFamily="34" charset="0"/>
              </a:endParaRPr>
            </a:p>
          </p:txBody>
        </p:sp>
      </p:grpSp>
      <p:sp>
        <p:nvSpPr>
          <p:cNvPr id="2" name="Rounded Rectangle 1"/>
          <p:cNvSpPr/>
          <p:nvPr/>
        </p:nvSpPr>
        <p:spPr>
          <a:xfrm>
            <a:off x="5867400" y="909659"/>
            <a:ext cx="4267200" cy="2132885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số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số n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ta?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0188" y="3858016"/>
            <a:ext cx="4703012" cy="156966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 eaLnBrk="1" hangingPunct="1"/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Theo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838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11EFEF6E-8F80-404E-9F1A-7B40280D81F6}"/>
              </a:ext>
            </a:extLst>
          </p:cNvPr>
          <p:cNvSpPr/>
          <p:nvPr/>
        </p:nvSpPr>
        <p:spPr>
          <a:xfrm>
            <a:off x="1858297" y="727208"/>
            <a:ext cx="8534400" cy="5580191"/>
          </a:xfrm>
          <a:prstGeom prst="rect">
            <a:avLst/>
          </a:prstGeom>
          <a:noFill/>
          <a:ln w="38100">
            <a:solidFill>
              <a:srgbClr val="8D3E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3" name="图片 5">
            <a:extLst>
              <a:ext uri="{FF2B5EF4-FFF2-40B4-BE49-F238E27FC236}">
                <a16:creationId xmlns:a16="http://schemas.microsoft.com/office/drawing/2014/main" xmlns="" id="{374EF133-D51B-467E-A006-71789801CD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961" y="3053619"/>
            <a:ext cx="2362200" cy="3824046"/>
          </a:xfrm>
          <a:prstGeom prst="rect">
            <a:avLst/>
          </a:prstGeom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xmlns="" id="{7DA46919-DCA7-4F97-B4EA-BADDA348B9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305799" y="0"/>
            <a:ext cx="2362200" cy="382404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899B91CC-CC95-46B6-AB89-C98D1CC7C6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504" y="-78872"/>
            <a:ext cx="1327586" cy="1376175"/>
          </a:xfrm>
          <a:prstGeom prst="rect">
            <a:avLst/>
          </a:prstGeom>
        </p:spPr>
      </p:pic>
      <p:pic>
        <p:nvPicPr>
          <p:cNvPr id="9" name="Picture 9" descr="003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01" y="4800610"/>
            <a:ext cx="2485600" cy="1506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524000" y="17463"/>
            <a:ext cx="9144000" cy="6858000"/>
          </a:xfrm>
          <a:prstGeom prst="rect">
            <a:avLst/>
          </a:prstGeom>
          <a:noFill/>
          <a:ln w="57150">
            <a:pattFill prst="wdUpDiag">
              <a:fgClr>
                <a:srgbClr val="00FF00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 altLang="en-US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43986" y="783914"/>
            <a:ext cx="8229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u="sng" dirty="0">
                <a:latin typeface="Times New Roman" pitchFamily="18" charset="0"/>
                <a:cs typeface="Times New Roman" pitchFamily="18" charset="0"/>
              </a:rPr>
              <a:t>ĐỊA LÍ</a:t>
            </a:r>
          </a:p>
          <a:p>
            <a:pPr algn="ctr"/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DÂN SỐ NƯỚC TA</a:t>
            </a:r>
          </a:p>
          <a:p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1. Dân số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142348" y="2130359"/>
            <a:ext cx="8116186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170702" y="3031564"/>
            <a:ext cx="29225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sô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́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057400" y="3464190"/>
            <a:ext cx="79390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triệu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235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11EFEF6E-8F80-404E-9F1A-7B40280D81F6}"/>
              </a:ext>
            </a:extLst>
          </p:cNvPr>
          <p:cNvSpPr/>
          <p:nvPr/>
        </p:nvSpPr>
        <p:spPr>
          <a:xfrm>
            <a:off x="1858297" y="727208"/>
            <a:ext cx="8534400" cy="5580191"/>
          </a:xfrm>
          <a:prstGeom prst="rect">
            <a:avLst/>
          </a:prstGeom>
          <a:noFill/>
          <a:ln w="38100">
            <a:solidFill>
              <a:srgbClr val="8D3E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3" name="图片 5">
            <a:extLst>
              <a:ext uri="{FF2B5EF4-FFF2-40B4-BE49-F238E27FC236}">
                <a16:creationId xmlns:a16="http://schemas.microsoft.com/office/drawing/2014/main" xmlns="" id="{374EF133-D51B-467E-A006-71789801CD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961" y="3053619"/>
            <a:ext cx="2362200" cy="3824046"/>
          </a:xfrm>
          <a:prstGeom prst="rect">
            <a:avLst/>
          </a:prstGeom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xmlns="" id="{7DA46919-DCA7-4F97-B4EA-BADDA348B9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305799" y="0"/>
            <a:ext cx="2362200" cy="382404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899B91CC-CC95-46B6-AB89-C98D1CC7C6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504" y="-78872"/>
            <a:ext cx="1327586" cy="1376175"/>
          </a:xfrm>
          <a:prstGeom prst="rect">
            <a:avLst/>
          </a:prstGeom>
        </p:spPr>
      </p:pic>
      <p:pic>
        <p:nvPicPr>
          <p:cNvPr id="9" name="Picture 9" descr="003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01" y="4800610"/>
            <a:ext cx="2485600" cy="1506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524000" y="17463"/>
            <a:ext cx="9144000" cy="6858000"/>
          </a:xfrm>
          <a:prstGeom prst="rect">
            <a:avLst/>
          </a:prstGeom>
          <a:noFill/>
          <a:ln w="57150">
            <a:pattFill prst="wdUpDiag">
              <a:fgClr>
                <a:srgbClr val="00FF00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 altLang="en-US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34250" y="272901"/>
            <a:ext cx="8229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u="sng" dirty="0">
                <a:latin typeface="Times New Roman" pitchFamily="18" charset="0"/>
                <a:cs typeface="Times New Roman" pitchFamily="18" charset="0"/>
              </a:rPr>
              <a:t>ĐỊA LÍ</a:t>
            </a:r>
          </a:p>
          <a:p>
            <a:pPr algn="ctr"/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DÂN SỐ NƯỚC TA</a:t>
            </a:r>
          </a:p>
          <a:p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1. Dân số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181335" y="1650499"/>
            <a:ext cx="8116186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181334" y="2534507"/>
            <a:ext cx="29225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sô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́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155953" y="3040249"/>
            <a:ext cx="79390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triệu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29828" y="3930519"/>
            <a:ext cx="594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/>
              <a:t>3</a:t>
            </a:r>
            <a:r>
              <a:rPr lang="vi-VN" sz="2400" b="1" dirty="0"/>
              <a:t>. Tác hại của việc gia tăng dân số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06482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9092" name="Picture 4" descr="20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89093" name="WordArt 5"/>
          <p:cNvSpPr>
            <a:spLocks noChangeArrowheads="1" noChangeShapeType="1" noTextEdit="1"/>
          </p:cNvSpPr>
          <p:nvPr/>
        </p:nvSpPr>
        <p:spPr bwMode="auto">
          <a:xfrm>
            <a:off x="5257800" y="228600"/>
            <a:ext cx="51054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6000" b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Thảo luận nhóm 4</a:t>
            </a:r>
          </a:p>
        </p:txBody>
      </p:sp>
      <p:pic>
        <p:nvPicPr>
          <p:cNvPr id="89094" name="Picture 6" descr="Boys Studyin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5400" y="3048000"/>
            <a:ext cx="5562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Boys Studyin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2362200" y="3048000"/>
            <a:ext cx="4572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905000" y="1219201"/>
            <a:ext cx="8229600" cy="1828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 algn="just">
              <a:spcBef>
                <a:spcPct val="20000"/>
              </a:spcBef>
              <a:defRPr/>
            </a:pPr>
            <a:r>
              <a:rPr lang="vi-VN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Dựa vào hiểu biết của em hãy nêu hậu quả của việc gia tăng dân số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8491096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9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9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 Box 5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1905000" y="2895600"/>
            <a:ext cx="2038350" cy="1309688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số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420" name="Text Box 8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5334001" y="685801"/>
            <a:ext cx="5178425" cy="771525"/>
          </a:xfrm>
          <a:prstGeom prst="rect">
            <a:avLst/>
          </a:prstGeom>
          <a:solidFill>
            <a:srgbClr val="CCFF99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sống </a:t>
            </a:r>
            <a:r>
              <a:rPr lang="en-US" alt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đói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0421" name="Line 9"/>
          <p:cNvSpPr>
            <a:spLocks noChangeShapeType="1"/>
          </p:cNvSpPr>
          <p:nvPr/>
        </p:nvSpPr>
        <p:spPr bwMode="auto">
          <a:xfrm flipV="1">
            <a:off x="3886200" y="990600"/>
            <a:ext cx="1447800" cy="1905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0422" name="Text Box 11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5334000" y="1865314"/>
            <a:ext cx="5105400" cy="1106487"/>
          </a:xfrm>
          <a:prstGeom prst="rect">
            <a:avLst/>
          </a:prstGeom>
          <a:solidFill>
            <a:srgbClr val="CCCCFF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tải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-&gt;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60423" name="Line 12"/>
          <p:cNvSpPr>
            <a:spLocks noChangeShapeType="1"/>
          </p:cNvSpPr>
          <p:nvPr/>
        </p:nvSpPr>
        <p:spPr bwMode="auto">
          <a:xfrm flipV="1">
            <a:off x="3962400" y="2286000"/>
            <a:ext cx="1371600" cy="762000"/>
          </a:xfrm>
          <a:prstGeom prst="line">
            <a:avLst/>
          </a:prstGeom>
          <a:noFill/>
          <a:ln w="28575">
            <a:solidFill>
              <a:srgbClr val="66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0424" name="Text Box 14">
            <a:hlinkClick r:id="rId6" action="ppaction://hlinksldjump"/>
          </p:cNvPr>
          <p:cNvSpPr txBox="1">
            <a:spLocks noChangeArrowheads="1"/>
          </p:cNvSpPr>
          <p:nvPr/>
        </p:nvSpPr>
        <p:spPr bwMode="auto">
          <a:xfrm>
            <a:off x="5334000" y="3352800"/>
            <a:ext cx="5105400" cy="1106488"/>
          </a:xfrm>
          <a:prstGeom prst="rect">
            <a:avLst/>
          </a:prstGeom>
          <a:solidFill>
            <a:srgbClr val="FFCCFF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bữa</a:t>
            </a: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bãi</a:t>
            </a: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-&gt; </a:t>
            </a:r>
            <a:r>
              <a:rPr lang="en-US" altLang="en-US" sz="2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</a:t>
            </a: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kiệt</a:t>
            </a: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-&gt; ô </a:t>
            </a:r>
            <a:r>
              <a:rPr lang="en-US" altLang="en-US" sz="2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-&gt; </a:t>
            </a:r>
            <a:r>
              <a:rPr lang="en-US" altLang="en-US" sz="2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tai…</a:t>
            </a:r>
          </a:p>
        </p:txBody>
      </p:sp>
      <p:sp>
        <p:nvSpPr>
          <p:cNvPr id="60425" name="Line 15"/>
          <p:cNvSpPr>
            <a:spLocks noChangeShapeType="1"/>
          </p:cNvSpPr>
          <p:nvPr/>
        </p:nvSpPr>
        <p:spPr bwMode="auto">
          <a:xfrm>
            <a:off x="3924300" y="3906838"/>
            <a:ext cx="1371600" cy="1143000"/>
          </a:xfrm>
          <a:prstGeom prst="line">
            <a:avLst/>
          </a:prstGeom>
          <a:noFill/>
          <a:ln w="28575">
            <a:solidFill>
              <a:srgbClr val="66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0426" name="Text Box 11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5334000" y="4800600"/>
            <a:ext cx="5105400" cy="1106488"/>
          </a:xfrm>
          <a:prstGeom prst="rect">
            <a:avLst/>
          </a:prstGeom>
          <a:solidFill>
            <a:srgbClr val="99FFCC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200" b="1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 việc làm nghiêm trọng, thiếu điều kiện giáo dục và quản lí -&gt; mất trật tự xã hội  </a:t>
            </a:r>
          </a:p>
        </p:txBody>
      </p:sp>
      <p:sp>
        <p:nvSpPr>
          <p:cNvPr id="60427" name="Line 12"/>
          <p:cNvSpPr>
            <a:spLocks noChangeShapeType="1"/>
          </p:cNvSpPr>
          <p:nvPr/>
        </p:nvSpPr>
        <p:spPr bwMode="auto">
          <a:xfrm>
            <a:off x="3962400" y="3505200"/>
            <a:ext cx="1295400" cy="381000"/>
          </a:xfrm>
          <a:prstGeom prst="line">
            <a:avLst/>
          </a:prstGeom>
          <a:noFill/>
          <a:ln w="28575">
            <a:solidFill>
              <a:srgbClr val="66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Hình chữ nhật 1"/>
          <p:cNvSpPr>
            <a:spLocks noChangeArrowheads="1"/>
          </p:cNvSpPr>
          <p:nvPr/>
        </p:nvSpPr>
        <p:spPr bwMode="auto">
          <a:xfrm>
            <a:off x="1925782" y="24526"/>
            <a:ext cx="853440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064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3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altLang="en-US" sz="3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altLang="en-US" sz="3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3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altLang="en-US" sz="3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3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endParaRPr lang="en-US" altLang="en-US" sz="3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213559"/>
      </p:ext>
    </p:extLst>
  </p:cSld>
  <p:clrMapOvr>
    <a:masterClrMapping/>
  </p:clrMapOvr>
  <p:transition spd="slow">
    <p:comb/>
    <p:sndAc>
      <p:stSnd>
        <p:snd r:embed="rId2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60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60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60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60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60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500"/>
                                        <p:tgtEl>
                                          <p:spTgt spid="60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0" grpId="0" animBg="1"/>
      <p:bldP spid="60421" grpId="0" animBg="1"/>
      <p:bldP spid="60422" grpId="0" animBg="1"/>
      <p:bldP spid="60423" grpId="0" animBg="1"/>
      <p:bldP spid="60424" grpId="0" animBg="1"/>
      <p:bldP spid="60425" grpId="0" animBg="1"/>
      <p:bldP spid="60426" grpId="0" animBg="1"/>
      <p:bldP spid="6042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4" descr="ngheodo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762000"/>
            <a:ext cx="4495800" cy="4724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0963" name="Text Box 6"/>
          <p:cNvSpPr txBox="1">
            <a:spLocks noChangeArrowheads="1"/>
          </p:cNvSpPr>
          <p:nvPr/>
        </p:nvSpPr>
        <p:spPr bwMode="auto">
          <a:xfrm>
            <a:off x="1524000" y="571500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vi-VN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Điều kiện sống và sinh hoạt gặp nhiều khó khăn, thiếu thốn.</a:t>
            </a:r>
          </a:p>
        </p:txBody>
      </p:sp>
      <p:pic>
        <p:nvPicPr>
          <p:cNvPr id="52229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9800" y="741363"/>
            <a:ext cx="4648200" cy="475615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1524000" y="0"/>
            <a:ext cx="91440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n-US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Hậu quả của việc gia tăng dân số.</a:t>
            </a:r>
          </a:p>
        </p:txBody>
      </p:sp>
      <p:sp>
        <p:nvSpPr>
          <p:cNvPr id="11270" name="Rectangle 36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3039782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Benh%20vien%20qua%20tai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28776" y="0"/>
            <a:ext cx="4633913" cy="3048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6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0"/>
            <a:ext cx="4191000" cy="30480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8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27188" y="3048000"/>
            <a:ext cx="4635500" cy="33528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3013" name="TextBox 8"/>
          <p:cNvSpPr txBox="1">
            <a:spLocks noChangeArrowheads="1"/>
          </p:cNvSpPr>
          <p:nvPr/>
        </p:nvSpPr>
        <p:spPr bwMode="auto">
          <a:xfrm>
            <a:off x="1600200" y="6369050"/>
            <a:ext cx="9067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vi-VN" sz="2600">
                <a:solidFill>
                  <a:srgbClr val="0000FF"/>
                </a:solidFill>
                <a:latin typeface="Times New Roman" pitchFamily="18" charset="0"/>
              </a:rPr>
              <a:t>Quá tải trong các bệnh viện, trường học và trong giao thông</a:t>
            </a:r>
          </a:p>
        </p:txBody>
      </p:sp>
      <p:pic>
        <p:nvPicPr>
          <p:cNvPr id="118785" name="Picture 1" descr="C:\Users\8470p\Desktop\ùn tắc giao thông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00800" y="3048000"/>
            <a:ext cx="4191000" cy="3352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3319" name="Rectangle 36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811129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448800" y="6215063"/>
            <a:ext cx="685800" cy="609600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76805" name="Text Box 6"/>
          <p:cNvSpPr txBox="1">
            <a:spLocks noChangeArrowheads="1"/>
          </p:cNvSpPr>
          <p:nvPr/>
        </p:nvSpPr>
        <p:spPr bwMode="auto">
          <a:xfrm>
            <a:off x="1747837" y="1871886"/>
            <a:ext cx="8686800" cy="584775"/>
          </a:xfrm>
          <a:prstGeom prst="rect">
            <a:avLst/>
          </a:prstGeom>
          <a:solidFill>
            <a:srgbClr val="FFCCFF"/>
          </a:solidFill>
          <a:ln/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11175" indent="-449263">
              <a:spcBef>
                <a:spcPct val="0"/>
              </a:spcBef>
              <a:buFontTx/>
              <a:buAutoNum type="alphaLcPeriod"/>
              <a:defRPr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Đồng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bằng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chiếm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diện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tích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lớn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hơn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đồi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núi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70660" name="Text Box 5"/>
          <p:cNvSpPr txBox="1">
            <a:spLocks noChangeArrowheads="1"/>
          </p:cNvSpPr>
          <p:nvPr/>
        </p:nvSpPr>
        <p:spPr bwMode="auto">
          <a:xfrm>
            <a:off x="1752600" y="716205"/>
            <a:ext cx="8686800" cy="677862"/>
          </a:xfrm>
          <a:prstGeom prst="rect">
            <a:avLst/>
          </a:prstGeom>
          <a:solidFill>
            <a:srgbClr val="CCFFCC"/>
          </a:solidFill>
          <a:ln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  <a:defRPr/>
            </a:pPr>
            <a:r>
              <a:rPr lang="en-US" alt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alt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là: 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747837" y="4500682"/>
            <a:ext cx="8686800" cy="1077218"/>
          </a:xfrm>
          <a:prstGeom prst="rect">
            <a:avLst/>
          </a:prstGeom>
          <a:solidFill>
            <a:srgbClr val="FFCCFF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extLst/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65138" indent="-403225">
              <a:spcBef>
                <a:spcPct val="0"/>
              </a:spcBef>
              <a:buNone/>
              <a:defRPr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c. ¾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diện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tích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đất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là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đồng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bằng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, ¼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diện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tích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đất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là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đồi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núi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747837" y="2940062"/>
            <a:ext cx="8686800" cy="1077218"/>
          </a:xfrm>
          <a:prstGeom prst="rect">
            <a:avLst/>
          </a:prstGeom>
          <a:solidFill>
            <a:srgbClr val="FFCCFF"/>
          </a:solidFill>
          <a:ln/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11175" indent="-511175">
              <a:spcBef>
                <a:spcPct val="0"/>
              </a:spcBef>
              <a:buNone/>
              <a:defRPr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b. ¼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diện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tích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đất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là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đồng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bằng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, ¾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diện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tích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đất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là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đồi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núi</a:t>
            </a:r>
            <a:endParaRPr lang="en-US" altLang="en-US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8" name="Picture 2" descr="Kết quả hình ảnh cho HOA VE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6" y="5699126"/>
            <a:ext cx="1904999" cy="1090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44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2" name="chimes.wav"/>
          </p:stSnd>
        </p:sndAc>
      </p:transition>
    </mc:Choice>
    <mc:Fallback xmlns="">
      <p:transition spd="slow">
        <p:circle/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768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07407E-6 L 0.00885 -0.14885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4" y="-745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4813300" cy="3200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15715" name="Picture 3" descr="C:\Users\8470p\Desktop\trai-dat-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3244851"/>
            <a:ext cx="4724400" cy="30829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15716" name="Picture 4" descr="C:\Users\8470p\Desktop\ô nhiễm môi trườn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00" y="3276600"/>
            <a:ext cx="4381500" cy="304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15717" name="Picture 5" descr="C:\Users\8470p\Desktop\thiên tai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48400" y="0"/>
            <a:ext cx="4419600" cy="3200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4038" name="TextBox 2"/>
          <p:cNvSpPr txBox="1">
            <a:spLocks noChangeArrowheads="1"/>
          </p:cNvSpPr>
          <p:nvPr/>
        </p:nvSpPr>
        <p:spPr bwMode="auto">
          <a:xfrm>
            <a:off x="1524000" y="6324601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vi-VN" sz="2800">
                <a:solidFill>
                  <a:srgbClr val="0000FF"/>
                </a:solidFill>
                <a:latin typeface="Times New Roman" pitchFamily="18" charset="0"/>
              </a:rPr>
              <a:t>Tàn phá rừng gây ảnh hưởng đến môi trường và khí hậu</a:t>
            </a:r>
          </a:p>
        </p:txBody>
      </p:sp>
      <p:sp>
        <p:nvSpPr>
          <p:cNvPr id="14343" name="Rectangle 36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308644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8470p\Desktop\chaamij phát triể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3813"/>
            <a:ext cx="44958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 descr="C:\Users\8470p\Desktop\thất  nghiệ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200400"/>
            <a:ext cx="44958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 descr="C:\Users\8470p\Desktop\nghè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45720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 descr="C:\Users\8470p\Desktop\chợ có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200400"/>
            <a:ext cx="46482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2" name="TextBox 1"/>
          <p:cNvSpPr txBox="1">
            <a:spLocks noChangeArrowheads="1"/>
          </p:cNvSpPr>
          <p:nvPr/>
        </p:nvSpPr>
        <p:spPr bwMode="auto">
          <a:xfrm>
            <a:off x="1524000" y="6324601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vi-VN" sz="2800">
                <a:solidFill>
                  <a:srgbClr val="0000FF"/>
                </a:solidFill>
                <a:latin typeface="Times New Roman" pitchFamily="18" charset="0"/>
              </a:rPr>
              <a:t>Kinh tế chậm phát triển, thiếu việc làm, mất trật tự xã hội.</a:t>
            </a:r>
          </a:p>
        </p:txBody>
      </p:sp>
      <p:sp>
        <p:nvSpPr>
          <p:cNvPr id="15367" name="Rectangle 36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898921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3"/>
          <p:cNvSpPr txBox="1">
            <a:spLocks noChangeArrowheads="1"/>
          </p:cNvSpPr>
          <p:nvPr/>
        </p:nvSpPr>
        <p:spPr bwMode="auto">
          <a:xfrm>
            <a:off x="1524000" y="547688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Địa lý</a:t>
            </a:r>
          </a:p>
        </p:txBody>
      </p:sp>
      <p:sp>
        <p:nvSpPr>
          <p:cNvPr id="17411" name="Text Box 9"/>
          <p:cNvSpPr txBox="1">
            <a:spLocks noChangeArrowheads="1"/>
          </p:cNvSpPr>
          <p:nvPr/>
        </p:nvSpPr>
        <p:spPr bwMode="auto">
          <a:xfrm>
            <a:off x="1524000" y="1092200"/>
            <a:ext cx="91440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Dân số nước ta.</a:t>
            </a:r>
          </a:p>
        </p:txBody>
      </p:sp>
      <p:sp>
        <p:nvSpPr>
          <p:cNvPr id="39946" name="Text Box 10"/>
          <p:cNvSpPr txBox="1">
            <a:spLocks noChangeArrowheads="1"/>
          </p:cNvSpPr>
          <p:nvPr/>
        </p:nvSpPr>
        <p:spPr bwMode="auto">
          <a:xfrm>
            <a:off x="1524000" y="1631951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alt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alt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alt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alt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alt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alt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alt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alt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alt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alt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pic>
        <p:nvPicPr>
          <p:cNvPr id="50184" name="Picture 8" descr="Gia%20dinh%20VH%20(a_%20Dang%20Viet%20Phuong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614613"/>
            <a:ext cx="45720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9" name="Pictur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0288" y="2614613"/>
            <a:ext cx="4495800" cy="3124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39949" name="Text Box 13"/>
          <p:cNvSpPr txBox="1">
            <a:spLocks noChangeArrowheads="1"/>
          </p:cNvSpPr>
          <p:nvPr/>
        </p:nvSpPr>
        <p:spPr bwMode="auto">
          <a:xfrm>
            <a:off x="1981200" y="5738813"/>
            <a:ext cx="36576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alt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alt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alt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alt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alt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alt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hạnh</a:t>
            </a:r>
            <a:r>
              <a:rPr lang="en-US" alt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phúc</a:t>
            </a:r>
            <a:r>
              <a:rPr lang="en-US" alt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9950" name="Text Box 14"/>
          <p:cNvSpPr txBox="1">
            <a:spLocks noChangeArrowheads="1"/>
          </p:cNvSpPr>
          <p:nvPr/>
        </p:nvSpPr>
        <p:spPr bwMode="auto">
          <a:xfrm>
            <a:off x="6019800" y="5911850"/>
            <a:ext cx="46482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Cuộc sống khó khăn, thiếu thốn, vất vả.</a:t>
            </a:r>
          </a:p>
        </p:txBody>
      </p:sp>
      <p:sp>
        <p:nvSpPr>
          <p:cNvPr id="39951" name="Text Box 15"/>
          <p:cNvSpPr txBox="1">
            <a:spLocks noChangeArrowheads="1"/>
          </p:cNvSpPr>
          <p:nvPr/>
        </p:nvSpPr>
        <p:spPr bwMode="auto">
          <a:xfrm>
            <a:off x="7010400" y="2095501"/>
            <a:ext cx="3352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con.</a:t>
            </a:r>
          </a:p>
        </p:txBody>
      </p:sp>
      <p:sp>
        <p:nvSpPr>
          <p:cNvPr id="39952" name="Text Box 16"/>
          <p:cNvSpPr txBox="1">
            <a:spLocks noChangeArrowheads="1"/>
          </p:cNvSpPr>
          <p:nvPr/>
        </p:nvSpPr>
        <p:spPr bwMode="auto">
          <a:xfrm>
            <a:off x="2286000" y="2071688"/>
            <a:ext cx="2743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- Gia đình ít con</a:t>
            </a:r>
          </a:p>
        </p:txBody>
      </p:sp>
      <p:sp>
        <p:nvSpPr>
          <p:cNvPr id="17419" name="Rectangle 36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vi-VN" altLang="en-US"/>
          </a:p>
        </p:txBody>
      </p:sp>
      <p:sp>
        <p:nvSpPr>
          <p:cNvPr id="17420" name="Text Box 5"/>
          <p:cNvSpPr txBox="1">
            <a:spLocks noChangeArrowheads="1"/>
          </p:cNvSpPr>
          <p:nvPr/>
        </p:nvSpPr>
        <p:spPr bwMode="auto">
          <a:xfrm>
            <a:off x="1524000" y="58739"/>
            <a:ext cx="91440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Thứ ba, ngày  15  tháng  10  năm  2019</a:t>
            </a:r>
          </a:p>
        </p:txBody>
      </p:sp>
      <p:pic>
        <p:nvPicPr>
          <p:cNvPr id="17421" name="Picture 11" descr="sun14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863" y="58738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2" name="Picture 16" descr="sun14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6888" y="61913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051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399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399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399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399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9" grpId="0"/>
      <p:bldP spid="39950" grpId="0"/>
      <p:bldP spid="39951" grpId="0"/>
      <p:bldP spid="3995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8" descr="Gia%20dinh%20VH%20(a_%20Dang%20Viet%20Phuong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5410200" cy="287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9" descr="Phong%20(GD%20Vhoa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895600"/>
            <a:ext cx="54102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10" descr="ImageVie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895600"/>
            <a:ext cx="3657600" cy="39624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2" name="Rectangle 36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vi-V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6934200" y="27710"/>
            <a:ext cx="37338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đảm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mặc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đảm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tiệm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nghi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giãn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nghỉ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ngơi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du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lũy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dành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,…-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chốn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… -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hạnh</a:t>
            </a:r>
            <a:r>
              <a:rPr lang="en-US" alt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phúc</a:t>
            </a:r>
            <a:endParaRPr lang="en-US" altLang="en-US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02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11EFEF6E-8F80-404E-9F1A-7B40280D81F6}"/>
              </a:ext>
            </a:extLst>
          </p:cNvPr>
          <p:cNvSpPr/>
          <p:nvPr/>
        </p:nvSpPr>
        <p:spPr>
          <a:xfrm>
            <a:off x="1858297" y="727208"/>
            <a:ext cx="8534400" cy="5580191"/>
          </a:xfrm>
          <a:prstGeom prst="rect">
            <a:avLst/>
          </a:prstGeom>
          <a:noFill/>
          <a:ln w="38100">
            <a:solidFill>
              <a:srgbClr val="8D3E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899B91CC-CC95-46B6-AB89-C98D1CC7C6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504" y="-78872"/>
            <a:ext cx="1327586" cy="13761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34250" y="272901"/>
            <a:ext cx="8229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u="sng" dirty="0">
                <a:latin typeface="Times New Roman" pitchFamily="18" charset="0"/>
                <a:cs typeface="Times New Roman" pitchFamily="18" charset="0"/>
              </a:rPr>
              <a:t>ĐỊA LÍ</a:t>
            </a:r>
          </a:p>
          <a:p>
            <a:pPr algn="ctr"/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DÂN SỐ NƯỚC TA</a:t>
            </a:r>
          </a:p>
          <a:p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1. Dân số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181335" y="1650499"/>
            <a:ext cx="8116186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alt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181334" y="2534507"/>
            <a:ext cx="29225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sô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́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155953" y="3040249"/>
            <a:ext cx="79390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triệu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29828" y="3930519"/>
            <a:ext cx="594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/>
              <a:t>3</a:t>
            </a:r>
            <a:r>
              <a:rPr lang="vi-VN" sz="2400" b="1" dirty="0"/>
              <a:t>. Tác hại của việc gia tăng dân số</a:t>
            </a:r>
            <a:endParaRPr lang="en-US" sz="2400" b="1" dirty="0"/>
          </a:p>
        </p:txBody>
      </p:sp>
      <p:sp>
        <p:nvSpPr>
          <p:cNvPr id="15" name="Rectangle 14"/>
          <p:cNvSpPr/>
          <p:nvPr/>
        </p:nvSpPr>
        <p:spPr>
          <a:xfrm>
            <a:off x="2057400" y="4302705"/>
            <a:ext cx="8153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khăn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đảm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nhu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7363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ext Box 6"/>
          <p:cNvSpPr txBox="1">
            <a:spLocks noChangeArrowheads="1"/>
          </p:cNvSpPr>
          <p:nvPr/>
        </p:nvSpPr>
        <p:spPr bwMode="auto">
          <a:xfrm>
            <a:off x="1812925" y="13319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US" sz="1800"/>
          </a:p>
        </p:txBody>
      </p:sp>
      <p:sp>
        <p:nvSpPr>
          <p:cNvPr id="95235" name="AutoShape 14"/>
          <p:cNvSpPr>
            <a:spLocks noChangeArrowheads="1"/>
          </p:cNvSpPr>
          <p:nvPr/>
        </p:nvSpPr>
        <p:spPr bwMode="auto">
          <a:xfrm>
            <a:off x="1812926" y="2057400"/>
            <a:ext cx="8626475" cy="1295400"/>
          </a:xfrm>
          <a:prstGeom prst="roundRect">
            <a:avLst>
              <a:gd name="adj" fmla="val 16667"/>
            </a:avLst>
          </a:prstGeom>
          <a:solidFill>
            <a:srgbClr val="F9F9A5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latin typeface="Times New Roman" panose="02020603050405020304" pitchFamily="18" charset="0"/>
              </a:rPr>
              <a:t>Để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giảm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sự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gia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tăng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dân</a:t>
            </a:r>
            <a:r>
              <a:rPr lang="en-US" altLang="en-US" b="1" dirty="0">
                <a:latin typeface="Times New Roman" panose="02020603050405020304" pitchFamily="18" charset="0"/>
              </a:rPr>
              <a:t> số, </a:t>
            </a:r>
            <a:r>
              <a:rPr lang="en-US" altLang="en-US" b="1" dirty="0" err="1">
                <a:latin typeface="Times New Roman" panose="02020603050405020304" pitchFamily="18" charset="0"/>
              </a:rPr>
              <a:t>Nhà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nước</a:t>
            </a:r>
            <a:r>
              <a:rPr lang="en-US" altLang="en-US" b="1" dirty="0">
                <a:latin typeface="Times New Roman" panose="02020603050405020304" pitchFamily="18" charset="0"/>
              </a:rPr>
              <a:t> ta </a:t>
            </a:r>
            <a:r>
              <a:rPr lang="en-US" altLang="en-US" b="1" dirty="0" err="1">
                <a:latin typeface="Times New Roman" panose="02020603050405020304" pitchFamily="18" charset="0"/>
              </a:rPr>
              <a:t>đã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có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</a:rPr>
              <a:t>những </a:t>
            </a:r>
            <a:r>
              <a:rPr lang="en-US" altLang="en-US" b="1" dirty="0" err="1">
                <a:latin typeface="Times New Roman" panose="02020603050405020304" pitchFamily="18" charset="0"/>
              </a:rPr>
              <a:t>biện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pháp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nào</a:t>
            </a:r>
            <a:r>
              <a:rPr lang="en-US" altLang="en-US" b="1" dirty="0">
                <a:latin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87286296"/>
      </p:ext>
    </p:extLst>
  </p:cSld>
  <p:clrMapOvr>
    <a:masterClrMapping/>
  </p:clrMapOvr>
  <p:transition spd="slow">
    <p:fad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small_1245786249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32004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2" descr="dieu_hanh_ngay_ds_V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097214"/>
            <a:ext cx="4267200" cy="3760787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2" descr="hehoac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0"/>
            <a:ext cx="3124200" cy="3124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88288" y="0"/>
            <a:ext cx="2779712" cy="31242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8441" name="TextBox 7"/>
          <p:cNvSpPr txBox="1">
            <a:spLocks noChangeArrowheads="1"/>
          </p:cNvSpPr>
          <p:nvPr/>
        </p:nvSpPr>
        <p:spPr bwMode="auto">
          <a:xfrm>
            <a:off x="5943600" y="3581400"/>
            <a:ext cx="43434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vi-VN">
                <a:solidFill>
                  <a:srgbClr val="FF0000"/>
                </a:solidFill>
                <a:latin typeface="Times New Roman" pitchFamily="18" charset="0"/>
              </a:rPr>
              <a:t>Chính sách tuyên truyền kế hoạch hóa gia đình của nhà nước.</a:t>
            </a:r>
          </a:p>
        </p:txBody>
      </p:sp>
      <p:sp>
        <p:nvSpPr>
          <p:cNvPr id="21511" name="Rectangle 36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838235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ChangeArrowheads="1"/>
          </p:cNvSpPr>
          <p:nvPr/>
        </p:nvSpPr>
        <p:spPr bwMode="auto">
          <a:xfrm>
            <a:off x="2133600" y="228600"/>
            <a:ext cx="815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US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DÂN SỐ NƯỚC TA</a:t>
            </a:r>
            <a:r>
              <a:rPr lang="en-US" sz="2400" b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</a:t>
            </a:r>
          </a:p>
          <a:p>
            <a:pPr eaLnBrk="1" hangingPunct="1">
              <a:spcBef>
                <a:spcPct val="20000"/>
              </a:spcBef>
            </a:pPr>
            <a:endParaRPr lang="en-US" sz="3200" b="1">
              <a:solidFill>
                <a:srgbClr val="3333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  <p:graphicFrame>
        <p:nvGraphicFramePr>
          <p:cNvPr id="98386" name="Group 82"/>
          <p:cNvGraphicFramePr>
            <a:graphicFrameLocks noGrp="1"/>
          </p:cNvGraphicFramePr>
          <p:nvPr>
            <p:ph sz="half" idx="4294967295"/>
          </p:nvPr>
        </p:nvGraphicFramePr>
        <p:xfrm>
          <a:off x="1828800" y="838200"/>
          <a:ext cx="8610600" cy="1737360"/>
        </p:xfrm>
        <a:graphic>
          <a:graphicData uri="http://schemas.openxmlformats.org/drawingml/2006/table">
            <a:tbl>
              <a:tblPr/>
              <a:tblGrid>
                <a:gridCol w="1524000"/>
                <a:gridCol w="2438400"/>
                <a:gridCol w="2286000"/>
                <a:gridCol w="2362200"/>
              </a:tblGrid>
              <a:tr h="1219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pitchFamily="34" charset="0"/>
                        </a:rPr>
                        <a:t>  Năm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pitchFamily="34" charset="0"/>
                        </a:rPr>
                        <a:t>     2018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pitchFamily="34" charset="0"/>
                        </a:rPr>
                        <a:t>    2019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pitchFamily="34" charset="0"/>
                        </a:rPr>
                        <a:t> Đầu tháng     10-2020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</a:rPr>
                        <a:t>96 963 958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</a:rPr>
                        <a:t>97 442 805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</a:rPr>
                        <a:t>97 568 710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8344" name="Text Box 40"/>
          <p:cNvSpPr txBox="1">
            <a:spLocks noChangeArrowheads="1"/>
          </p:cNvSpPr>
          <p:nvPr/>
        </p:nvSpPr>
        <p:spPr bwMode="auto">
          <a:xfrm>
            <a:off x="1981200" y="2057400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Dân số</a:t>
            </a:r>
          </a:p>
        </p:txBody>
      </p:sp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524001" y="3200400"/>
            <a:ext cx="9144000" cy="1077218"/>
          </a:xfrm>
          <a:prstGeom prst="rect">
            <a:avLst/>
          </a:prstGeom>
          <a:noFill/>
          <a:ln w="57150" cmpd="thickThin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>
                <a:solidFill>
                  <a:srgbClr val="0000FF"/>
                </a:solidFill>
                <a:latin typeface="Times New Roman" panose="02020603050405020304" pitchFamily="18" charset="0"/>
              </a:rPr>
              <a:t>    Nhận </a:t>
            </a:r>
            <a:r>
              <a:rPr lang="it-IT" altLang="en-US" dirty="0">
                <a:solidFill>
                  <a:srgbClr val="0000FF"/>
                </a:solidFill>
                <a:latin typeface="Times New Roman" panose="02020603050405020304" pitchFamily="18" charset="0"/>
              </a:rPr>
              <a:t>xét về sự gia tăng dân số của nước </a:t>
            </a:r>
            <a:r>
              <a:rPr lang="it-IT" altLang="en-US">
                <a:solidFill>
                  <a:srgbClr val="0000FF"/>
                </a:solidFill>
                <a:latin typeface="Times New Roman" panose="02020603050405020304" pitchFamily="18" charset="0"/>
              </a:rPr>
              <a:t>ta trong những năm gần </a:t>
            </a:r>
            <a:r>
              <a:rPr lang="it-IT" altLang="en-US" dirty="0">
                <a:solidFill>
                  <a:srgbClr val="0000FF"/>
                </a:solidFill>
                <a:latin typeface="Times New Roman" panose="02020603050405020304" pitchFamily="18" charset="0"/>
              </a:rPr>
              <a:t>đây.</a:t>
            </a:r>
            <a:endParaRPr lang="vi-VN" altLang="en-US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1676400" y="4724400"/>
            <a:ext cx="8610600" cy="523220"/>
          </a:xfrm>
          <a:prstGeom prst="rect">
            <a:avLst/>
          </a:prstGeom>
          <a:noFill/>
          <a:ln w="57150" cmpd="thickThin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Times New Roman" panose="02020603050405020304" pitchFamily="18" charset="0"/>
              </a:rPr>
              <a:t>Những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năm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gần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đây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tốc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độ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tăng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dân</a:t>
            </a:r>
            <a:r>
              <a:rPr lang="en-US" altLang="en-US" sz="2800" b="1" dirty="0">
                <a:latin typeface="Times New Roman" panose="02020603050405020304" pitchFamily="18" charset="0"/>
              </a:rPr>
              <a:t> số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đã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giảm</a:t>
            </a:r>
            <a:r>
              <a:rPr lang="en-US" altLang="en-US" sz="2800" b="1" dirty="0">
                <a:latin typeface="Times New Roman" panose="02020603050405020304" pitchFamily="18" charset="0"/>
              </a:rPr>
              <a:t> h</a:t>
            </a:r>
            <a:r>
              <a:rPr lang="vi-VN" altLang="en-US" sz="2800" b="1" dirty="0">
                <a:latin typeface="Times New Roman" panose="02020603050405020304" pitchFamily="18" charset="0"/>
              </a:rPr>
              <a:t>ơ</a:t>
            </a:r>
            <a:r>
              <a:rPr lang="en-US" altLang="en-US" sz="2800" b="1" dirty="0">
                <a:latin typeface="Times New Roman" panose="02020603050405020304" pitchFamily="18" charset="0"/>
              </a:rPr>
              <a:t>n</a:t>
            </a:r>
            <a:r>
              <a:rPr lang="vi-VN" altLang="en-US" sz="2800" b="1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7" name="Line 19"/>
          <p:cNvSpPr>
            <a:spLocks noChangeShapeType="1"/>
          </p:cNvSpPr>
          <p:nvPr/>
        </p:nvSpPr>
        <p:spPr bwMode="auto">
          <a:xfrm>
            <a:off x="5943600" y="4267200"/>
            <a:ext cx="0" cy="4572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3499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4" descr="dieu_hanh_ngay_ds_V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5257800" cy="41910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283" name="Rectangle 7"/>
          <p:cNvSpPr>
            <a:spLocks noChangeArrowheads="1"/>
          </p:cNvSpPr>
          <p:nvPr/>
        </p:nvSpPr>
        <p:spPr bwMode="auto">
          <a:xfrm>
            <a:off x="1676400" y="4419601"/>
            <a:ext cx="8839200" cy="224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vi-VN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chính sách truyên truyền rộng khắp về kế hoạch hóa gia đình, mọi tầng lớp nhân dân</a:t>
            </a:r>
            <a:r>
              <a:rPr lang="en-US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 thức được tác hại của gia đình khi sinh đông con.</a:t>
            </a:r>
            <a:r>
              <a:rPr lang="en-US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đến nay </a:t>
            </a:r>
            <a:r>
              <a:rPr lang="en-US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ốc</a:t>
            </a:r>
            <a:r>
              <a:rPr lang="en-US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 tăng dân số</a:t>
            </a:r>
            <a:r>
              <a:rPr lang="en-US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ta đã</a:t>
            </a:r>
            <a:r>
              <a:rPr lang="en-US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</a:t>
            </a:r>
            <a:r>
              <a:rPr lang="vi-VN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</a:t>
            </a:r>
            <a:r>
              <a:rPr lang="en-US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so v</a:t>
            </a:r>
            <a:r>
              <a:rPr lang="vi-VN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ới</a:t>
            </a:r>
            <a:r>
              <a:rPr lang="en-US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ước.</a:t>
            </a:r>
            <a:r>
              <a:rPr lang="en-US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vi-VN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hất lượng cuộc sống được cải thiện rất nhiều.</a:t>
            </a:r>
            <a:endParaRPr lang="en-US" altLang="en-US" sz="2800" b="1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728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764"/>
            <a:ext cx="3886200" cy="418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2840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ext Box 5"/>
          <p:cNvSpPr txBox="1">
            <a:spLocks noChangeArrowheads="1"/>
          </p:cNvSpPr>
          <p:nvPr/>
        </p:nvSpPr>
        <p:spPr bwMode="auto">
          <a:xfrm>
            <a:off x="1812925" y="13319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US" sz="1800"/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1905000" y="2590801"/>
            <a:ext cx="8382000" cy="3323987"/>
          </a:xfrm>
          <a:prstGeom prst="rect">
            <a:avLst/>
          </a:prstGeom>
          <a:solidFill>
            <a:srgbClr val="99FFCC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indent="6238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                       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Ghi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nhớ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diện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tích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vào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loại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trung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bình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nhưng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lại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thuộc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hàng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đông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dân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trên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thế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giới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. Dân số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tăng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nhanh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gây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nhiều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khó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khăn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cho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việc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nâng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cao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đời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sống. Những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năm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gần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đây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tốc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độ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tăng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dân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số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đã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giảm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hơn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so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trước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nhờ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hiện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tốt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công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tác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kế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hoạch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hóa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gia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đình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1638300" y="684213"/>
            <a:ext cx="8915400" cy="1295400"/>
          </a:xfrm>
          <a:prstGeom prst="roundRect">
            <a:avLst>
              <a:gd name="adj" fmla="val 16667"/>
            </a:avLst>
          </a:prstGeom>
          <a:solidFill>
            <a:srgbClr val="F9F9A5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sẽ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góp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phần</a:t>
            </a:r>
            <a:r>
              <a:rPr lang="en-US" altLang="en-US" sz="2800" b="1" dirty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giảm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sự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gia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tăng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dân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số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đối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gia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đình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người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thân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3733800" y="134035"/>
            <a:ext cx="3733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3600" b="1" dirty="0">
                <a:latin typeface="Times New Roman" panose="02020603050405020304" pitchFamily="18" charset="0"/>
              </a:rPr>
              <a:t>LIÊN HỆ </a:t>
            </a:r>
            <a:endParaRPr lang="en-US" altLang="en-US" sz="36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88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296400" y="5784850"/>
            <a:ext cx="685800" cy="609600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60419" name="Picture 4" descr="k00-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308726"/>
            <a:ext cx="9144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4" name="Text Box 5"/>
          <p:cNvSpPr txBox="1">
            <a:spLocks noChangeArrowheads="1"/>
          </p:cNvSpPr>
          <p:nvPr/>
        </p:nvSpPr>
        <p:spPr bwMode="auto">
          <a:xfrm>
            <a:off x="1905000" y="492126"/>
            <a:ext cx="8445500" cy="113877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 w="38100"/>
          <a:effectLst>
            <a:glow rad="101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  <a:defRPr/>
            </a:pPr>
            <a:r>
              <a:rPr lang="en-US" alt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là:</a:t>
            </a:r>
          </a:p>
        </p:txBody>
      </p:sp>
      <p:sp>
        <p:nvSpPr>
          <p:cNvPr id="77830" name="Text Box 6"/>
          <p:cNvSpPr txBox="1">
            <a:spLocks noChangeArrowheads="1"/>
          </p:cNvSpPr>
          <p:nvPr/>
        </p:nvSpPr>
        <p:spPr bwMode="auto">
          <a:xfrm>
            <a:off x="1774825" y="2313520"/>
            <a:ext cx="8686800" cy="584775"/>
          </a:xfrm>
          <a:prstGeom prst="rect">
            <a:avLst/>
          </a:prstGeom>
          <a:gradFill flip="none" rotWithShape="1">
            <a:gsLst>
              <a:gs pos="0">
                <a:srgbClr val="FFFF99">
                  <a:shade val="30000"/>
                  <a:satMod val="115000"/>
                </a:srgbClr>
              </a:gs>
              <a:gs pos="50000">
                <a:srgbClr val="FFFF99">
                  <a:shade val="67500"/>
                  <a:satMod val="115000"/>
                </a:srgbClr>
              </a:gs>
              <a:gs pos="100000">
                <a:srgbClr val="FFFF99">
                  <a:shade val="100000"/>
                  <a:satMod val="115000"/>
                </a:srgbClr>
              </a:gs>
            </a:gsLst>
            <a:lin ang="54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extLst/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a. 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Nhiệt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độ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cao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gió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mưa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thay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đổi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mùa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803400" y="4323385"/>
            <a:ext cx="8686800" cy="1077218"/>
          </a:xfrm>
          <a:prstGeom prst="rect">
            <a:avLst/>
          </a:prstGeom>
          <a:gradFill flip="none" rotWithShape="1">
            <a:gsLst>
              <a:gs pos="0">
                <a:srgbClr val="FFFF99">
                  <a:shade val="30000"/>
                  <a:satMod val="115000"/>
                </a:srgbClr>
              </a:gs>
              <a:gs pos="50000">
                <a:srgbClr val="FFFF99">
                  <a:shade val="67500"/>
                  <a:satMod val="115000"/>
                </a:srgbClr>
              </a:gs>
              <a:gs pos="100000">
                <a:srgbClr val="FFFF99">
                  <a:shade val="100000"/>
                  <a:satMod val="115000"/>
                </a:srgbClr>
              </a:gs>
            </a:gsLst>
            <a:lin ang="54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extLst/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>
              <a:spcBef>
                <a:spcPct val="50000"/>
              </a:spcBef>
              <a:buNone/>
              <a:defRPr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c. 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Nhiệt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độ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cao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gió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mưa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không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thay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đổi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mùa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784350" y="3354264"/>
            <a:ext cx="8686800" cy="584775"/>
          </a:xfrm>
          <a:prstGeom prst="rect">
            <a:avLst/>
          </a:prstGeom>
          <a:gradFill flip="none" rotWithShape="1">
            <a:gsLst>
              <a:gs pos="0">
                <a:srgbClr val="FFFF99">
                  <a:shade val="30000"/>
                  <a:satMod val="115000"/>
                </a:srgbClr>
              </a:gs>
              <a:gs pos="50000">
                <a:srgbClr val="FFFF99">
                  <a:shade val="67500"/>
                  <a:satMod val="115000"/>
                </a:srgbClr>
              </a:gs>
              <a:gs pos="100000">
                <a:srgbClr val="FFFF99">
                  <a:shade val="100000"/>
                  <a:satMod val="115000"/>
                </a:srgbClr>
              </a:gs>
            </a:gsLst>
            <a:lin ang="54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extLst/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b. 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Nhiệt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độ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cao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nhiều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gió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mưa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9" name="Picture 2" descr="Kết quả hình ảnh cho HOA V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6" y="5699126"/>
            <a:ext cx="1904999" cy="1090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0914114"/>
      </p:ext>
    </p:extLst>
  </p:cSld>
  <p:clrMapOvr>
    <a:masterClrMapping/>
  </p:clrMapOvr>
  <p:transition spd="slow">
    <p:fad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78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78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7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WordArt 2"/>
          <p:cNvSpPr>
            <a:spLocks noChangeArrowheads="1" noChangeShapeType="1" noTextEdit="1"/>
          </p:cNvSpPr>
          <p:nvPr/>
        </p:nvSpPr>
        <p:spPr bwMode="auto">
          <a:xfrm>
            <a:off x="2514600" y="1752600"/>
            <a:ext cx="7239000" cy="32004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r>
              <a:rPr lang="vi-VN" sz="3600" b="1" kern="10">
                <a:ln w="9525">
                  <a:noFill/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Trò chơi:</a:t>
            </a:r>
          </a:p>
          <a:p>
            <a:r>
              <a:rPr lang="vi-VN" sz="3600" b="1" kern="10">
                <a:ln w="9525">
                  <a:noFill/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Ô chữ kì diệu</a:t>
            </a:r>
            <a:endParaRPr lang="en-US" sz="3600" b="1" kern="10">
              <a:ln w="9525">
                <a:noFill/>
                <a:round/>
                <a:headEnd/>
                <a:tailEnd/>
              </a:ln>
              <a:solidFill>
                <a:srgbClr val="FF6600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23555" name="Picture 3" descr="J012403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1676400" y="4724400"/>
            <a:ext cx="19812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5244538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524000" y="541339"/>
            <a:ext cx="91440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Một từ gồm 4 chữ cái nói lên đặc điểm dân số nước ta.</a:t>
            </a:r>
          </a:p>
        </p:txBody>
      </p:sp>
      <p:graphicFrame>
        <p:nvGraphicFramePr>
          <p:cNvPr id="5" name="Group 3"/>
          <p:cNvGraphicFramePr>
            <a:graphicFrameLocks/>
          </p:cNvGraphicFramePr>
          <p:nvPr/>
        </p:nvGraphicFramePr>
        <p:xfrm>
          <a:off x="2209800" y="1106489"/>
          <a:ext cx="7696200" cy="1311275"/>
        </p:xfrm>
        <a:graphic>
          <a:graphicData uri="http://schemas.openxmlformats.org/drawingml/2006/table">
            <a:tbl>
              <a:tblPr/>
              <a:tblGrid>
                <a:gridCol w="1924050"/>
                <a:gridCol w="1924050"/>
                <a:gridCol w="1924050"/>
                <a:gridCol w="1924050"/>
              </a:tblGrid>
              <a:tr h="1311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42" marB="4574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760663" y="642939"/>
            <a:ext cx="6781800" cy="1811337"/>
            <a:chOff x="972444" y="3733800"/>
            <a:chExt cx="6781818" cy="1812382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972444" y="3741742"/>
              <a:ext cx="1066803" cy="17536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tx1">
                      <a:lumMod val="50000"/>
                    </a:schemeClr>
                  </a:solidFill>
                  <a:latin typeface="Times New Roman"/>
                  <a:cs typeface="Times New Roman" pitchFamily="18" charset="0"/>
                </a:rPr>
                <a:t>    </a:t>
              </a:r>
              <a:r>
                <a:rPr lang="en-US" sz="8000" dirty="0">
                  <a:solidFill>
                    <a:srgbClr val="FF0000"/>
                  </a:solidFill>
                  <a:latin typeface="Times New Roman"/>
                  <a:cs typeface="Times New Roman" pitchFamily="18" charset="0"/>
                </a:rPr>
                <a:t>Đ</a:t>
              </a: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2906024" y="3792571"/>
              <a:ext cx="1066803" cy="17536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tx1">
                      <a:lumMod val="50000"/>
                    </a:schemeClr>
                  </a:solidFill>
                  <a:latin typeface="Times New Roman"/>
                  <a:cs typeface="Times New Roman" pitchFamily="18" charset="0"/>
                </a:rPr>
                <a:t>    </a:t>
              </a:r>
              <a:r>
                <a:rPr lang="en-US" sz="8000" dirty="0">
                  <a:solidFill>
                    <a:srgbClr val="FF0000"/>
                  </a:solidFill>
                  <a:latin typeface="Times New Roman"/>
                  <a:cs typeface="Times New Roman" pitchFamily="18" charset="0"/>
                </a:rPr>
                <a:t>Ô</a:t>
              </a: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4912629" y="3733800"/>
              <a:ext cx="1066803" cy="17536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tx1">
                      <a:lumMod val="50000"/>
                    </a:schemeClr>
                  </a:solidFill>
                  <a:latin typeface="Times New Roman"/>
                  <a:cs typeface="Times New Roman" pitchFamily="18" charset="0"/>
                </a:rPr>
                <a:t>    </a:t>
              </a:r>
              <a:r>
                <a:rPr lang="en-US" sz="8000" dirty="0">
                  <a:solidFill>
                    <a:srgbClr val="FF0000"/>
                  </a:solidFill>
                  <a:latin typeface="Times New Roman"/>
                  <a:cs typeface="Times New Roman" pitchFamily="18" charset="0"/>
                </a:rPr>
                <a:t>N</a:t>
              </a: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6687459" y="3733800"/>
              <a:ext cx="1066803" cy="17536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tx1">
                      <a:lumMod val="50000"/>
                    </a:schemeClr>
                  </a:solidFill>
                  <a:latin typeface="Times New Roman"/>
                  <a:cs typeface="Times New Roman" pitchFamily="18" charset="0"/>
                </a:rPr>
                <a:t>    </a:t>
              </a:r>
              <a:r>
                <a:rPr lang="en-US" sz="8000" dirty="0">
                  <a:solidFill>
                    <a:srgbClr val="FF0000"/>
                  </a:solidFill>
                  <a:latin typeface="Times New Roman"/>
                  <a:cs typeface="Times New Roman" pitchFamily="18" charset="0"/>
                </a:rPr>
                <a:t>G</a:t>
              </a:r>
            </a:p>
          </p:txBody>
        </p:sp>
      </p:grp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1524000" y="2144713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en-US" sz="2800" dirty="0" err="1">
                <a:solidFill>
                  <a:srgbClr val="0000FF"/>
                </a:solidFill>
                <a:latin typeface="Times New Roman"/>
                <a:ea typeface="+mj-ea"/>
                <a:cs typeface="Times New Roman" pitchFamily="18" charset="0"/>
              </a:rPr>
              <a:t>Một</a:t>
            </a:r>
            <a:r>
              <a:rPr lang="en-US" sz="2800" dirty="0">
                <a:solidFill>
                  <a:srgbClr val="0000FF"/>
                </a:solidFill>
                <a:latin typeface="Times New Roman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/>
                <a:ea typeface="+mj-ea"/>
                <a:cs typeface="Times New Roman" pitchFamily="18" charset="0"/>
              </a:rPr>
              <a:t>từ</a:t>
            </a:r>
            <a:r>
              <a:rPr lang="en-US" sz="2800" dirty="0">
                <a:solidFill>
                  <a:srgbClr val="0000FF"/>
                </a:solidFill>
                <a:latin typeface="Times New Roman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/>
                <a:ea typeface="+mj-ea"/>
                <a:cs typeface="Times New Roman" pitchFamily="18" charset="0"/>
              </a:rPr>
              <a:t>gồm</a:t>
            </a:r>
            <a:r>
              <a:rPr lang="en-US" sz="2800" dirty="0">
                <a:solidFill>
                  <a:srgbClr val="0000FF"/>
                </a:solidFill>
                <a:latin typeface="Times New Roman"/>
                <a:ea typeface="+mj-ea"/>
                <a:cs typeface="Times New Roman" pitchFamily="18" charset="0"/>
              </a:rPr>
              <a:t> 5 </a:t>
            </a:r>
            <a:r>
              <a:rPr lang="en-US" sz="2800" dirty="0" err="1">
                <a:solidFill>
                  <a:srgbClr val="0000FF"/>
                </a:solidFill>
                <a:latin typeface="Times New Roman"/>
                <a:ea typeface="+mj-ea"/>
                <a:cs typeface="Times New Roman" pitchFamily="18" charset="0"/>
              </a:rPr>
              <a:t>chữ</a:t>
            </a:r>
            <a:r>
              <a:rPr lang="en-US" sz="2800" dirty="0">
                <a:solidFill>
                  <a:srgbClr val="0000FF"/>
                </a:solidFill>
                <a:latin typeface="Times New Roman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/>
                <a:ea typeface="+mj-ea"/>
                <a:cs typeface="Times New Roman" pitchFamily="18" charset="0"/>
              </a:rPr>
              <a:t>cái</a:t>
            </a:r>
            <a:r>
              <a:rPr lang="en-US" sz="2800" dirty="0">
                <a:solidFill>
                  <a:srgbClr val="0000FF"/>
                </a:solidFill>
                <a:latin typeface="Times New Roman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/>
                <a:ea typeface="+mj-ea"/>
                <a:cs typeface="Times New Roman" pitchFamily="18" charset="0"/>
              </a:rPr>
              <a:t>nói</a:t>
            </a:r>
            <a:r>
              <a:rPr lang="en-US" sz="2800" dirty="0">
                <a:solidFill>
                  <a:srgbClr val="0000FF"/>
                </a:solidFill>
                <a:latin typeface="Times New Roman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/>
                <a:ea typeface="+mj-ea"/>
                <a:cs typeface="Times New Roman" pitchFamily="18" charset="0"/>
              </a:rPr>
              <a:t>về</a:t>
            </a:r>
            <a:r>
              <a:rPr lang="en-US" sz="2800" dirty="0">
                <a:solidFill>
                  <a:srgbClr val="0000FF"/>
                </a:solidFill>
                <a:latin typeface="Times New Roman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/>
                <a:ea typeface="+mj-ea"/>
                <a:cs typeface="Times New Roman" pitchFamily="18" charset="0"/>
              </a:rPr>
              <a:t>tốc</a:t>
            </a:r>
            <a:r>
              <a:rPr lang="en-US" sz="2800" dirty="0">
                <a:solidFill>
                  <a:srgbClr val="0000FF"/>
                </a:solidFill>
                <a:latin typeface="Times New Roman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/>
                <a:ea typeface="+mj-ea"/>
                <a:cs typeface="Times New Roman" pitchFamily="18" charset="0"/>
              </a:rPr>
              <a:t>độ</a:t>
            </a:r>
            <a:r>
              <a:rPr lang="en-US" sz="2800" dirty="0">
                <a:solidFill>
                  <a:srgbClr val="0000FF"/>
                </a:solidFill>
                <a:latin typeface="Times New Roman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/>
                <a:ea typeface="+mj-ea"/>
                <a:cs typeface="Times New Roman" pitchFamily="18" charset="0"/>
              </a:rPr>
              <a:t>tăng</a:t>
            </a:r>
            <a:r>
              <a:rPr lang="en-US" sz="2800" dirty="0">
                <a:solidFill>
                  <a:srgbClr val="0000FF"/>
                </a:solidFill>
                <a:latin typeface="Times New Roman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/>
                <a:ea typeface="+mj-ea"/>
                <a:cs typeface="Times New Roman" pitchFamily="18" charset="0"/>
              </a:rPr>
              <a:t>dân</a:t>
            </a:r>
            <a:r>
              <a:rPr lang="en-US" sz="2800" dirty="0">
                <a:solidFill>
                  <a:srgbClr val="0000FF"/>
                </a:solidFill>
                <a:latin typeface="Times New Roman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/>
                <a:ea typeface="+mj-ea"/>
                <a:cs typeface="Times New Roman" pitchFamily="18" charset="0"/>
              </a:rPr>
              <a:t>số</a:t>
            </a:r>
            <a:r>
              <a:rPr lang="en-US" sz="2800" dirty="0">
                <a:solidFill>
                  <a:srgbClr val="0000FF"/>
                </a:solidFill>
                <a:latin typeface="Times New Roman"/>
                <a:ea typeface="+mj-ea"/>
                <a:cs typeface="Times New Roman" pitchFamily="18" charset="0"/>
              </a:rPr>
              <a:t> ở </a:t>
            </a:r>
            <a:r>
              <a:rPr lang="en-US" sz="2800" dirty="0" err="1">
                <a:solidFill>
                  <a:srgbClr val="0000FF"/>
                </a:solidFill>
                <a:latin typeface="Times New Roman"/>
                <a:ea typeface="+mj-ea"/>
                <a:cs typeface="Times New Roman" pitchFamily="18" charset="0"/>
              </a:rPr>
              <a:t>nước</a:t>
            </a:r>
            <a:r>
              <a:rPr lang="en-US" sz="2800" dirty="0">
                <a:solidFill>
                  <a:srgbClr val="0000FF"/>
                </a:solidFill>
                <a:latin typeface="Times New Roman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/>
                <a:ea typeface="+mj-ea"/>
                <a:cs typeface="Times New Roman" pitchFamily="18" charset="0"/>
              </a:rPr>
              <a:t>ta</a:t>
            </a:r>
            <a:r>
              <a:rPr lang="en-US" sz="2800" dirty="0">
                <a:solidFill>
                  <a:srgbClr val="0000FF"/>
                </a:solidFill>
                <a:latin typeface="Times New Roman"/>
                <a:ea typeface="+mj-ea"/>
                <a:cs typeface="Times New Roman" pitchFamily="18" charset="0"/>
              </a:rPr>
              <a:t>.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1524000" y="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Times New Roman"/>
                <a:cs typeface="Times New Roman" pitchFamily="18" charset="0"/>
              </a:rPr>
              <a:t>    </a:t>
            </a:r>
            <a:r>
              <a:rPr lang="en-US" sz="2800" dirty="0" err="1">
                <a:solidFill>
                  <a:srgbClr val="0000FF"/>
                </a:solidFill>
                <a:latin typeface="Times New Roman"/>
                <a:cs typeface="Times New Roman" pitchFamily="18" charset="0"/>
              </a:rPr>
              <a:t>Trò</a:t>
            </a:r>
            <a:r>
              <a:rPr lang="en-US" sz="2800" dirty="0">
                <a:solidFill>
                  <a:srgbClr val="0000FF"/>
                </a:solidFill>
                <a:latin typeface="Times New Roman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/>
                <a:cs typeface="Times New Roman" pitchFamily="18" charset="0"/>
              </a:rPr>
              <a:t>chơi</a:t>
            </a:r>
            <a:r>
              <a:rPr lang="en-US" sz="2800" dirty="0">
                <a:solidFill>
                  <a:srgbClr val="0000FF"/>
                </a:solidFill>
                <a:latin typeface="Times New Roman"/>
                <a:cs typeface="Times New Roman" pitchFamily="18" charset="0"/>
              </a:rPr>
              <a:t>: </a:t>
            </a:r>
            <a:r>
              <a:rPr lang="en-US" sz="3200" dirty="0">
                <a:solidFill>
                  <a:srgbClr val="FF0000"/>
                </a:solidFill>
                <a:latin typeface="Times New Roman"/>
                <a:cs typeface="Times New Roman" pitchFamily="18" charset="0"/>
              </a:rPr>
              <a:t>Ô CHỮ KÌ DIỆU</a:t>
            </a:r>
          </a:p>
        </p:txBody>
      </p:sp>
      <p:graphicFrame>
        <p:nvGraphicFramePr>
          <p:cNvPr id="14" name="Group 3"/>
          <p:cNvGraphicFramePr>
            <a:graphicFrameLocks/>
          </p:cNvGraphicFramePr>
          <p:nvPr/>
        </p:nvGraphicFramePr>
        <p:xfrm>
          <a:off x="2054226" y="3127375"/>
          <a:ext cx="7924799" cy="1506538"/>
        </p:xfrm>
        <a:graphic>
          <a:graphicData uri="http://schemas.openxmlformats.org/drawingml/2006/table">
            <a:tbl>
              <a:tblPr/>
              <a:tblGrid>
                <a:gridCol w="1719532"/>
                <a:gridCol w="1570008"/>
                <a:gridCol w="1473901"/>
                <a:gridCol w="1611253"/>
                <a:gridCol w="1550105"/>
              </a:tblGrid>
              <a:tr h="1506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T="45741" marB="4574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T="45741" marB="457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T="45741" marB="457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T="45741" marB="457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262063" algn="l"/>
                        </a:tabLst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T="45741" marB="457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2514600" y="2735263"/>
            <a:ext cx="7348538" cy="1795462"/>
            <a:chOff x="896256" y="5043720"/>
            <a:chExt cx="7347864" cy="1794238"/>
          </a:xfrm>
        </p:grpSpPr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896256" y="5061170"/>
              <a:ext cx="1066702" cy="17545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tx1">
                      <a:lumMod val="50000"/>
                    </a:schemeClr>
                  </a:solidFill>
                  <a:latin typeface="Times New Roman"/>
                  <a:cs typeface="Times New Roman" pitchFamily="18" charset="0"/>
                </a:rPr>
                <a:t>    </a:t>
              </a:r>
              <a:r>
                <a:rPr lang="en-US" sz="8000" dirty="0">
                  <a:solidFill>
                    <a:srgbClr val="FF0000"/>
                  </a:solidFill>
                  <a:latin typeface="Times New Roman"/>
                  <a:cs typeface="Times New Roman" pitchFamily="18" charset="0"/>
                </a:rPr>
                <a:t>N</a:t>
              </a: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2482024" y="5069103"/>
              <a:ext cx="1066702" cy="17545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tx1">
                      <a:lumMod val="50000"/>
                    </a:schemeClr>
                  </a:solidFill>
                  <a:latin typeface="Times New Roman"/>
                  <a:cs typeface="Times New Roman" pitchFamily="18" charset="0"/>
                </a:rPr>
                <a:t>    </a:t>
              </a:r>
              <a:r>
                <a:rPr lang="en-US" sz="8000" dirty="0">
                  <a:solidFill>
                    <a:srgbClr val="FF0000"/>
                  </a:solidFill>
                  <a:latin typeface="Times New Roman"/>
                  <a:cs typeface="Times New Roman" pitchFamily="18" charset="0"/>
                </a:rPr>
                <a:t>H</a:t>
              </a: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5532919" y="5083380"/>
              <a:ext cx="1066702" cy="17545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tx1">
                      <a:lumMod val="50000"/>
                    </a:schemeClr>
                  </a:solidFill>
                  <a:latin typeface="Times New Roman"/>
                  <a:cs typeface="Times New Roman" pitchFamily="18" charset="0"/>
                </a:rPr>
                <a:t>    </a:t>
              </a:r>
              <a:r>
                <a:rPr lang="en-US" sz="8000" dirty="0">
                  <a:solidFill>
                    <a:srgbClr val="FF0000"/>
                  </a:solidFill>
                  <a:latin typeface="Times New Roman"/>
                  <a:cs typeface="Times New Roman" pitchFamily="18" charset="0"/>
                </a:rPr>
                <a:t>N</a:t>
              </a: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7177418" y="5083380"/>
              <a:ext cx="1066702" cy="17545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tx1">
                      <a:lumMod val="50000"/>
                    </a:schemeClr>
                  </a:solidFill>
                  <a:latin typeface="Times New Roman"/>
                  <a:cs typeface="Times New Roman" pitchFamily="18" charset="0"/>
                </a:rPr>
                <a:t>    </a:t>
              </a:r>
              <a:r>
                <a:rPr lang="en-US" sz="8000" dirty="0">
                  <a:solidFill>
                    <a:srgbClr val="FF0000"/>
                  </a:solidFill>
                  <a:latin typeface="Times New Roman"/>
                  <a:cs typeface="Times New Roman" pitchFamily="18" charset="0"/>
                </a:rPr>
                <a:t>H</a:t>
              </a:r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4121760" y="5043720"/>
              <a:ext cx="1066702" cy="17545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  <a:defRPr/>
              </a:pPr>
              <a:r>
                <a:rPr lang="en-US" sz="2800" dirty="0">
                  <a:solidFill>
                    <a:schemeClr val="tx1">
                      <a:lumMod val="50000"/>
                    </a:schemeClr>
                  </a:solidFill>
                  <a:latin typeface="Times New Roman"/>
                  <a:cs typeface="Times New Roman" pitchFamily="18" charset="0"/>
                </a:rPr>
                <a:t>    </a:t>
              </a:r>
              <a:r>
                <a:rPr lang="en-US" sz="8000" dirty="0">
                  <a:solidFill>
                    <a:srgbClr val="FF0000"/>
                  </a:solidFill>
                  <a:latin typeface="Times New Roman"/>
                  <a:cs typeface="Times New Roman" pitchFamily="18" charset="0"/>
                </a:rPr>
                <a:t>A</a:t>
              </a:r>
            </a:p>
          </p:txBody>
        </p:sp>
      </p:grp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1719264" y="4737101"/>
            <a:ext cx="87963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 từ gồm 8 chữ cái nói lên hậu quả của sự tăng dân số nhanh.</a:t>
            </a:r>
          </a:p>
        </p:txBody>
      </p:sp>
      <p:graphicFrame>
        <p:nvGraphicFramePr>
          <p:cNvPr id="26" name="Group 3"/>
          <p:cNvGraphicFramePr>
            <a:graphicFrameLocks/>
          </p:cNvGraphicFramePr>
          <p:nvPr/>
        </p:nvGraphicFramePr>
        <p:xfrm>
          <a:off x="1778000" y="5235575"/>
          <a:ext cx="8469312" cy="1435100"/>
        </p:xfrm>
        <a:graphic>
          <a:graphicData uri="http://schemas.openxmlformats.org/drawingml/2006/table">
            <a:tbl>
              <a:tblPr/>
              <a:tblGrid>
                <a:gridCol w="1058664"/>
                <a:gridCol w="1058664"/>
                <a:gridCol w="1058664"/>
                <a:gridCol w="1058664"/>
                <a:gridCol w="1058664"/>
                <a:gridCol w="1058664"/>
                <a:gridCol w="1058664"/>
                <a:gridCol w="1058664"/>
              </a:tblGrid>
              <a:tr h="1435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1719263" y="5199064"/>
            <a:ext cx="8450738" cy="1417637"/>
            <a:chOff x="83" y="1695"/>
            <a:chExt cx="5368" cy="893"/>
          </a:xfrm>
        </p:grpSpPr>
        <p:sp>
          <p:nvSpPr>
            <p:cNvPr id="23610" name="Text Box 24"/>
            <p:cNvSpPr txBox="1">
              <a:spLocks noChangeArrowheads="1"/>
            </p:cNvSpPr>
            <p:nvPr/>
          </p:nvSpPr>
          <p:spPr bwMode="auto">
            <a:xfrm>
              <a:off x="83" y="1754"/>
              <a:ext cx="710" cy="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altLang="en-US" sz="6000">
                  <a:solidFill>
                    <a:srgbClr val="FF3300"/>
                  </a:solidFill>
                  <a:latin typeface="Times New Roman" pitchFamily="18" charset="0"/>
                </a:rPr>
                <a:t> </a:t>
              </a:r>
              <a:r>
                <a:rPr lang="en-US" altLang="en-US" sz="800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</a:p>
          </p:txBody>
        </p:sp>
        <p:sp>
          <p:nvSpPr>
            <p:cNvPr id="23611" name="Text Box 25"/>
            <p:cNvSpPr txBox="1">
              <a:spLocks noChangeArrowheads="1"/>
            </p:cNvSpPr>
            <p:nvPr/>
          </p:nvSpPr>
          <p:spPr bwMode="auto">
            <a:xfrm>
              <a:off x="829" y="1732"/>
              <a:ext cx="588" cy="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altLang="en-US" sz="8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</a:p>
          </p:txBody>
        </p:sp>
        <p:sp>
          <p:nvSpPr>
            <p:cNvPr id="23612" name="Text Box 26"/>
            <p:cNvSpPr txBox="1">
              <a:spLocks noChangeArrowheads="1"/>
            </p:cNvSpPr>
            <p:nvPr/>
          </p:nvSpPr>
          <p:spPr bwMode="auto">
            <a:xfrm>
              <a:off x="1517" y="1741"/>
              <a:ext cx="588" cy="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altLang="en-US" sz="8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</a:p>
          </p:txBody>
        </p:sp>
        <p:sp>
          <p:nvSpPr>
            <p:cNvPr id="23613" name="Text Box 27"/>
            <p:cNvSpPr txBox="1">
              <a:spLocks noChangeArrowheads="1"/>
            </p:cNvSpPr>
            <p:nvPr/>
          </p:nvSpPr>
          <p:spPr bwMode="auto">
            <a:xfrm>
              <a:off x="2231" y="1742"/>
              <a:ext cx="515" cy="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altLang="en-US" sz="8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</a:p>
          </p:txBody>
        </p:sp>
        <p:sp>
          <p:nvSpPr>
            <p:cNvPr id="23614" name="Text Box 28"/>
            <p:cNvSpPr txBox="1">
              <a:spLocks noChangeArrowheads="1"/>
            </p:cNvSpPr>
            <p:nvPr/>
          </p:nvSpPr>
          <p:spPr bwMode="auto">
            <a:xfrm>
              <a:off x="2871" y="1695"/>
              <a:ext cx="715" cy="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altLang="en-US" sz="8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</a:p>
          </p:txBody>
        </p:sp>
        <p:sp>
          <p:nvSpPr>
            <p:cNvPr id="23615" name="Text Box 29"/>
            <p:cNvSpPr txBox="1">
              <a:spLocks noChangeArrowheads="1"/>
            </p:cNvSpPr>
            <p:nvPr/>
          </p:nvSpPr>
          <p:spPr bwMode="auto">
            <a:xfrm>
              <a:off x="3547" y="1741"/>
              <a:ext cx="588" cy="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altLang="en-US" sz="8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</a:p>
          </p:txBody>
        </p:sp>
        <p:sp>
          <p:nvSpPr>
            <p:cNvPr id="23616" name="Text Box 30"/>
            <p:cNvSpPr txBox="1">
              <a:spLocks noChangeArrowheads="1"/>
            </p:cNvSpPr>
            <p:nvPr/>
          </p:nvSpPr>
          <p:spPr bwMode="auto">
            <a:xfrm>
              <a:off x="4210" y="1750"/>
              <a:ext cx="588" cy="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altLang="en-US" sz="8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</a:p>
          </p:txBody>
        </p:sp>
        <p:sp>
          <p:nvSpPr>
            <p:cNvPr id="23617" name="Text Box 31"/>
            <p:cNvSpPr txBox="1">
              <a:spLocks noChangeArrowheads="1"/>
            </p:cNvSpPr>
            <p:nvPr/>
          </p:nvSpPr>
          <p:spPr bwMode="auto">
            <a:xfrm>
              <a:off x="4863" y="1741"/>
              <a:ext cx="588" cy="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altLang="en-US" sz="8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</a:p>
          </p:txBody>
        </p:sp>
      </p:grpSp>
      <p:cxnSp>
        <p:nvCxnSpPr>
          <p:cNvPr id="30" name="Straight Connector 29"/>
          <p:cNvCxnSpPr/>
          <p:nvPr/>
        </p:nvCxnSpPr>
        <p:spPr>
          <a:xfrm rot="16200000" flipH="1">
            <a:off x="5443538" y="5319713"/>
            <a:ext cx="152400" cy="152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5400000">
            <a:off x="9736138" y="5334000"/>
            <a:ext cx="152400" cy="152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609" name="Rectangle 36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307627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13" grpId="0"/>
      <p:bldP spid="13" grpId="1"/>
      <p:bldP spid="25" grpId="0"/>
      <p:bldP spid="25" grpId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图片 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02768">
            <a:off x="1744132" y="258849"/>
            <a:ext cx="2041347" cy="243221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70041">
            <a:off x="3996232" y="584683"/>
            <a:ext cx="1261874" cy="1454890"/>
          </a:xfrm>
          <a:prstGeom prst="rect">
            <a:avLst/>
          </a:prstGeom>
        </p:spPr>
      </p:pic>
      <p:pic>
        <p:nvPicPr>
          <p:cNvPr id="35" name="图片 34" descr="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8763" y="3867164"/>
            <a:ext cx="9154001" cy="3049905"/>
          </a:xfrm>
          <a:prstGeom prst="rect">
            <a:avLst/>
          </a:prstGeom>
        </p:spPr>
      </p:pic>
      <p:pic>
        <p:nvPicPr>
          <p:cNvPr id="52" name="图片 51" descr="36f9a2a7dc2088575b3175c2c9b2462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2037" y="4728845"/>
            <a:ext cx="2931319" cy="2061210"/>
          </a:xfrm>
          <a:prstGeom prst="rect">
            <a:avLst/>
          </a:prstGeom>
        </p:spPr>
      </p:pic>
      <p:pic>
        <p:nvPicPr>
          <p:cNvPr id="53" name="图片 5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033" y="4800614"/>
            <a:ext cx="872966" cy="1918335"/>
          </a:xfrm>
          <a:prstGeom prst="rect">
            <a:avLst/>
          </a:prstGeom>
        </p:spPr>
      </p:pic>
      <p:sp>
        <p:nvSpPr>
          <p:cNvPr id="16" name="WordArt 5"/>
          <p:cNvSpPr>
            <a:spLocks noChangeArrowheads="1" noChangeShapeType="1" noTextEdit="1"/>
          </p:cNvSpPr>
          <p:nvPr/>
        </p:nvSpPr>
        <p:spPr bwMode="auto">
          <a:xfrm>
            <a:off x="2764804" y="1600200"/>
            <a:ext cx="6988125" cy="2819400"/>
          </a:xfrm>
          <a:prstGeom prst="rect">
            <a:avLst/>
          </a:prstGeom>
        </p:spPr>
        <p:txBody>
          <a:bodyPr wrap="none" lIns="91397" tIns="45699" rIns="91397" bIns="45699" numCol="1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58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 defTabSz="913964"/>
            <a:r>
              <a:rPr lang="vi-VN" sz="3600" b="1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DẶN DÒ</a:t>
            </a:r>
            <a:endParaRPr lang="en-US" sz="3600" b="1" kern="10" dirty="0">
              <a:ln w="9525"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18" name="图片 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02768">
            <a:off x="5417890" y="-45951"/>
            <a:ext cx="2041347" cy="2432210"/>
          </a:xfrm>
          <a:prstGeom prst="rect">
            <a:avLst/>
          </a:prstGeom>
        </p:spPr>
      </p:pic>
      <p:pic>
        <p:nvPicPr>
          <p:cNvPr id="9" name="Picture 8" descr="Dove-02-june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609600"/>
            <a:ext cx="1828800" cy="979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Dove-02-june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226008"/>
            <a:ext cx="1828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Dove-02-june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198" y="3865100"/>
            <a:ext cx="1828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1524000" y="17463"/>
            <a:ext cx="9144000" cy="6858000"/>
          </a:xfrm>
          <a:prstGeom prst="rect">
            <a:avLst/>
          </a:prstGeom>
          <a:noFill/>
          <a:ln w="57150">
            <a:pattFill prst="wdUpDiag">
              <a:fgClr>
                <a:srgbClr val="00FF00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vi-VN" altLang="en-US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13" name="Picture 15" descr="Flash Lang hoa dep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1" y="174625"/>
            <a:ext cx="96202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5" descr="Flash Lang hoa dep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5976" y="157418"/>
            <a:ext cx="96202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5" descr="Flash Lang hoa dep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0367" y="5759780"/>
            <a:ext cx="1773241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32274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46 0.01134 L -0.01446 0.01134 C -0.025 0.01852 -0.0168 0.01134 -0.02227 0.01898 C -0.02357 0.02083 -0.02513 0.02222 -0.02657 0.02407 L -0.02865 0.02662 C -0.03138 0.03634 -0.02826 0.02708 -0.03295 0.03541 C -0.03529 0.03958 -0.03347 0.03912 -0.03568 0.04421 C -0.03698 0.04699 -0.03881 0.04861 -0.03998 0.05162 C -0.04649 0.06898 -0.03972 0.05115 -0.04493 0.06435 C -0.04545 0.06551 -0.04571 0.06713 -0.04636 0.06805 C -0.04714 0.06921 -0.04818 0.06967 -0.04922 0.0706 C -0.05065 0.08102 -0.04857 0.07106 -0.05196 0.07801 C -0.05521 0.08472 -0.05365 0.08495 -0.0569 0.08935 C -0.05834 0.0912 -0.0612 0.09444 -0.0612 0.09444 C -0.06329 0.1 -0.06498 0.10555 -0.06823 0.10949 C -0.06901 0.11041 -0.06967 0.11134 -0.07045 0.11203 C -0.07136 0.11296 -0.0724 0.11342 -0.07318 0.11458 C -0.07409 0.11551 -0.07461 0.11713 -0.07539 0.11828 C -0.07605 0.11921 -0.07683 0.1199 -0.07748 0.12083 C -0.07826 0.12199 -0.07878 0.12361 -0.07956 0.12453 C -0.08099 0.12639 -0.08243 0.12801 -0.08386 0.12963 C -0.08646 0.13264 -0.08842 0.13541 -0.09167 0.13727 L -0.09375 0.13842 C -0.09558 0.14166 -0.09753 0.14583 -0.10013 0.14722 L -0.10222 0.14861 C -0.10756 0.15486 -0.10105 0.14676 -0.10651 0.15486 C -0.10808 0.15717 -0.11003 0.1581 -0.11146 0.16111 C -0.11263 0.16342 -0.11433 0.16875 -0.11433 0.16875 C -0.11446 0.17152 -0.11472 0.17453 -0.11498 0.17754 C -0.11524 0.18009 -0.11563 0.1824 -0.11563 0.18495 C -0.11563 0.20092 -0.11563 0.21689 -0.11498 0.23287 C -0.11485 0.23472 -0.11394 0.23611 -0.11355 0.23796 C -0.11329 0.23912 -0.11315 0.24051 -0.11289 0.24166 C -0.11198 0.24514 -0.1099 0.25208 -0.1086 0.25416 C -0.10717 0.25671 -0.10599 0.25972 -0.10443 0.2618 C -0.10365 0.2625 -0.103 0.26365 -0.10222 0.26435 C -0.10118 0.26527 -0.09987 0.26597 -0.0987 0.26689 C -0.09805 0.26736 -0.09727 0.26736 -0.09662 0.26805 C -0.09584 0.26875 -0.09519 0.2699 -0.0944 0.2706 C -0.09349 0.27152 -0.09037 0.27268 -0.08946 0.27314 C -0.08881 0.27384 -0.08815 0.275 -0.08737 0.27569 C -0.08659 0.27615 -0.08164 0.27801 -0.08099 0.27801 C -0.07956 0.27847 -0.07813 0.27893 -0.07683 0.27939 C -0.07513 0.27986 -0.07201 0.28171 -0.07045 0.28194 C -0.06094 0.28264 -0.05157 0.28264 -0.04206 0.2831 C -0.03789 0.28356 -0.0336 0.28379 -0.0293 0.28449 C -0.02435 0.28518 -0.02539 0.28611 -0.02019 0.28819 C -0.01849 0.28889 -0.0168 0.28912 -0.01524 0.28935 C -0.01381 0.29027 -0.01237 0.2912 -0.01094 0.29189 C -0.00873 0.29305 -0.00365 0.29421 -0.0017 0.29444 C 0.00416 0.29514 0.01002 0.29537 0.01588 0.29583 C 0.01836 0.29652 0.01992 0.29699 0.02226 0.29814 C 0.02304 0.29861 0.02369 0.2993 0.02448 0.29953 C 0.0263 0.3 0.02825 0.30023 0.03007 0.30069 C 0.03203 0.30139 0.03385 0.30277 0.0358 0.30324 C 0.03724 0.3037 0.03854 0.30393 0.03997 0.30463 C 0.04101 0.30486 0.04192 0.30555 0.04283 0.30578 C 0.04453 0.30625 0.04609 0.30648 0.04778 0.30694 C 0.04895 0.3074 0.05013 0.30787 0.0513 0.30833 C 0.05273 0.30879 0.05416 0.30926 0.0556 0.30949 C 0.06054 0.3125 0.05455 0.30926 0.06406 0.31203 C 0.06484 0.31227 0.06549 0.31296 0.06614 0.31342 C 0.06757 0.31389 0.06901 0.31412 0.07044 0.31458 C 0.07109 0.31504 0.07187 0.31597 0.07252 0.31597 C 0.08489 0.31597 0.0776 0.31574 0.0832 0.31342 C 0.09075 0.30995 0.08268 0.31458 0.09023 0.30949 C 0.09101 0.30902 0.09166 0.30879 0.09231 0.30833 C 0.09362 0.30717 0.09479 0.30578 0.09596 0.30463 C 0.09661 0.3037 0.09726 0.30277 0.09804 0.30208 C 0.10026 0.3 0.10364 0.3 0.10586 0.29953 C 0.10703 0.29907 0.1082 0.29861 0.10937 0.29814 C 0.11119 0.29745 0.11315 0.29629 0.11497 0.29583 L 0.11992 0.29444 C 0.1207 0.29398 0.12135 0.29352 0.12213 0.29328 C 0.12395 0.29236 0.12591 0.29166 0.12773 0.29074 C 0.12968 0.28958 0.13632 0.28495 0.13841 0.2831 C 0.14075 0.28102 0.14531 0.27615 0.14752 0.27314 C 0.15104 0.26852 0.14948 0.27037 0.15247 0.26689 C 0.15299 0.26551 0.15351 0.26435 0.1539 0.26296 C 0.15468 0.26134 0.15573 0.25995 0.15612 0.2581 C 0.15703 0.25139 0.15742 0.23796 0.15742 0.23796 C 0.15729 0.21944 0.15677 0.20092 0.15677 0.1824 C 0.15677 0.11875 0.15416 0.1375 0.15885 0.10833 C 0.15911 0.10416 0.15911 0.09977 0.15963 0.0956 C 0.15989 0.09305 0.16054 0.09074 0.16106 0.08819 C 0.16198 0.08287 0.16132 0.08541 0.16315 0.08055 L 0.16523 0.06921 C 0.16549 0.06805 0.16562 0.06666 0.16601 0.06551 C 0.1664 0.06435 0.16705 0.06319 0.16744 0.0618 C 0.16796 0.05926 0.16796 0.05648 0.16875 0.05416 C 0.16927 0.05301 0.16979 0.05185 0.17018 0.05046 C 0.17083 0.04838 0.17135 0.04352 0.17161 0.04166 C 0.17187 0.04027 0.172 0.03912 0.17239 0.03773 C 0.17278 0.03657 0.1733 0.03541 0.17382 0.03402 C 0.17356 -0.02894 0.17356 -0.09167 0.17304 -0.15463 C 0.17304 -0.15787 0.17161 -0.15949 0.17096 -0.16227 C 0.17057 -0.16343 0.17057 -0.16482 0.17018 -0.16598 C 0.1694 -0.16852 0.16731 -0.17269 0.16601 -0.17477 C 0.16367 -0.17801 0.16263 -0.17801 0.15963 -0.17986 L 0.15533 -0.18241 C 0.15468 -0.18264 0.1539 -0.18287 0.15325 -0.18357 C 0.14948 -0.18681 0.15143 -0.18565 0.14752 -0.18727 C 0.14687 -0.1882 0.14622 -0.18936 0.14544 -0.18982 C 0.14414 -0.19098 0.14257 -0.19144 0.14114 -0.19236 L 0.13906 -0.19375 C 0.13906 -0.19375 0.13489 -0.19607 0.13489 -0.19607 C 0.13294 -0.19676 0.12864 -0.19815 0.12708 -0.2 C 0.12448 -0.20301 0.12487 -0.20301 0.12135 -0.20486 C 0.11823 -0.20695 0.11836 -0.20556 0.11497 -0.2088 C 0.11393 -0.20973 0.11328 -0.21158 0.11224 -0.2125 C 0.11132 -0.2132 0.11028 -0.2132 0.10937 -0.21366 C 0.10429 -0.21644 0.11093 -0.21366 0.10364 -0.21621 C 0.10273 -0.21713 0.10182 -0.21806 0.10091 -0.21875 C 0.10013 -0.21922 0.09948 -0.21945 0.09869 -0.22014 C 0.09687 -0.22153 0.09505 -0.22385 0.0931 -0.225 L 0.0888 -0.22755 C 0.08815 -0.22801 0.0875 -0.22848 0.08671 -0.22894 C 0.0858 -0.22917 0.08489 -0.22986 0.08385 -0.2301 C 0.08242 -0.23056 0.08099 -0.23102 0.07968 -0.23148 C 0.07851 -0.23172 0.07734 -0.23218 0.07604 -0.23264 C 0.06992 -0.23704 0.075 -0.23403 0.06692 -0.23635 C 0.06588 -0.23681 0.06497 -0.23727 0.06406 -0.23773 C 0.06263 -0.2382 0.06119 -0.23843 0.05976 -0.23889 C 0.05885 -0.23936 0.05794 -0.23982 0.05703 -0.24028 C 0.0556 -0.24074 0.05416 -0.24098 0.05273 -0.24144 C 0.04843 -0.24398 0.05234 -0.2419 0.04492 -0.24398 C 0.04023 -0.24514 0.04283 -0.24468 0.03932 -0.24653 C 0.03737 -0.24746 0.03476 -0.24838 0.03294 -0.24908 L 0.02018 -0.25278 C 0.01419 -0.25625 0.01744 -0.25486 0.01028 -0.25648 C 0.00963 -0.25695 0.00885 -0.25741 0.0082 -0.25787 C -0.00417 -0.2632 -0.02162 -0.25811 -0.03073 -0.25787 C -0.03151 -0.25695 -0.03217 -0.25602 -0.03295 -0.25533 C -0.03477 -0.25348 -0.03672 -0.25186 -0.03855 -0.25023 C -0.03946 -0.24931 -0.0405 -0.24861 -0.04141 -0.24769 C -0.04258 -0.24653 -0.04388 -0.24537 -0.04493 -0.24398 C -0.04571 -0.24283 -0.04623 -0.24098 -0.04701 -0.24028 C -0.04831 -0.23889 -0.05 -0.23889 -0.05131 -0.23773 C -0.05222 -0.23681 -0.05326 -0.23611 -0.05417 -0.23519 C -0.05651 -0.23241 -0.05717 -0.23102 -0.05912 -0.22755 C -0.05951 -0.22547 -0.06003 -0.22338 -0.06055 -0.2213 C -0.06081 -0.22014 -0.06081 -0.21875 -0.0612 -0.2176 C -0.06198 -0.21482 -0.06329 -0.21273 -0.06407 -0.20996 C -0.06576 -0.20394 -0.06537 -0.2051 -0.06758 -0.19861 C -0.06797 -0.19746 -0.06862 -0.1963 -0.06901 -0.19491 C -0.07214 -0.18426 -0.07201 -0.18473 -0.07396 -0.17593 C -0.0737 -0.16806 -0.07357 -0.16019 -0.07318 -0.15209 C -0.07305 -0.14861 -0.07227 -0.14676 -0.07188 -0.14329 C -0.07149 -0.14121 -0.07136 -0.13912 -0.0711 -0.13704 C -0.07032 -0.13172 -0.07032 -0.13426 -0.06901 -0.12824 C -0.06849 -0.1257 -0.06823 -0.12315 -0.06758 -0.12061 C -0.06667 -0.11736 -0.06524 -0.11436 -0.06472 -0.11065 C -0.06446 -0.10903 -0.06446 -0.10718 -0.06407 -0.10556 C -0.06355 -0.10394 -0.0625 -0.10324 -0.06185 -0.10186 C -0.06042 -0.09861 -0.05899 -0.09514 -0.05769 -0.09167 C -0.05717 -0.09051 -0.05664 -0.08936 -0.05625 -0.08797 C -0.05586 -0.08681 -0.05599 -0.08519 -0.0556 -0.08426 C -0.05495 -0.08264 -0.05404 -0.08195 -0.05339 -0.08033 C -0.05274 -0.07894 -0.05274 -0.07686 -0.05196 -0.07547 C -0.05118 -0.07385 -0.05 -0.07315 -0.04922 -0.07153 C -0.0431 -0.05949 -0.04909 -0.06736 -0.04427 -0.06158 C -0.04297 -0.0551 -0.04375 -0.05764 -0.03998 -0.05023 C -0.03868 -0.04769 -0.03737 -0.04491 -0.03568 -0.0426 C -0.03217 -0.03797 -0.03386 -0.04005 -0.03073 -0.03635 C -0.02982 -0.0338 -0.02891 -0.03125 -0.028 -0.02894 C -0.02722 -0.02709 -0.02644 -0.02547 -0.02579 -0.02385 C -0.02487 -0.0213 -0.02292 -0.01621 -0.02292 -0.01621 C -0.02097 -0.00579 -0.02435 -0.02223 -0.0194 -0.00486 C -0.01901 -0.00324 -0.01862 -0.00162 -0.01797 3.33333E-6 C -0.01719 0.00277 -0.01511 0.00949 -0.01446 0.01134 Z " pathEditMode="relative" ptsTypes="AAAAAAAAAAAAAAAAAAAAAAAAAAAAAAAAAAAAAAAAAAAAAAAAAAAAAAAAAAAAAAAAAAAAAAAAAAAAAAAAAAAAAAAAAAAAAAAAAAAAAAAAAAAAAAAAAAAAAAAAAAAAAAAAAAAAAAAAAAAAAAAAAAAAAAAAAAAAAAAAAAAAAAAAAA">
                                      <p:cBhvr>
                                        <p:cTn id="6" dur="4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72 -0.00139 L -0.01472 -0.00139 C -0.01641 0.00139 -0.01797 0.00463 -0.01966 0.00741 C -0.02253 0.01181 -0.025 0.0132 -0.02813 0.01736 C -0.02878 0.01829 -0.03216 0.02269 -0.03308 0.02361 C -0.03386 0.02431 -0.03451 0.02454 -0.03529 0.025 C -0.03594 0.02593 -0.03672 0.02662 -0.03737 0.02755 C -0.03828 0.02871 -0.0392 0.03033 -0.04024 0.03125 C -0.04089 0.03195 -0.04167 0.03195 -0.04232 0.03264 C -0.05104 0.03912 -0.04024 0.03125 -0.04727 0.0375 C -0.04792 0.0382 -0.0487 0.0382 -0.04935 0.03889 C -0.05039 0.03959 -0.0513 0.04051 -0.05222 0.04144 C -0.05287 0.0419 -0.05365 0.0419 -0.05443 0.0426 C -0.05508 0.04329 -0.05573 0.04468 -0.05651 0.04514 C -0.05834 0.0463 -0.06029 0.04676 -0.06211 0.04769 C -0.06498 0.04908 -0.06407 0.04908 -0.06706 0.05139 C -0.06823 0.05232 -0.0694 0.05324 -0.07071 0.05394 C -0.07201 0.05486 -0.07487 0.05648 -0.07487 0.05648 C -0.07578 0.05764 -0.0767 0.05926 -0.07774 0.06019 C -0.07878 0.06135 -0.08008 0.06181 -0.08125 0.06273 C -0.08607 0.06644 -0.08203 0.06459 -0.08763 0.06644 C -0.09089 0.06945 -0.09037 0.06922 -0.09401 0.07153 C -0.09779 0.07408 -0.09479 0.0713 -0.09961 0.07523 C -0.10495 0.0794 -0.10026 0.07639 -0.10456 0.07917 C -0.10547 0.08033 -0.10834 0.08426 -0.10951 0.08542 C -0.11185 0.0875 -0.1142 0.08982 -0.11667 0.09167 C -0.11784 0.0926 -0.11901 0.09306 -0.12018 0.09422 C -0.12162 0.09561 -0.12292 0.09792 -0.12448 0.09931 L -0.13008 0.10417 C -0.13242 0.11042 -0.13034 0.10625 -0.13438 0.11042 C -0.13581 0.11204 -0.13854 0.11551 -0.13854 0.11551 C -0.14167 0.12385 -0.13802 0.11459 -0.14206 0.12315 C -0.14349 0.12593 -0.14453 0.12894 -0.14571 0.13195 C -0.14584 0.13311 -0.14636 0.13426 -0.14636 0.13565 C -0.14636 0.13611 -0.14532 0.14352 -0.14492 0.14445 C -0.1444 0.14607 -0.14349 0.14676 -0.14284 0.14815 C -0.1418 0.1507 -0.14115 0.15371 -0.13998 0.15579 C -0.13907 0.15741 -0.13815 0.15926 -0.13711 0.16088 C -0.1336 0.16598 -0.12982 0.17061 -0.12578 0.17477 C -0.12487 0.1757 -0.12396 0.17639 -0.12305 0.17709 C -0.11836 0.18195 -0.12084 0.18033 -0.11589 0.18357 C -0.11315 0.18519 -0.11159 0.18611 -0.10886 0.18727 C -0.10378 0.18936 -0.10703 0.1875 -0.10326 0.18982 C -0.10248 0.19051 -0.10183 0.19167 -0.10104 0.19236 C -0.10039 0.19283 -0.09974 0.19352 -0.09896 0.19352 C -0.08203 0.19445 -0.06498 0.19445 -0.04805 0.19491 C -0.04714 0.19514 -0.04401 0.1963 -0.0431 0.19723 C -0.04232 0.19792 -0.04167 0.19908 -0.04089 0.19977 C -0.03841 0.20232 -0.03841 0.20209 -0.03594 0.20371 C -0.03438 0.20648 -0.03373 0.20811 -0.03177 0.20996 C -0.03099 0.21042 -0.03034 0.21065 -0.02956 0.21111 C -0.02891 0.2125 -0.02826 0.21389 -0.02748 0.21482 C -0.02683 0.21598 -0.02591 0.21644 -0.02539 0.21736 C -0.02474 0.21852 -0.02461 0.22037 -0.02396 0.2213 C -0.02318 0.22223 -0.02201 0.22199 -0.0211 0.22246 C -0.02018 0.22338 -0.01927 0.22431 -0.01823 0.225 C -0.01641 0.22616 -0.01498 0.22593 -0.01328 0.22755 C -0.0125 0.22824 -0.01198 0.2294 -0.0112 0.2301 C -0.0099 0.23102 -0.00508 0.23218 -0.00417 0.23264 C 0.00521 0.23912 -0.00495 0.23264 0.01575 0.2375 C 0.01745 0.23797 0.01901 0.23912 0.0207 0.24005 C 0.02135 0.24051 0.02213 0.24074 0.02278 0.24144 C 0.0237 0.24213 0.02461 0.24306 0.02565 0.24375 C 0.02695 0.24491 0.02982 0.2463 0.02982 0.2463 C 0.0306 0.24769 0.03112 0.24908 0.03203 0.25023 C 0.03255 0.25093 0.03346 0.25093 0.03411 0.25139 C 0.0358 0.25255 0.0375 0.25371 0.03906 0.2551 C 0.04453 0.25996 0.03802 0.25579 0.04323 0.25903 C 0.04505 0.26204 0.04648 0.26389 0.04752 0.26783 C 0.0483 0.27061 0.04883 0.27385 0.04961 0.27662 C 0.05026 0.27848 0.05117 0.27986 0.05182 0.28148 C 0.05495 0.29051 0.0513 0.28311 0.05534 0.29051 C 0.05573 0.29306 0.05677 0.30139 0.05742 0.30301 C 0.0582 0.30463 0.05898 0.30625 0.0595 0.30811 C 0.0612 0.3125 0.06054 0.31366 0.06315 0.3169 C 0.06367 0.3176 0.06458 0.31736 0.06523 0.31806 C 0.06666 0.31945 0.06797 0.32176 0.06953 0.32315 C 0.07083 0.32431 0.07226 0.32593 0.0737 0.32686 C 0.07552 0.32801 0.07942 0.3294 0.07942 0.3294 C 0.08541 0.33658 0.07773 0.32801 0.08359 0.33311 C 0.08906 0.33797 0.08255 0.3338 0.08789 0.33704 C 0.08854 0.3382 0.08919 0.33959 0.08997 0.34074 C 0.09062 0.34167 0.09166 0.3419 0.09205 0.34329 C 0.09271 0.34468 0.09258 0.34653 0.09284 0.34838 C 0.09375 0.34746 0.09492 0.34699 0.0957 0.34584 C 0.09661 0.34398 0.097 0.34144 0.09778 0.33936 C 0.10143 0.33079 0.09974 0.34144 0.10416 0.3257 C 0.10599 0.31922 0.10468 0.32153 0.10768 0.31806 C 0.10859 0.31551 0.10976 0.3132 0.11054 0.31042 C 0.11093 0.3088 0.11146 0.30718 0.11198 0.30556 C 0.11224 0.30417 0.11237 0.30301 0.11263 0.30162 C 0.11497 0.29283 0.11471 0.29375 0.11692 0.28797 C 0.11718 0.28658 0.11732 0.28542 0.11758 0.28403 C 0.11849 0.28079 0.11979 0.27755 0.12044 0.27408 C 0.1207 0.27269 0.12096 0.27153 0.12109 0.27037 C 0.12135 0.26852 0.12148 0.2669 0.12187 0.26528 C 0.12278 0.26042 0.12343 0.25834 0.12461 0.25394 C 0.12487 0.25139 0.12487 0.24885 0.12539 0.2463 C 0.12578 0.24445 0.12721 0.24329 0.12747 0.24144 C 0.12812 0.23773 0.12786 0.2338 0.12825 0.2301 C 0.12838 0.22871 0.12864 0.22755 0.1289 0.22616 C 0.12864 0.19028 0.12825 0.15417 0.12825 0.11806 C 0.12825 0.10973 0.12851 0.10116 0.1289 0.09283 C 0.12903 0.09167 0.12942 0.09051 0.12968 0.08912 C 0.12995 0.08704 0.13008 0.08496 0.13034 0.08287 C 0.1306 0.08125 0.13086 0.0794 0.13099 0.07778 C 0.13125 0.07408 0.13138 0.07014 0.13177 0.06644 C 0.1319 0.06482 0.13229 0.0632 0.13242 0.06135 C 0.13281 0.05764 0.13294 0.05394 0.1332 0.05023 C 0.13346 0.04098 0.13333 0.03172 0.13385 0.02246 C 0.13398 0.01991 0.13528 0.01482 0.13528 0.01482 C 0.13554 0.01158 0.13567 0.00811 0.13593 0.00486 C 0.13685 -0.00463 0.13646 0.00186 0.13737 -0.00648 C 0.13763 -0.00902 0.13789 -0.01157 0.13815 -0.01412 C 0.13828 -0.01597 0.13906 -0.02083 0.13958 -0.02291 C 0.13997 -0.02453 0.14049 -0.02615 0.14101 -0.02777 C 0.14023 -0.04676 0.1401 -0.06574 0.1388 -0.08449 C 0.13867 -0.08727 0.13737 -0.08935 0.13672 -0.09189 C 0.13424 -0.10139 0.13515 -0.09977 0.13242 -0.10833 C 0.13164 -0.11088 0.12995 -0.11574 0.1289 -0.11852 C 0.12825 -0.12014 0.12747 -0.12176 0.12682 -0.12338 C 0.12656 -0.12523 0.1263 -0.12685 0.12604 -0.12847 C 0.12578 -0.13148 0.12578 -0.13449 0.12539 -0.13727 C 0.12513 -0.13912 0.12448 -0.14074 0.12396 -0.14236 C 0.11953 -0.15648 0.12383 -0.14166 0.12044 -0.1537 C 0.12018 -0.15532 0.12005 -0.15717 0.11966 -0.15879 C 0.1194 -0.16041 0.11875 -0.16203 0.11836 -0.16365 C 0.11784 -0.16574 0.11745 -0.16805 0.11692 -0.1699 C 0.1164 -0.17176 0.11588 -0.17338 0.11549 -0.175 C 0.11497 -0.17708 0.11458 -0.17916 0.11406 -0.18125 C 0.1125 -0.18727 0.1125 -0.18634 0.11054 -0.19259 C 0.11002 -0.19421 0.10976 -0.19606 0.10911 -0.19768 C 0.10846 -0.19907 0.10768 -0.2 0.10703 -0.20139 C 0.10625 -0.20301 0.10573 -0.20509 0.10482 -0.20648 C 0.10429 -0.20764 0.10338 -0.2081 0.10273 -0.20902 C 0.10195 -0.21018 0.10143 -0.21157 0.10065 -0.21273 C 0.1 -0.21365 0.09909 -0.21435 0.09843 -0.21527 C 0.09778 -0.21643 0.09713 -0.21805 0.09635 -0.21898 C 0.0957 -0.2199 0.09492 -0.21967 0.09427 -0.22037 C 0.09349 -0.22106 0.09284 -0.22222 0.09205 -0.22291 C 0.09101 -0.22384 0.08971 -0.2243 0.08854 -0.22546 C 0.0862 -0.22754 0.08385 -0.23009 0.08151 -0.23287 C 0.08086 -0.23379 0.08021 -0.23472 0.07942 -0.23541 C 0.07851 -0.23611 0.07747 -0.23611 0.07656 -0.23657 C 0.07578 -0.23703 0.07513 -0.2375 0.07448 -0.23796 C 0.07044 -0.24514 0.07448 -0.23912 0.06953 -0.24305 C 0.06875 -0.24352 0.0681 -0.2449 0.06732 -0.24537 C 0.06601 -0.24652 0.06315 -0.24791 0.06315 -0.24791 C 0.05807 -0.25393 0.06445 -0.24699 0.05742 -0.25185 C 0.05664 -0.25231 0.05612 -0.2537 0.05534 -0.25439 C 0.0539 -0.25532 0.05234 -0.25532 0.05104 -0.25671 C 0.05039 -0.25764 0.04974 -0.25856 0.04896 -0.25926 C 0.0483 -0.25995 0.04752 -0.26018 0.04687 -0.26064 C 0.04557 -0.26134 0.04284 -0.26365 0.04114 -0.26435 C 0.03997 -0.26481 0.0388 -0.26504 0.03763 -0.26551 C 0.03385 -0.26713 0.03554 -0.26689 0.03125 -0.26805 C 0.02955 -0.26852 0.02799 -0.26898 0.0263 -0.26944 C 0.02565 -0.27014 0.025 -0.27129 0.02422 -0.27199 C 0.02252 -0.27314 0.01849 -0.27384 0.01705 -0.2743 C 0.01562 -0.275 0.01432 -0.27615 0.01289 -0.27685 C 0.01211 -0.27731 0.01146 -0.27801 0.01067 -0.27824 C -0.00391 -0.28032 0.00508 -0.27916 -0.01615 -0.28078 C -0.01758 -0.28102 -0.01901 -0.28148 -0.02045 -0.28194 C -0.02136 -0.2824 -0.02227 -0.2831 -0.02318 -0.2831 C -0.03099 -0.2831 -0.0388 -0.2824 -0.04662 -0.28194 C -0.05664 -0.28009 -0.04961 -0.28194 -0.05573 -0.27939 C -0.0569 -0.27893 -0.05821 -0.2787 -0.05938 -0.27824 C -0.06081 -0.27754 -0.06211 -0.27615 -0.06354 -0.27569 C -0.06524 -0.27523 -0.06693 -0.275 -0.06849 -0.2743 C -0.07045 -0.27384 -0.07292 -0.27199 -0.07487 -0.27199 C -0.08334 -0.27106 -0.09193 -0.27106 -0.10039 -0.2706 C -0.1017 -0.2699 -0.10404 -0.26828 -0.10534 -0.26805 C -0.10886 -0.26736 -0.11237 -0.26736 -0.11589 -0.26689 C -0.11771 -0.26643 -0.1211 -0.2662 -0.12305 -0.26435 C -0.12383 -0.26365 -0.12448 -0.26273 -0.12513 -0.2618 C -0.12865 -0.25254 -0.12396 -0.26342 -0.12943 -0.25555 C -0.13151 -0.25231 -0.13073 -0.24838 -0.13216 -0.24421 C -0.13425 -0.23889 -0.13308 -0.24143 -0.13581 -0.23657 C -0.13594 -0.23287 -0.13581 -0.22893 -0.13646 -0.22546 C -0.13672 -0.22361 -0.13789 -0.22291 -0.13854 -0.22152 C -0.1444 -0.20949 -0.13659 -0.22384 -0.14349 -0.21157 C -0.14571 -0.19977 -0.14193 -0.21921 -0.14636 -0.20139 C -0.14675 -0.19977 -0.14688 -0.19814 -0.14701 -0.19652 C -0.14649 -0.19236 -0.14597 -0.18588 -0.14349 -0.18379 C -0.13802 -0.17893 -0.14336 -0.18402 -0.13789 -0.17754 C -0.13607 -0.17546 -0.13399 -0.17361 -0.13216 -0.17129 C -0.12487 -0.16157 -0.13425 -0.17314 -0.12578 -0.16504 C -0.11901 -0.1581 -0.12826 -0.1625 -0.11589 -0.1537 C -0.11472 -0.15277 -0.11354 -0.15231 -0.11237 -0.15115 C -0.11133 -0.15023 -0.11055 -0.14861 -0.10951 -0.14745 C -0.10847 -0.14606 -0.10729 -0.14467 -0.10599 -0.14352 C -0.09922 -0.13703 -0.10013 -0.13958 -0.0905 -0.13102 C -0.08815 -0.12893 -0.08581 -0.12662 -0.08334 -0.12477 C -0.06576 -0.11064 -0.0862 -0.12777 -0.06992 -0.11597 C -0.06797 -0.11458 -0.06615 -0.1125 -0.06433 -0.11088 C -0.06237 -0.10949 -0.06055 -0.10833 -0.0586 -0.10717 C -0.05651 -0.10578 -0.05222 -0.10324 -0.05222 -0.10324 C -0.0513 -0.10208 -0.05039 -0.10069 -0.04935 -0.09953 C -0.0487 -0.09861 -0.04792 -0.09814 -0.04727 -0.09699 C -0.04623 -0.09514 -0.04545 -0.09282 -0.0444 -0.09074 C -0.0431 -0.08819 -0.04128 -0.08611 -0.04024 -0.0831 C -0.03972 -0.08194 -0.03933 -0.08055 -0.0388 -0.07939 C -0.03464 -0.07129 -0.03529 -0.07222 -0.03177 -0.06805 C -0.03125 -0.06597 -0.03073 -0.06389 -0.03034 -0.0618 C -0.02995 -0.05972 -0.02995 -0.05764 -0.02956 -0.05555 C -0.02904 -0.05277 -0.02774 -0.04907 -0.02683 -0.04676 C -0.02539 -0.04328 -0.02435 -0.04051 -0.02253 -0.03796 C -0.02188 -0.03703 -0.0211 -0.03634 -0.02045 -0.03541 C -0.02018 -0.03426 -0.02005 -0.03287 -0.01966 -0.03171 C -0.01849 -0.02777 -0.01706 -0.02569 -0.0155 -0.02291 C -0.01459 -0.00856 -0.01485 -0.00509 -0.01472 -0.00139 Z " pathEditMode="relative" ptsTypes="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9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46 0.01134 L -0.01446 0.01134 C -0.025 0.01852 -0.0168 0.01134 -0.02227 0.01898 C -0.02357 0.02083 -0.02513 0.02222 -0.02657 0.02407 L -0.02865 0.02662 C -0.03138 0.03634 -0.02826 0.02708 -0.03295 0.03541 C -0.03529 0.03958 -0.03347 0.03912 -0.03568 0.04421 C -0.03698 0.04699 -0.03881 0.04861 -0.03998 0.05162 C -0.04649 0.06898 -0.03972 0.05115 -0.04493 0.06435 C -0.04545 0.06551 -0.04571 0.06713 -0.04636 0.06805 C -0.04714 0.06921 -0.04818 0.06967 -0.04922 0.0706 C -0.05065 0.08102 -0.04857 0.07106 -0.05196 0.07801 C -0.05521 0.08472 -0.05365 0.08495 -0.0569 0.08935 C -0.05834 0.0912 -0.0612 0.09444 -0.0612 0.09444 C -0.06329 0.1 -0.06498 0.10555 -0.06823 0.10949 C -0.06901 0.11041 -0.06967 0.11134 -0.07045 0.11203 C -0.07136 0.11296 -0.0724 0.11342 -0.07318 0.11458 C -0.07409 0.11551 -0.07461 0.11713 -0.07539 0.11828 C -0.07605 0.11921 -0.07683 0.1199 -0.07748 0.12083 C -0.07826 0.12199 -0.07878 0.12361 -0.07956 0.12453 C -0.08099 0.12639 -0.08243 0.12801 -0.08386 0.12963 C -0.08646 0.13264 -0.08842 0.13541 -0.09167 0.13727 L -0.09375 0.13842 C -0.09558 0.14166 -0.09753 0.14583 -0.10013 0.14722 L -0.10222 0.14861 C -0.10756 0.15486 -0.10105 0.14676 -0.10651 0.15486 C -0.10808 0.15717 -0.11003 0.1581 -0.11146 0.16111 C -0.11263 0.16342 -0.11433 0.16875 -0.11433 0.16875 C -0.11446 0.17152 -0.11472 0.17453 -0.11498 0.17754 C -0.11524 0.18009 -0.11563 0.1824 -0.11563 0.18495 C -0.11563 0.20092 -0.11563 0.21689 -0.11498 0.23287 C -0.11485 0.23472 -0.11394 0.23611 -0.11355 0.23796 C -0.11329 0.23912 -0.11315 0.24051 -0.11289 0.24166 C -0.11198 0.24514 -0.1099 0.25208 -0.1086 0.25416 C -0.10717 0.25671 -0.10599 0.25972 -0.10443 0.2618 C -0.10365 0.2625 -0.103 0.26365 -0.10222 0.26435 C -0.10118 0.26527 -0.09987 0.26597 -0.0987 0.26689 C -0.09805 0.26736 -0.09727 0.26736 -0.09662 0.26805 C -0.09584 0.26875 -0.09519 0.2699 -0.0944 0.2706 C -0.09349 0.27152 -0.09037 0.27268 -0.08946 0.27314 C -0.08881 0.27384 -0.08815 0.275 -0.08737 0.27569 C -0.08659 0.27615 -0.08164 0.27801 -0.08099 0.27801 C -0.07956 0.27847 -0.07813 0.27893 -0.07683 0.27939 C -0.07513 0.27986 -0.07201 0.28171 -0.07045 0.28194 C -0.06094 0.28264 -0.05157 0.28264 -0.04206 0.2831 C -0.03789 0.28356 -0.0336 0.28379 -0.0293 0.28449 C -0.02435 0.28518 -0.02539 0.28611 -0.02019 0.28819 C -0.01849 0.28889 -0.0168 0.28912 -0.01524 0.28935 C -0.01381 0.29027 -0.01237 0.2912 -0.01094 0.29189 C -0.00873 0.29305 -0.00365 0.29421 -0.0017 0.29444 C 0.00416 0.29514 0.01002 0.29537 0.01588 0.29583 C 0.01836 0.29652 0.01992 0.29699 0.02226 0.29814 C 0.02304 0.29861 0.02369 0.2993 0.02448 0.29953 C 0.0263 0.3 0.02825 0.30023 0.03007 0.30069 C 0.03203 0.30139 0.03385 0.30277 0.0358 0.30324 C 0.03724 0.3037 0.03854 0.30393 0.03997 0.30463 C 0.04101 0.30486 0.04192 0.30555 0.04283 0.30578 C 0.04453 0.30625 0.04609 0.30648 0.04778 0.30694 C 0.04895 0.3074 0.05013 0.30787 0.0513 0.30833 C 0.05273 0.30879 0.05416 0.30926 0.0556 0.30949 C 0.06054 0.3125 0.05455 0.30926 0.06406 0.31203 C 0.06484 0.31227 0.06549 0.31296 0.06614 0.31342 C 0.06757 0.31389 0.06901 0.31412 0.07044 0.31458 C 0.07109 0.31504 0.07187 0.31597 0.07252 0.31597 C 0.08489 0.31597 0.0776 0.31574 0.0832 0.31342 C 0.09075 0.30995 0.08268 0.31458 0.09023 0.30949 C 0.09101 0.30902 0.09166 0.30879 0.09231 0.30833 C 0.09362 0.30717 0.09479 0.30578 0.09596 0.30463 C 0.09661 0.3037 0.09726 0.30277 0.09804 0.30208 C 0.10026 0.3 0.10364 0.3 0.10586 0.29953 C 0.10703 0.29907 0.1082 0.29861 0.10937 0.29814 C 0.11119 0.29745 0.11315 0.29629 0.11497 0.29583 L 0.11992 0.29444 C 0.1207 0.29398 0.12135 0.29352 0.12213 0.29328 C 0.12395 0.29236 0.12591 0.29166 0.12773 0.29074 C 0.12968 0.28958 0.13632 0.28495 0.13841 0.2831 C 0.14075 0.28102 0.14531 0.27615 0.14752 0.27314 C 0.15104 0.26852 0.14948 0.27037 0.15247 0.26689 C 0.15299 0.26551 0.15351 0.26435 0.1539 0.26296 C 0.15468 0.26134 0.15573 0.25995 0.15612 0.2581 C 0.15703 0.25139 0.15742 0.23796 0.15742 0.23796 C 0.15729 0.21944 0.15677 0.20092 0.15677 0.1824 C 0.15677 0.11875 0.15416 0.1375 0.15885 0.10833 C 0.15911 0.10416 0.15911 0.09977 0.15963 0.0956 C 0.15989 0.09305 0.16054 0.09074 0.16106 0.08819 C 0.16198 0.08287 0.16132 0.08541 0.16315 0.08055 L 0.16523 0.06921 C 0.16549 0.06805 0.16562 0.06666 0.16601 0.06551 C 0.1664 0.06435 0.16705 0.06319 0.16744 0.0618 C 0.16796 0.05926 0.16796 0.05648 0.16875 0.05416 C 0.16927 0.05301 0.16979 0.05185 0.17018 0.05046 C 0.17083 0.04838 0.17135 0.04352 0.17161 0.04166 C 0.17187 0.04027 0.172 0.03912 0.17239 0.03773 C 0.17278 0.03657 0.1733 0.03541 0.17382 0.03402 C 0.17356 -0.02894 0.17356 -0.09167 0.17304 -0.15463 C 0.17304 -0.15787 0.17161 -0.15949 0.17096 -0.16227 C 0.17057 -0.16343 0.17057 -0.16482 0.17018 -0.16598 C 0.1694 -0.16852 0.16731 -0.17269 0.16601 -0.17477 C 0.16367 -0.17801 0.16263 -0.17801 0.15963 -0.17986 L 0.15533 -0.18241 C 0.15468 -0.18264 0.1539 -0.18287 0.15325 -0.18357 C 0.14948 -0.18681 0.15143 -0.18565 0.14752 -0.18727 C 0.14687 -0.1882 0.14622 -0.18936 0.14544 -0.18982 C 0.14414 -0.19098 0.14257 -0.19144 0.14114 -0.19236 L 0.13906 -0.19375 C 0.13906 -0.19375 0.13489 -0.19607 0.13489 -0.19607 C 0.13294 -0.19676 0.12864 -0.19815 0.12708 -0.2 C 0.12448 -0.20301 0.12487 -0.20301 0.12135 -0.20486 C 0.11823 -0.20695 0.11836 -0.20556 0.11497 -0.2088 C 0.11393 -0.20973 0.11328 -0.21158 0.11224 -0.2125 C 0.11132 -0.2132 0.11028 -0.2132 0.10937 -0.21366 C 0.10429 -0.21644 0.11093 -0.21366 0.10364 -0.21621 C 0.10273 -0.21713 0.10182 -0.21806 0.10091 -0.21875 C 0.10013 -0.21922 0.09948 -0.21945 0.09869 -0.22014 C 0.09687 -0.22153 0.09505 -0.22385 0.0931 -0.225 L 0.0888 -0.22755 C 0.08815 -0.22801 0.0875 -0.22848 0.08671 -0.22894 C 0.0858 -0.22917 0.08489 -0.22986 0.08385 -0.2301 C 0.08242 -0.23056 0.08099 -0.23102 0.07968 -0.23148 C 0.07851 -0.23172 0.07734 -0.23218 0.07604 -0.23264 C 0.06992 -0.23704 0.075 -0.23403 0.06692 -0.23635 C 0.06588 -0.23681 0.06497 -0.23727 0.06406 -0.23773 C 0.06263 -0.2382 0.06119 -0.23843 0.05976 -0.23889 C 0.05885 -0.23936 0.05794 -0.23982 0.05703 -0.24028 C 0.0556 -0.24074 0.05416 -0.24098 0.05273 -0.24144 C 0.04843 -0.24398 0.05234 -0.2419 0.04492 -0.24398 C 0.04023 -0.24514 0.04283 -0.24468 0.03932 -0.24653 C 0.03737 -0.24746 0.03476 -0.24838 0.03294 -0.24908 L 0.02018 -0.25278 C 0.01419 -0.25625 0.01744 -0.25486 0.01028 -0.25648 C 0.00963 -0.25695 0.00885 -0.25741 0.0082 -0.25787 C -0.00417 -0.2632 -0.02162 -0.25811 -0.03073 -0.25787 C -0.03151 -0.25695 -0.03217 -0.25602 -0.03295 -0.25533 C -0.03477 -0.25348 -0.03672 -0.25186 -0.03855 -0.25023 C -0.03946 -0.24931 -0.0405 -0.24861 -0.04141 -0.24769 C -0.04258 -0.24653 -0.04388 -0.24537 -0.04493 -0.24398 C -0.04571 -0.24283 -0.04623 -0.24098 -0.04701 -0.24028 C -0.04831 -0.23889 -0.05 -0.23889 -0.05131 -0.23773 C -0.05222 -0.23681 -0.05326 -0.23611 -0.05417 -0.23519 C -0.05651 -0.23241 -0.05717 -0.23102 -0.05912 -0.22755 C -0.05951 -0.22547 -0.06003 -0.22338 -0.06055 -0.2213 C -0.06081 -0.22014 -0.06081 -0.21875 -0.0612 -0.2176 C -0.06198 -0.21482 -0.06329 -0.21273 -0.06407 -0.20996 C -0.06576 -0.20394 -0.06537 -0.2051 -0.06758 -0.19861 C -0.06797 -0.19746 -0.06862 -0.1963 -0.06901 -0.19491 C -0.07214 -0.18426 -0.07201 -0.18473 -0.07396 -0.17593 C -0.0737 -0.16806 -0.07357 -0.16019 -0.07318 -0.15209 C -0.07305 -0.14861 -0.07227 -0.14676 -0.07188 -0.14329 C -0.07149 -0.14121 -0.07136 -0.13912 -0.0711 -0.13704 C -0.07032 -0.13172 -0.07032 -0.13426 -0.06901 -0.12824 C -0.06849 -0.1257 -0.06823 -0.12315 -0.06758 -0.12061 C -0.06667 -0.11736 -0.06524 -0.11436 -0.06472 -0.11065 C -0.06446 -0.10903 -0.06446 -0.10718 -0.06407 -0.10556 C -0.06355 -0.10394 -0.0625 -0.10324 -0.06185 -0.10186 C -0.06042 -0.09861 -0.05899 -0.09514 -0.05769 -0.09167 C -0.05717 -0.09051 -0.05664 -0.08936 -0.05625 -0.08797 C -0.05586 -0.08681 -0.05599 -0.08519 -0.0556 -0.08426 C -0.05495 -0.08264 -0.05404 -0.08195 -0.05339 -0.08033 C -0.05274 -0.07894 -0.05274 -0.07686 -0.05196 -0.07547 C -0.05118 -0.07385 -0.05 -0.07315 -0.04922 -0.07153 C -0.0431 -0.05949 -0.04909 -0.06736 -0.04427 -0.06158 C -0.04297 -0.0551 -0.04375 -0.05764 -0.03998 -0.05023 C -0.03868 -0.04769 -0.03737 -0.04491 -0.03568 -0.0426 C -0.03217 -0.03797 -0.03386 -0.04005 -0.03073 -0.03635 C -0.02982 -0.0338 -0.02891 -0.03125 -0.028 -0.02894 C -0.02722 -0.02709 -0.02644 -0.02547 -0.02579 -0.02385 C -0.02487 -0.0213 -0.02292 -0.01621 -0.02292 -0.01621 C -0.02097 -0.00579 -0.02435 -0.02223 -0.0194 -0.00486 C -0.01901 -0.00324 -0.01862 -0.00162 -0.01797 3.33333E-6 C -0.01719 0.00277 -0.01511 0.00949 -0.01446 0.01134 Z " pathEditMode="relative" ptsTypes="AAAAAAAAAAAAAAAAAAAAAAAAAAAAAAAAAAAAAAAAAAAAAAAAAAAAAAAAAAAAAAAAAAAAAAAAAAAAAAAAAAAAAAAAAAAAAAAAAAAAAAAAAAAAAAAAAAAAAAAAAAAAAAAAAAAAAAAAAAAAAAAAAAAAAAAAAAAAAAAAAAAAAAAAAA">
                                      <p:cBhvr>
                                        <p:cTn id="27" dur="4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WordArt 22"/>
          <p:cNvSpPr>
            <a:spLocks noChangeArrowheads="1" noChangeShapeType="1" noTextEdit="1"/>
          </p:cNvSpPr>
          <p:nvPr/>
        </p:nvSpPr>
        <p:spPr bwMode="auto">
          <a:xfrm>
            <a:off x="1553497" y="1809141"/>
            <a:ext cx="8458200" cy="3781425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58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Impact"/>
              </a:rPr>
              <a:t>TIẾT  HỌC  KẾT THÚC  TẠI  ĐÂY !</a:t>
            </a:r>
          </a:p>
        </p:txBody>
      </p:sp>
      <p:sp>
        <p:nvSpPr>
          <p:cNvPr id="81923" name="AutoShape 68"/>
          <p:cNvSpPr>
            <a:spLocks noChangeArrowheads="1"/>
          </p:cNvSpPr>
          <p:nvPr/>
        </p:nvSpPr>
        <p:spPr bwMode="auto">
          <a:xfrm>
            <a:off x="1752605" y="112724"/>
            <a:ext cx="3271837" cy="2706687"/>
          </a:xfrm>
          <a:prstGeom prst="star32">
            <a:avLst>
              <a:gd name="adj" fmla="val 15056"/>
            </a:avLst>
          </a:prstGeom>
          <a:solidFill>
            <a:srgbClr val="FFFF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400" b="1">
              <a:solidFill>
                <a:srgbClr val="FFFF00"/>
              </a:solidFill>
              <a:latin typeface=".VnTime" pitchFamily="34" charset="0"/>
            </a:endParaRPr>
          </a:p>
        </p:txBody>
      </p:sp>
      <p:sp>
        <p:nvSpPr>
          <p:cNvPr id="81924" name="AutoShape 68"/>
          <p:cNvSpPr>
            <a:spLocks noChangeArrowheads="1"/>
          </p:cNvSpPr>
          <p:nvPr/>
        </p:nvSpPr>
        <p:spPr bwMode="auto">
          <a:xfrm>
            <a:off x="6629400" y="3200400"/>
            <a:ext cx="3733800" cy="2781300"/>
          </a:xfrm>
          <a:prstGeom prst="star32">
            <a:avLst>
              <a:gd name="adj" fmla="val 15056"/>
            </a:avLst>
          </a:prstGeom>
          <a:solidFill>
            <a:srgbClr val="FFFF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400" b="1">
              <a:solidFill>
                <a:srgbClr val="FFFF00"/>
              </a:solidFill>
              <a:latin typeface=".VnTime" pitchFamily="34" charset="0"/>
            </a:endParaRPr>
          </a:p>
        </p:txBody>
      </p:sp>
      <p:sp>
        <p:nvSpPr>
          <p:cNvPr id="6" name="WordArt 3"/>
          <p:cNvSpPr>
            <a:spLocks noChangeArrowheads="1" noChangeShapeType="1" noTextEdit="1"/>
          </p:cNvSpPr>
          <p:nvPr/>
        </p:nvSpPr>
        <p:spPr bwMode="auto">
          <a:xfrm>
            <a:off x="2667006" y="5715000"/>
            <a:ext cx="7344697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"/>
              <a:lightRig rig="legacyFlat3" dir="t"/>
            </a:scene3d>
            <a:sp3d extrusionH="1801800" prstMaterial="legacyMatte">
              <a:extrusionClr>
                <a:srgbClr val="FFFF99"/>
              </a:extrusion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sz="3600" b="1" kern="10" dirty="0">
                <a:ln w="9525">
                  <a:round/>
                  <a:headEnd/>
                  <a:tailEnd/>
                </a:ln>
                <a:solidFill>
                  <a:srgbClr val="6600CC"/>
                </a:solidFill>
                <a:latin typeface="Times New Roman"/>
                <a:cs typeface="Times New Roman"/>
              </a:rPr>
              <a:t>GIÁO VIÊN</a:t>
            </a:r>
            <a:r>
              <a:rPr lang="en-US" sz="3600" b="1" kern="10" dirty="0">
                <a:ln w="9525">
                  <a:round/>
                  <a:headEnd/>
                  <a:tailEnd/>
                </a:ln>
                <a:solidFill>
                  <a:srgbClr val="6600CC"/>
                </a:solidFill>
                <a:latin typeface="Times New Roman"/>
                <a:cs typeface="Times New Roman"/>
              </a:rPr>
              <a:t>:  PHẠM THỊ TUYẾT</a:t>
            </a:r>
          </a:p>
        </p:txBody>
      </p:sp>
      <p:pic>
        <p:nvPicPr>
          <p:cNvPr id="7" name="Picture 8" descr="Blue_ros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4" y="0"/>
            <a:ext cx="141922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 descr="blumen-pflanzen11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486400" y="289729"/>
            <a:ext cx="228600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3" descr="WhitecornerFlow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8748" y="5341374"/>
            <a:ext cx="152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 descr="WhitecornerFlow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979" y="5105400"/>
            <a:ext cx="1752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blumen-pflanzen042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523081"/>
            <a:ext cx="1614948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 descr="blumen-pflanzen042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062" y="109476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36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 altLang="en-US" sz="240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109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11EFEF6E-8F80-404E-9F1A-7B40280D81F6}"/>
              </a:ext>
            </a:extLst>
          </p:cNvPr>
          <p:cNvSpPr/>
          <p:nvPr/>
        </p:nvSpPr>
        <p:spPr>
          <a:xfrm>
            <a:off x="1858297" y="727208"/>
            <a:ext cx="8534400" cy="5580191"/>
          </a:xfrm>
          <a:prstGeom prst="rect">
            <a:avLst/>
          </a:prstGeom>
          <a:noFill/>
          <a:ln w="38100">
            <a:solidFill>
              <a:srgbClr val="8D3E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3" name="图片 5">
            <a:extLst>
              <a:ext uri="{FF2B5EF4-FFF2-40B4-BE49-F238E27FC236}">
                <a16:creationId xmlns:a16="http://schemas.microsoft.com/office/drawing/2014/main" xmlns="" id="{374EF133-D51B-467E-A006-71789801CD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961" y="3053619"/>
            <a:ext cx="2362200" cy="3824046"/>
          </a:xfrm>
          <a:prstGeom prst="rect">
            <a:avLst/>
          </a:prstGeom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xmlns="" id="{7DA46919-DCA7-4F97-B4EA-BADDA348B9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305799" y="0"/>
            <a:ext cx="2362200" cy="382404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899B91CC-CC95-46B6-AB89-C98D1CC7C6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504" y="-78872"/>
            <a:ext cx="1327586" cy="1376175"/>
          </a:xfrm>
          <a:prstGeom prst="rect">
            <a:avLst/>
          </a:prstGeom>
        </p:spPr>
      </p:pic>
      <p:pic>
        <p:nvPicPr>
          <p:cNvPr id="9" name="Picture 9" descr="003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01" y="4800610"/>
            <a:ext cx="2485600" cy="1506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524000" y="17463"/>
            <a:ext cx="9144000" cy="6858000"/>
          </a:xfrm>
          <a:prstGeom prst="rect">
            <a:avLst/>
          </a:prstGeom>
          <a:noFill/>
          <a:ln w="57150">
            <a:pattFill prst="wdUpDiag">
              <a:fgClr>
                <a:srgbClr val="00FF00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 altLang="en-US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509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AutoShape 2"/>
          <p:cNvSpPr>
            <a:spLocks noChangeArrowheads="1"/>
          </p:cNvSpPr>
          <p:nvPr/>
        </p:nvSpPr>
        <p:spPr bwMode="auto">
          <a:xfrm>
            <a:off x="1524000" y="2209800"/>
            <a:ext cx="9144000" cy="2438400"/>
          </a:xfrm>
          <a:prstGeom prst="flowChartTerminator">
            <a:avLst/>
          </a:prstGeom>
          <a:solidFill>
            <a:srgbClr val="99FF99"/>
          </a:solidFill>
          <a:ln w="41275">
            <a:pattFill prst="sphere">
              <a:fgClr>
                <a:srgbClr val="FF0000"/>
              </a:fgClr>
              <a:bgClr>
                <a:srgbClr val="660033"/>
              </a:bgClr>
            </a:patt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107524" name="Picture 4" descr="1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101231">
            <a:off x="1219201" y="-228600"/>
            <a:ext cx="2587625" cy="284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25" name="Picture 5" descr="1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9445">
            <a:off x="7553326" y="311151"/>
            <a:ext cx="3013075" cy="281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26" name="Picture 6" descr="1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524000" y="3886200"/>
            <a:ext cx="29845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27" name="Picture 7" descr="1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848600" y="4038600"/>
            <a:ext cx="28194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28" name="Picture 9" descr="Anh dong"/>
          <p:cNvPicPr>
            <a:picLocks noGrp="1" noChangeAspect="1" noChangeArrowheads="1" noCrop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43400" y="0"/>
            <a:ext cx="1828800" cy="2286000"/>
          </a:xfrm>
          <a:noFill/>
        </p:spPr>
      </p:pic>
      <p:pic>
        <p:nvPicPr>
          <p:cNvPr id="107529" name="Picture 10" descr="Anh don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55621" flipH="1">
            <a:off x="5480051" y="0"/>
            <a:ext cx="1801813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30" name="Picture 11" descr="Anh don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5257800"/>
            <a:ext cx="1676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31" name="Picture 12" descr="Anh don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55621" flipH="1">
            <a:off x="5943601" y="5251450"/>
            <a:ext cx="1592263" cy="160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32" name="Picture 35" descr="hinh 1 (128)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00" y="2590800"/>
            <a:ext cx="1066800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33" name="Picture 35" descr="hinh 1 (128)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590800"/>
            <a:ext cx="1066800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34" name="Picture 35" descr="hinh 1 (128)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0"/>
            <a:ext cx="2133600" cy="223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35" name="Picture 35" descr="hinh 1 (128)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438400"/>
            <a:ext cx="1066800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36" name="Picture 35" descr="hinh 1 (128)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295400"/>
            <a:ext cx="1066800" cy="292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39111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853612" y="5699125"/>
            <a:ext cx="685800" cy="609600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61443" name="Picture 4" descr="k00-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308726"/>
            <a:ext cx="9144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8" name="Text Box 6"/>
          <p:cNvSpPr txBox="1">
            <a:spLocks noChangeArrowheads="1"/>
          </p:cNvSpPr>
          <p:nvPr/>
        </p:nvSpPr>
        <p:spPr bwMode="auto">
          <a:xfrm>
            <a:off x="2343151" y="377033"/>
            <a:ext cx="6861969" cy="677862"/>
          </a:xfrm>
          <a:prstGeom prst="rect">
            <a:avLst/>
          </a:prstGeom>
          <a:gradFill flip="none" rotWithShape="1">
            <a:gsLst>
              <a:gs pos="6000">
                <a:srgbClr val="FFCCFF">
                  <a:shade val="30000"/>
                  <a:satMod val="115000"/>
                </a:srgbClr>
              </a:gs>
              <a:gs pos="16000">
                <a:srgbClr val="C799C7"/>
              </a:gs>
              <a:gs pos="68000">
                <a:srgbClr val="FFCCFF">
                  <a:shade val="67500"/>
                  <a:satMod val="115000"/>
                </a:srgbClr>
              </a:gs>
              <a:gs pos="100000">
                <a:srgbClr val="FFCCFF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  <a:defRPr/>
            </a:pPr>
            <a:r>
              <a:rPr lang="en-US" alt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alt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ngòi</a:t>
            </a:r>
            <a:r>
              <a:rPr lang="en-US" alt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78854" name="Text Box 7"/>
          <p:cNvSpPr txBox="1">
            <a:spLocks noChangeArrowheads="1"/>
          </p:cNvSpPr>
          <p:nvPr/>
        </p:nvSpPr>
        <p:spPr bwMode="auto">
          <a:xfrm>
            <a:off x="1752601" y="1563470"/>
            <a:ext cx="8686800" cy="646331"/>
          </a:xfrm>
          <a:prstGeom prst="rect">
            <a:avLst/>
          </a:prstGeom>
          <a:gradFill flip="none" rotWithShape="1">
            <a:gsLst>
              <a:gs pos="0">
                <a:srgbClr val="FFFF99">
                  <a:shade val="30000"/>
                  <a:satMod val="115000"/>
                </a:srgbClr>
              </a:gs>
              <a:gs pos="24000">
                <a:srgbClr val="FFFF99">
                  <a:shade val="67500"/>
                  <a:satMod val="115000"/>
                </a:srgbClr>
              </a:gs>
              <a:gs pos="100000">
                <a:srgbClr val="FFFF99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extLst/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lưới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ngòi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thưa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thớt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781176" y="3810001"/>
            <a:ext cx="8658225" cy="1200329"/>
          </a:xfrm>
          <a:prstGeom prst="rect">
            <a:avLst/>
          </a:prstGeom>
          <a:gradFill flip="none" rotWithShape="1">
            <a:gsLst>
              <a:gs pos="0">
                <a:srgbClr val="FFFF99">
                  <a:shade val="30000"/>
                  <a:satMod val="115000"/>
                </a:srgbClr>
              </a:gs>
              <a:gs pos="29000">
                <a:srgbClr val="FFFF99">
                  <a:shade val="67500"/>
                  <a:satMod val="115000"/>
                </a:srgbClr>
              </a:gs>
              <a:gs pos="100000">
                <a:srgbClr val="FFFF99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extLst/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69913" indent="-569913">
              <a:spcBef>
                <a:spcPct val="50000"/>
              </a:spcBef>
              <a:buNone/>
              <a:defRPr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ngòi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766887" y="2686735"/>
            <a:ext cx="8686800" cy="646331"/>
          </a:xfrm>
          <a:prstGeom prst="rect">
            <a:avLst/>
          </a:prstGeom>
          <a:gradFill flip="none" rotWithShape="1">
            <a:gsLst>
              <a:gs pos="0">
                <a:srgbClr val="FFFF99">
                  <a:shade val="30000"/>
                  <a:satMod val="115000"/>
                </a:srgbClr>
              </a:gs>
              <a:gs pos="34000">
                <a:srgbClr val="FFFF99">
                  <a:shade val="67500"/>
                  <a:satMod val="115000"/>
                </a:srgbClr>
              </a:gs>
              <a:gs pos="100000">
                <a:srgbClr val="FFFF99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extLst/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5234" name="Picture 2" descr="Kết quả hình ảnh cho HOA V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6" y="5699126"/>
            <a:ext cx="1904999" cy="1090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4488748"/>
      </p:ext>
    </p:extLst>
  </p:cSld>
  <p:clrMapOvr>
    <a:masterClrMapping/>
  </p:clrMapOvr>
  <p:transition spd="slow">
    <p:randomBar dir="vert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78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788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78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78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3128962" y="4525613"/>
            <a:ext cx="6167438" cy="1083374"/>
          </a:xfrm>
          <a:prstGeom prst="rect">
            <a:avLst/>
          </a:prstGeom>
          <a:ln w="38100">
            <a:solidFill>
              <a:srgbClr val="FF0000"/>
            </a:solidFill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mừng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may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mắn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vi-V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ưở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tràng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altLang="en-US" sz="1100" b="1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AutoShape 2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753600" y="6019800"/>
            <a:ext cx="685800" cy="609600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2286000"/>
            <a:ext cx="1981200" cy="1828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1066800"/>
            <a:ext cx="4033838" cy="272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97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  <p:sndAc>
          <p:stSnd>
            <p:snd r:embed="rId3" name="applause.wav"/>
          </p:stSnd>
        </p:sndAc>
      </p:transition>
    </mc:Choice>
    <mc:Fallback xmlns="">
      <p:transition spd="slow">
        <p:fade/>
        <p:sndAc>
          <p:stSnd>
            <p:snd r:embed="rId7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48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11EFEF6E-8F80-404E-9F1A-7B40280D81F6}"/>
              </a:ext>
            </a:extLst>
          </p:cNvPr>
          <p:cNvSpPr/>
          <p:nvPr/>
        </p:nvSpPr>
        <p:spPr>
          <a:xfrm>
            <a:off x="1858297" y="727208"/>
            <a:ext cx="8534400" cy="5580191"/>
          </a:xfrm>
          <a:prstGeom prst="rect">
            <a:avLst/>
          </a:prstGeom>
          <a:noFill/>
          <a:ln w="38100">
            <a:solidFill>
              <a:srgbClr val="8D3E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9" name="Picture 9" descr="003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01" y="4800610"/>
            <a:ext cx="2485600" cy="1506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943986" y="1066801"/>
            <a:ext cx="82296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Thứ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sáu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ngày 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tháng 10 năm 2021</a:t>
            </a:r>
          </a:p>
          <a:p>
            <a:pPr algn="ctr"/>
            <a:r>
              <a:rPr lang="vi-VN" sz="2800" b="1" u="sng" dirty="0">
                <a:latin typeface="Times New Roman" pitchFamily="18" charset="0"/>
                <a:cs typeface="Times New Roman" pitchFamily="18" charset="0"/>
              </a:rPr>
              <a:t>ĐỊA LÍ</a:t>
            </a:r>
          </a:p>
          <a:p>
            <a:pPr algn="ctr"/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DÂN SỐ NƯỚC TA</a:t>
            </a:r>
          </a:p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524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WordArt 22"/>
          <p:cNvSpPr>
            <a:spLocks noChangeArrowheads="1" noChangeShapeType="1" noTextEdit="1"/>
          </p:cNvSpPr>
          <p:nvPr/>
        </p:nvSpPr>
        <p:spPr bwMode="auto">
          <a:xfrm>
            <a:off x="1905000" y="1441451"/>
            <a:ext cx="8458200" cy="3781425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58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r>
              <a:rPr lang="en-US" sz="3600" kern="10">
                <a:ln w="9525">
                  <a:round/>
                  <a:headEnd/>
                  <a:tailEnd/>
                </a:ln>
                <a:solidFill>
                  <a:schemeClr val="tx1">
                    <a:lumMod val="95000"/>
                  </a:schemeClr>
                </a:solidFill>
                <a:latin typeface="Impact"/>
              </a:rPr>
              <a:t>KHÁM PHÁ</a:t>
            </a:r>
          </a:p>
        </p:txBody>
      </p:sp>
      <p:sp>
        <p:nvSpPr>
          <p:cNvPr id="46083" name="AutoShape 68"/>
          <p:cNvSpPr>
            <a:spLocks noChangeArrowheads="1"/>
          </p:cNvSpPr>
          <p:nvPr/>
        </p:nvSpPr>
        <p:spPr bwMode="auto">
          <a:xfrm>
            <a:off x="1887538" y="112714"/>
            <a:ext cx="2760662" cy="2249487"/>
          </a:xfrm>
          <a:prstGeom prst="star32">
            <a:avLst>
              <a:gd name="adj" fmla="val 15056"/>
            </a:avLst>
          </a:prstGeom>
          <a:solidFill>
            <a:srgbClr val="00B05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400">
              <a:solidFill>
                <a:srgbClr val="FFFF00"/>
              </a:solidFill>
              <a:latin typeface=".VnTime" pitchFamily="34" charset="0"/>
              <a:cs typeface="Arial" pitchFamily="34" charset="0"/>
            </a:endParaRPr>
          </a:p>
        </p:txBody>
      </p:sp>
      <p:sp>
        <p:nvSpPr>
          <p:cNvPr id="46084" name="AutoShape 68"/>
          <p:cNvSpPr>
            <a:spLocks noChangeArrowheads="1"/>
          </p:cNvSpPr>
          <p:nvPr/>
        </p:nvSpPr>
        <p:spPr bwMode="auto">
          <a:xfrm>
            <a:off x="7010400" y="3505200"/>
            <a:ext cx="3352800" cy="2209800"/>
          </a:xfrm>
          <a:prstGeom prst="star32">
            <a:avLst>
              <a:gd name="adj" fmla="val 15056"/>
            </a:avLst>
          </a:prstGeom>
          <a:solidFill>
            <a:srgbClr val="7030A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400">
              <a:solidFill>
                <a:srgbClr val="FFFF00"/>
              </a:solidFill>
              <a:latin typeface=".VnTime" pitchFamily="34" charset="0"/>
              <a:cs typeface="Arial" pitchFamily="34" charset="0"/>
            </a:endParaRPr>
          </a:p>
        </p:txBody>
      </p:sp>
      <p:pic>
        <p:nvPicPr>
          <p:cNvPr id="46085" name="Picture 6" descr="Dove-02-jun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0" y="1081089"/>
            <a:ext cx="1828800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6" name="Picture 7" descr="Dove-02-jun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590551"/>
            <a:ext cx="18288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7" name="Picture 8" descr="Dove-02-jun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343400"/>
            <a:ext cx="1828800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8" name="Rectangle 4"/>
          <p:cNvSpPr>
            <a:spLocks noChangeArrowheads="1"/>
          </p:cNvSpPr>
          <p:nvPr/>
        </p:nvSpPr>
        <p:spPr bwMode="auto">
          <a:xfrm>
            <a:off x="1524000" y="17463"/>
            <a:ext cx="9144000" cy="6858000"/>
          </a:xfrm>
          <a:prstGeom prst="rect">
            <a:avLst/>
          </a:prstGeom>
          <a:noFill/>
          <a:ln w="57150">
            <a:pattFill prst="wdUpDiag">
              <a:fgClr>
                <a:srgbClr val="00FF00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vi-VN" altLang="en-US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279709"/>
      </p:ext>
    </p:extLst>
  </p:cSld>
  <p:clrMapOvr>
    <a:masterClrMapping/>
  </p:clrMapOvr>
  <p:transition spd="slow" advTm="3000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1781</Words>
  <Application>Microsoft Office PowerPoint</Application>
  <PresentationFormat>Widescreen</PresentationFormat>
  <Paragraphs>226</Paragraphs>
  <Slides>45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8" baseType="lpstr">
      <vt:lpstr>宋体</vt:lpstr>
      <vt:lpstr>.VnTime</vt:lpstr>
      <vt:lpstr>Arial</vt:lpstr>
      <vt:lpstr>Calibri</vt:lpstr>
      <vt:lpstr>Calibri Light</vt:lpstr>
      <vt:lpstr>Impact</vt:lpstr>
      <vt:lpstr>Tahoma</vt:lpstr>
      <vt:lpstr>Times New Roman</vt:lpstr>
      <vt:lpstr>Verdana</vt:lpstr>
      <vt:lpstr>VnBangkok</vt:lpstr>
      <vt:lpstr>VNbritannic</vt:lpstr>
      <vt:lpstr>VNI-Times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7</cp:revision>
  <dcterms:created xsi:type="dcterms:W3CDTF">2021-10-28T06:35:35Z</dcterms:created>
  <dcterms:modified xsi:type="dcterms:W3CDTF">2021-10-29T02:48:31Z</dcterms:modified>
</cp:coreProperties>
</file>