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34"/>
  </p:notesMasterIdLst>
  <p:sldIdLst>
    <p:sldId id="311" r:id="rId2"/>
    <p:sldId id="634" r:id="rId3"/>
    <p:sldId id="635" r:id="rId4"/>
    <p:sldId id="257" r:id="rId5"/>
    <p:sldId id="636" r:id="rId6"/>
    <p:sldId id="637" r:id="rId7"/>
    <p:sldId id="638" r:id="rId8"/>
    <p:sldId id="639" r:id="rId9"/>
    <p:sldId id="256" r:id="rId10"/>
    <p:sldId id="640" r:id="rId11"/>
    <p:sldId id="258" r:id="rId12"/>
    <p:sldId id="642" r:id="rId13"/>
    <p:sldId id="643" r:id="rId14"/>
    <p:sldId id="644" r:id="rId15"/>
    <p:sldId id="641" r:id="rId16"/>
    <p:sldId id="645" r:id="rId17"/>
    <p:sldId id="647" r:id="rId18"/>
    <p:sldId id="646" r:id="rId19"/>
    <p:sldId id="648" r:id="rId20"/>
    <p:sldId id="649" r:id="rId21"/>
    <p:sldId id="650" r:id="rId22"/>
    <p:sldId id="653" r:id="rId23"/>
    <p:sldId id="651" r:id="rId24"/>
    <p:sldId id="652" r:id="rId25"/>
    <p:sldId id="654" r:id="rId26"/>
    <p:sldId id="655" r:id="rId27"/>
    <p:sldId id="657" r:id="rId28"/>
    <p:sldId id="658" r:id="rId29"/>
    <p:sldId id="659" r:id="rId30"/>
    <p:sldId id="263" r:id="rId31"/>
    <p:sldId id="259" r:id="rId32"/>
    <p:sldId id="660" r:id="rId33"/>
  </p:sldIdLst>
  <p:sldSz cx="12161838" cy="6858000"/>
  <p:notesSz cx="6858000" cy="9144000"/>
  <p:embeddedFontLst>
    <p:embeddedFont>
      <p:font typeface=".VnArial" panose="020B7200000000000000" pitchFamily="34" charset="0"/>
      <p:regular r:id="rId35"/>
      <p:bold r:id="rId36"/>
      <p:italic r:id="rId37"/>
      <p:boldItalic r:id="rId38"/>
    </p:embeddedFont>
    <p:embeddedFont>
      <p:font typeface="Amazone" panose="020B0604020202020204" charset="0"/>
      <p:regular r:id="rId39"/>
    </p:embeddedFont>
    <p:embeddedFont>
      <p:font typeface="AvantGarde" panose="00000400000000000000" pitchFamily="2" charset="0"/>
      <p:regular r:id="rId40"/>
    </p:embeddedFont>
    <p:embeddedFont>
      <p:font typeface="Chelsea Market" panose="020B0604020202020204" charset="0"/>
      <p:regular r:id="rId41"/>
    </p:embeddedFont>
    <p:embeddedFont>
      <p:font typeface="Quicksand" panose="020B0604020202020204" charset="0"/>
      <p:regular r:id="rId42"/>
      <p:bold r:id="rId43"/>
    </p:embeddedFont>
    <p:embeddedFont>
      <p:font typeface="SVN-Guerrilla" panose="020B0604020202020204" charset="0"/>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FFF"/>
    <a:srgbClr val="000000"/>
    <a:srgbClr val="F6F3EE"/>
    <a:srgbClr val="C71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E5BABD-ED81-4F03-AD73-42F75A5A420A}">
  <a:tblStyle styleId="{B7E5BABD-ED81-4F03-AD73-42F75A5A42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72" autoAdjust="0"/>
  </p:normalViewPr>
  <p:slideViewPr>
    <p:cSldViewPr snapToGrid="0">
      <p:cViewPr varScale="1">
        <p:scale>
          <a:sx n="73" d="100"/>
          <a:sy n="73" d="100"/>
        </p:scale>
        <p:origin x="600" y="78"/>
      </p:cViewPr>
      <p:guideLst/>
    </p:cSldViewPr>
  </p:slideViewPr>
  <p:notesTextViewPr>
    <p:cViewPr>
      <p:scale>
        <a:sx n="1" d="1"/>
        <a:sy n="1" d="1"/>
      </p:scale>
      <p:origin x="0" y="0"/>
    </p:cViewPr>
  </p:notesTextViewPr>
  <p:sorterViewPr>
    <p:cViewPr>
      <p:scale>
        <a:sx n="120" d="100"/>
        <a:sy n="120" d="100"/>
      </p:scale>
      <p:origin x="0" y="-17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facebook.com/groups/443096903751589"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khen những HS đã chuẩn bị đủ đồng dùng, khen những HS đã ngồi đẹp sau 30s để sẵn sàng vào giờ học</a:t>
            </a:r>
          </a:p>
        </p:txBody>
      </p:sp>
    </p:spTree>
    <p:extLst>
      <p:ext uri="{BB962C8B-B14F-4D97-AF65-F5344CB8AC3E}">
        <p14:creationId xmlns:p14="http://schemas.microsoft.com/office/powerpoint/2010/main" val="2718533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1003d90df77_0_1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1003d90df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5668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1003d90df77_0_1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1003d90df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732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ad36770f4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8915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hỏi thêm nội dung các hoạt động và yêu cầu hs giải thích </a:t>
            </a:r>
          </a:p>
          <a:p>
            <a:endParaRPr lang="en-US"/>
          </a:p>
          <a:p>
            <a:endParaRPr lang="en-US"/>
          </a:p>
          <a:p>
            <a:pPr marL="158750" indent="0">
              <a:buNone/>
            </a:pPr>
            <a:r>
              <a:rPr lang="en-US" b="0"/>
              <a:t>KHO PPT PHAN LINH</a:t>
            </a:r>
            <a:endParaRPr lang="vi-VN" b="0" baseline="0"/>
          </a:p>
          <a:p>
            <a:pPr marL="158750" indent="0">
              <a:buNone/>
            </a:pPr>
            <a:r>
              <a:rPr lang="vi-VN" b="0" baseline="0"/>
              <a:t>Sđt lh: 0916.604.268</a:t>
            </a:r>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endParaRPr lang="en-US"/>
          </a:p>
          <a:p>
            <a:endParaRPr lang="en-US"/>
          </a:p>
        </p:txBody>
      </p:sp>
    </p:spTree>
    <p:extLst>
      <p:ext uri="{BB962C8B-B14F-4D97-AF65-F5344CB8AC3E}">
        <p14:creationId xmlns:p14="http://schemas.microsoft.com/office/powerpoint/2010/main" val="1305244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hỏi thêm nội dung các hoạt động và yêu cầu hs giải thích </a:t>
            </a:r>
          </a:p>
        </p:txBody>
      </p:sp>
    </p:spTree>
    <p:extLst>
      <p:ext uri="{BB962C8B-B14F-4D97-AF65-F5344CB8AC3E}">
        <p14:creationId xmlns:p14="http://schemas.microsoft.com/office/powerpoint/2010/main" val="60241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Cắn móng tay</a:t>
            </a:r>
          </a:p>
          <a:p>
            <a:r>
              <a:rPr lang="en-US"/>
              <a:t>Bỏ tay vào miêng</a:t>
            </a:r>
          </a:p>
          <a:p>
            <a:r>
              <a:rPr lang="en-US"/>
              <a:t>Ngoáy mũi</a:t>
            </a:r>
          </a:p>
          <a:p>
            <a:r>
              <a:rPr lang="en-US"/>
              <a:t>Chơi bẩn</a:t>
            </a:r>
          </a:p>
        </p:txBody>
      </p:sp>
    </p:spTree>
    <p:extLst>
      <p:ext uri="{BB962C8B-B14F-4D97-AF65-F5344CB8AC3E}">
        <p14:creationId xmlns:p14="http://schemas.microsoft.com/office/powerpoint/2010/main" val="561578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ad36770f4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7810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1303be3818b_0_6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 name="Google Shape;678;g1303be3818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b="0"/>
              <a:t>KHO PPT PHAN LINH</a:t>
            </a:r>
            <a:endParaRPr lang="vi-VN" b="0" baseline="0"/>
          </a:p>
          <a:p>
            <a:pPr marL="158750" indent="0">
              <a:buNone/>
            </a:pPr>
            <a:r>
              <a:rPr lang="vi-VN" b="0" baseline="0"/>
              <a:t>Sđt lh: 0916.604.268</a:t>
            </a:r>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endParaRPr lang="en-US"/>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14231f69b35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14231f69b3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ad36770f4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dẫn dắt vào bài</a:t>
            </a:r>
          </a:p>
        </p:txBody>
      </p:sp>
    </p:spTree>
    <p:extLst>
      <p:ext uri="{BB962C8B-B14F-4D97-AF65-F5344CB8AC3E}">
        <p14:creationId xmlns:p14="http://schemas.microsoft.com/office/powerpoint/2010/main" val="3325868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b="0"/>
              <a:t>KHO PPT PHAN LINH</a:t>
            </a:r>
            <a:endParaRPr lang="vi-VN" b="0" baseline="0"/>
          </a:p>
          <a:p>
            <a:pPr marL="158750" indent="0">
              <a:buNone/>
            </a:pPr>
            <a:r>
              <a:rPr lang="vi-VN" b="0" baseline="0"/>
              <a:t>Sđt lh: 0916.604.268</a:t>
            </a:r>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endParaRPr lang="en-US"/>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ad36770f46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ad36770f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245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1003d90df77_0_1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1003d90df7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a:t>KHO PPT PHAN LINH</a:t>
            </a:r>
            <a:endParaRPr lang="vi-VN" b="0" baseline="0"/>
          </a:p>
          <a:p>
            <a:pPr marL="158750" indent="0">
              <a:buNone/>
            </a:pPr>
            <a:r>
              <a:rPr lang="vi-VN" b="0" baseline="0"/>
              <a:t>Sđt lh: 0916.604.268</a:t>
            </a:r>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endParaRPr lang="en-US"/>
          </a:p>
        </p:txBody>
      </p:sp>
    </p:spTree>
    <p:extLst>
      <p:ext uri="{BB962C8B-B14F-4D97-AF65-F5344CB8AC3E}">
        <p14:creationId xmlns:p14="http://schemas.microsoft.com/office/powerpoint/2010/main" val="3361195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a:latin typeface="Amazone" panose="03020702060507090A04" pitchFamily="66" charset="0"/>
              </a:rPr>
              <a:t>Kho ppt Phan Linh_0916.604.268</a:t>
            </a:r>
          </a:p>
          <a:p>
            <a:endParaRPr lang="en-US"/>
          </a:p>
        </p:txBody>
      </p:sp>
    </p:spTree>
    <p:extLst>
      <p:ext uri="{BB962C8B-B14F-4D97-AF65-F5344CB8AC3E}">
        <p14:creationId xmlns:p14="http://schemas.microsoft.com/office/powerpoint/2010/main" val="2442390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b="0"/>
              <a:t>KHO PPT PHAN LINH</a:t>
            </a:r>
            <a:endParaRPr lang="vi-VN" b="0" baseline="0"/>
          </a:p>
          <a:p>
            <a:pPr marL="158750" indent="0">
              <a:buNone/>
            </a:pPr>
            <a:r>
              <a:rPr lang="vi-VN" b="0" baseline="0"/>
              <a:t>Sđt lh: 0916.604.268</a:t>
            </a:r>
          </a:p>
          <a:p>
            <a:pPr marL="158750" indent="0">
              <a:buNone/>
            </a:pPr>
            <a:r>
              <a:rPr lang="vi-VN" sz="1100" b="0">
                <a:latin typeface="Arial" pitchFamily="34" charset="0"/>
                <a:cs typeface="Arial" pitchFamily="34" charset="0"/>
              </a:rPr>
              <a:t>+ Zalo: 0916.604.268</a:t>
            </a:r>
          </a:p>
          <a:p>
            <a:pPr marL="158750" indent="0">
              <a:buNone/>
            </a:pPr>
            <a:r>
              <a:rPr lang="vi-VN" sz="1100" b="0">
                <a:latin typeface="Arial" pitchFamily="34" charset="0"/>
                <a:cs typeface="Arial" pitchFamily="34" charset="0"/>
              </a:rPr>
              <a:t>+ Facebook cá nhân: </a:t>
            </a:r>
            <a:r>
              <a:rPr lang="vi-VN" sz="1100" b="0">
                <a:hlinkClick r:id="rId3"/>
              </a:rPr>
              <a:t>https://www.facebook.com/nhilinh.phan/</a:t>
            </a:r>
            <a:endParaRPr lang="vi-VN" sz="1100" b="0"/>
          </a:p>
          <a:p>
            <a:pPr marL="158750" indent="0">
              <a:buNone/>
            </a:pPr>
            <a:r>
              <a:rPr lang="vi-VN" sz="1100" b="0">
                <a:latin typeface="Arial" pitchFamily="34" charset="0"/>
                <a:cs typeface="Arial" pitchFamily="34" charset="0"/>
              </a:rPr>
              <a:t>+ Nhóm chia sẻ tài liệu: </a:t>
            </a:r>
            <a:r>
              <a:rPr lang="vi-VN" sz="1100" b="0">
                <a:hlinkClick r:id="rId4"/>
              </a:rPr>
              <a:t>https://www.facebook.com/groups/443096903751589</a:t>
            </a:r>
            <a:endParaRPr lang="vi-VN" sz="1100" b="0"/>
          </a:p>
          <a:p>
            <a:pPr marL="158750" indent="0">
              <a:buNone/>
            </a:pPr>
            <a:r>
              <a:rPr lang="vi-VN" sz="1100" b="0">
                <a:latin typeface="Arial" pitchFamily="34" charset="0"/>
                <a:cs typeface="Arial" pitchFamily="34" charset="0"/>
              </a:rPr>
              <a:t>Hãy</a:t>
            </a:r>
            <a:r>
              <a:rPr lang="vi-VN" sz="1100" b="0" baseline="0">
                <a:latin typeface="Arial" pitchFamily="34" charset="0"/>
                <a:cs typeface="Arial" pitchFamily="34" charset="0"/>
              </a:rPr>
              <a:t> liên hệ chính chủ sản phẩm để được hỗ trợ và đồng hành trong suốt năm học nhé!</a:t>
            </a:r>
            <a:endParaRPr lang="vi-VN" sz="1100" b="0">
              <a:latin typeface="Arial" pitchFamily="34" charset="0"/>
              <a:cs typeface="Arial" pitchFamily="34" charset="0"/>
            </a:endParaRPr>
          </a:p>
          <a:p>
            <a:pPr marL="0" lvl="0" indent="0" algn="l" rtl="0">
              <a:spcBef>
                <a:spcPts val="0"/>
              </a:spcBef>
              <a:spcAft>
                <a:spcPts val="0"/>
              </a:spcAft>
              <a:buNone/>
            </a:pPr>
            <a:endParaRPr lang="vi-VN"/>
          </a:p>
          <a:p>
            <a:endParaRPr lang="vi-VN"/>
          </a:p>
          <a:p>
            <a:pPr marL="0" lvl="0" indent="0" algn="l" rtl="0">
              <a:spcBef>
                <a:spcPts val="0"/>
              </a:spcBef>
              <a:spcAft>
                <a:spcPts val="0"/>
              </a:spcAft>
              <a:buNone/>
            </a:pPr>
            <a:endParaRPr lang="vi-VN"/>
          </a:p>
          <a:p>
            <a:endParaRPr lang="en-US"/>
          </a:p>
          <a:p>
            <a:endParaRPr lang="en-US"/>
          </a:p>
        </p:txBody>
      </p:sp>
    </p:spTree>
    <p:extLst>
      <p:ext uri="{BB962C8B-B14F-4D97-AF65-F5344CB8AC3E}">
        <p14:creationId xmlns:p14="http://schemas.microsoft.com/office/powerpoint/2010/main" val="246244786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image" Target="../media/image6.png"/><Relationship Id="rId7" Type="http://schemas.openxmlformats.org/officeDocument/2006/relationships/image" Target="../media/image7.png"/><Relationship Id="rId12"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6.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6.png"/><Relationship Id="rId5" Type="http://schemas.openxmlformats.org/officeDocument/2006/relationships/image" Target="../media/image11.png"/><Relationship Id="rId1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2.png"/><Relationship Id="rId1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0.png"/><Relationship Id="rId3" Type="http://schemas.openxmlformats.org/officeDocument/2006/relationships/image" Target="../media/image15.png"/><Relationship Id="rId7" Type="http://schemas.openxmlformats.org/officeDocument/2006/relationships/image" Target="../media/image17.png"/><Relationship Id="rId12"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6.png"/><Relationship Id="rId5" Type="http://schemas.openxmlformats.org/officeDocument/2006/relationships/image" Target="../media/image11.png"/><Relationship Id="rId15" Type="http://schemas.openxmlformats.org/officeDocument/2006/relationships/image" Target="../media/image7.png"/><Relationship Id="rId10"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2.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7.png"/><Relationship Id="rId12"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8.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15.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9.png"/><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a:off x="1" y="0"/>
            <a:ext cx="12161770" cy="6858000"/>
          </a:xfrm>
          <a:prstGeom prst="rect">
            <a:avLst/>
          </a:prstGeom>
          <a:noFill/>
          <a:ln>
            <a:noFill/>
          </a:ln>
        </p:spPr>
      </p:pic>
      <p:sp>
        <p:nvSpPr>
          <p:cNvPr id="10" name="Google Shape;10;p2"/>
          <p:cNvSpPr txBox="1">
            <a:spLocks noGrp="1"/>
          </p:cNvSpPr>
          <p:nvPr>
            <p:ph type="subTitle" idx="1"/>
          </p:nvPr>
        </p:nvSpPr>
        <p:spPr>
          <a:xfrm rot="-455">
            <a:off x="3068637" y="4605085"/>
            <a:ext cx="6024260" cy="568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28"/>
            </a:lvl1pPr>
            <a:lvl2pPr lvl="1" algn="ctr">
              <a:lnSpc>
                <a:spcPct val="100000"/>
              </a:lnSpc>
              <a:spcBef>
                <a:spcPts val="0"/>
              </a:spcBef>
              <a:spcAft>
                <a:spcPts val="0"/>
              </a:spcAft>
              <a:buSzPts val="1800"/>
              <a:buNone/>
              <a:defRPr sz="2394"/>
            </a:lvl2pPr>
            <a:lvl3pPr lvl="2" algn="ctr">
              <a:lnSpc>
                <a:spcPct val="100000"/>
              </a:lnSpc>
              <a:spcBef>
                <a:spcPts val="0"/>
              </a:spcBef>
              <a:spcAft>
                <a:spcPts val="0"/>
              </a:spcAft>
              <a:buSzPts val="1800"/>
              <a:buNone/>
              <a:defRPr sz="2394"/>
            </a:lvl3pPr>
            <a:lvl4pPr lvl="3" algn="ctr">
              <a:lnSpc>
                <a:spcPct val="100000"/>
              </a:lnSpc>
              <a:spcBef>
                <a:spcPts val="0"/>
              </a:spcBef>
              <a:spcAft>
                <a:spcPts val="0"/>
              </a:spcAft>
              <a:buSzPts val="1800"/>
              <a:buNone/>
              <a:defRPr sz="2394"/>
            </a:lvl4pPr>
            <a:lvl5pPr lvl="4" algn="ctr">
              <a:lnSpc>
                <a:spcPct val="100000"/>
              </a:lnSpc>
              <a:spcBef>
                <a:spcPts val="0"/>
              </a:spcBef>
              <a:spcAft>
                <a:spcPts val="0"/>
              </a:spcAft>
              <a:buSzPts val="1800"/>
              <a:buNone/>
              <a:defRPr sz="2394"/>
            </a:lvl5pPr>
            <a:lvl6pPr lvl="5" algn="ctr">
              <a:lnSpc>
                <a:spcPct val="100000"/>
              </a:lnSpc>
              <a:spcBef>
                <a:spcPts val="0"/>
              </a:spcBef>
              <a:spcAft>
                <a:spcPts val="0"/>
              </a:spcAft>
              <a:buSzPts val="1800"/>
              <a:buNone/>
              <a:defRPr sz="2394"/>
            </a:lvl6pPr>
            <a:lvl7pPr lvl="6" algn="ctr">
              <a:lnSpc>
                <a:spcPct val="100000"/>
              </a:lnSpc>
              <a:spcBef>
                <a:spcPts val="0"/>
              </a:spcBef>
              <a:spcAft>
                <a:spcPts val="0"/>
              </a:spcAft>
              <a:buSzPts val="1800"/>
              <a:buNone/>
              <a:defRPr sz="2394"/>
            </a:lvl7pPr>
            <a:lvl8pPr lvl="7" algn="ctr">
              <a:lnSpc>
                <a:spcPct val="100000"/>
              </a:lnSpc>
              <a:spcBef>
                <a:spcPts val="0"/>
              </a:spcBef>
              <a:spcAft>
                <a:spcPts val="0"/>
              </a:spcAft>
              <a:buSzPts val="1800"/>
              <a:buNone/>
              <a:defRPr sz="2394"/>
            </a:lvl8pPr>
            <a:lvl9pPr lvl="8" algn="ctr">
              <a:lnSpc>
                <a:spcPct val="100000"/>
              </a:lnSpc>
              <a:spcBef>
                <a:spcPts val="0"/>
              </a:spcBef>
              <a:spcAft>
                <a:spcPts val="0"/>
              </a:spcAft>
              <a:buSzPts val="1800"/>
              <a:buNone/>
              <a:defRPr sz="2394"/>
            </a:lvl9pPr>
          </a:lstStyle>
          <a:p>
            <a:endParaRPr/>
          </a:p>
        </p:txBody>
      </p:sp>
      <p:sp>
        <p:nvSpPr>
          <p:cNvPr id="11" name="Google Shape;11;p2"/>
          <p:cNvSpPr txBox="1">
            <a:spLocks noGrp="1"/>
          </p:cNvSpPr>
          <p:nvPr>
            <p:ph type="ctrTitle"/>
          </p:nvPr>
        </p:nvSpPr>
        <p:spPr>
          <a:xfrm>
            <a:off x="2666587" y="1681629"/>
            <a:ext cx="6828665" cy="3003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91919"/>
              </a:buClr>
              <a:buSzPts val="5200"/>
              <a:buNone/>
              <a:defRPr sz="5985"/>
            </a:lvl1pPr>
            <a:lvl2pPr lvl="1" algn="ctr" rtl="0">
              <a:spcBef>
                <a:spcPts val="0"/>
              </a:spcBef>
              <a:spcAft>
                <a:spcPts val="0"/>
              </a:spcAft>
              <a:buClr>
                <a:srgbClr val="191919"/>
              </a:buClr>
              <a:buSzPts val="5200"/>
              <a:buNone/>
              <a:defRPr sz="6916">
                <a:solidFill>
                  <a:srgbClr val="191919"/>
                </a:solidFill>
              </a:defRPr>
            </a:lvl2pPr>
            <a:lvl3pPr lvl="2" algn="ctr" rtl="0">
              <a:spcBef>
                <a:spcPts val="0"/>
              </a:spcBef>
              <a:spcAft>
                <a:spcPts val="0"/>
              </a:spcAft>
              <a:buClr>
                <a:srgbClr val="191919"/>
              </a:buClr>
              <a:buSzPts val="5200"/>
              <a:buNone/>
              <a:defRPr sz="6916">
                <a:solidFill>
                  <a:srgbClr val="191919"/>
                </a:solidFill>
              </a:defRPr>
            </a:lvl3pPr>
            <a:lvl4pPr lvl="3" algn="ctr" rtl="0">
              <a:spcBef>
                <a:spcPts val="0"/>
              </a:spcBef>
              <a:spcAft>
                <a:spcPts val="0"/>
              </a:spcAft>
              <a:buClr>
                <a:srgbClr val="191919"/>
              </a:buClr>
              <a:buSzPts val="5200"/>
              <a:buNone/>
              <a:defRPr sz="6916">
                <a:solidFill>
                  <a:srgbClr val="191919"/>
                </a:solidFill>
              </a:defRPr>
            </a:lvl4pPr>
            <a:lvl5pPr lvl="4" algn="ctr" rtl="0">
              <a:spcBef>
                <a:spcPts val="0"/>
              </a:spcBef>
              <a:spcAft>
                <a:spcPts val="0"/>
              </a:spcAft>
              <a:buClr>
                <a:srgbClr val="191919"/>
              </a:buClr>
              <a:buSzPts val="5200"/>
              <a:buNone/>
              <a:defRPr sz="6916">
                <a:solidFill>
                  <a:srgbClr val="191919"/>
                </a:solidFill>
              </a:defRPr>
            </a:lvl5pPr>
            <a:lvl6pPr lvl="5" algn="ctr" rtl="0">
              <a:spcBef>
                <a:spcPts val="0"/>
              </a:spcBef>
              <a:spcAft>
                <a:spcPts val="0"/>
              </a:spcAft>
              <a:buClr>
                <a:srgbClr val="191919"/>
              </a:buClr>
              <a:buSzPts val="5200"/>
              <a:buNone/>
              <a:defRPr sz="6916">
                <a:solidFill>
                  <a:srgbClr val="191919"/>
                </a:solidFill>
              </a:defRPr>
            </a:lvl6pPr>
            <a:lvl7pPr lvl="6" algn="ctr" rtl="0">
              <a:spcBef>
                <a:spcPts val="0"/>
              </a:spcBef>
              <a:spcAft>
                <a:spcPts val="0"/>
              </a:spcAft>
              <a:buClr>
                <a:srgbClr val="191919"/>
              </a:buClr>
              <a:buSzPts val="5200"/>
              <a:buNone/>
              <a:defRPr sz="6916">
                <a:solidFill>
                  <a:srgbClr val="191919"/>
                </a:solidFill>
              </a:defRPr>
            </a:lvl7pPr>
            <a:lvl8pPr lvl="7" algn="ctr" rtl="0">
              <a:spcBef>
                <a:spcPts val="0"/>
              </a:spcBef>
              <a:spcAft>
                <a:spcPts val="0"/>
              </a:spcAft>
              <a:buClr>
                <a:srgbClr val="191919"/>
              </a:buClr>
              <a:buSzPts val="5200"/>
              <a:buNone/>
              <a:defRPr sz="6916">
                <a:solidFill>
                  <a:srgbClr val="191919"/>
                </a:solidFill>
              </a:defRPr>
            </a:lvl8pPr>
            <a:lvl9pPr lvl="8" algn="ctr" rtl="0">
              <a:spcBef>
                <a:spcPts val="0"/>
              </a:spcBef>
              <a:spcAft>
                <a:spcPts val="0"/>
              </a:spcAft>
              <a:buClr>
                <a:srgbClr val="191919"/>
              </a:buClr>
              <a:buSzPts val="5200"/>
              <a:buNone/>
              <a:defRPr sz="6916">
                <a:solidFill>
                  <a:srgbClr val="191919"/>
                </a:solidFill>
              </a:defRPr>
            </a:lvl9pPr>
          </a:lstStyle>
          <a:p>
            <a:endParaRPr/>
          </a:p>
        </p:txBody>
      </p:sp>
      <p:grpSp>
        <p:nvGrpSpPr>
          <p:cNvPr id="12" name="Google Shape;12;p2"/>
          <p:cNvGrpSpPr/>
          <p:nvPr/>
        </p:nvGrpSpPr>
        <p:grpSpPr>
          <a:xfrm>
            <a:off x="-44224" y="207536"/>
            <a:ext cx="12206062" cy="6650464"/>
            <a:chOff x="-33250" y="155652"/>
            <a:chExt cx="9177250" cy="4987848"/>
          </a:xfrm>
        </p:grpSpPr>
        <p:pic>
          <p:nvPicPr>
            <p:cNvPr id="13" name="Google Shape;13;p2"/>
            <p:cNvPicPr preferRelativeResize="0"/>
            <p:nvPr/>
          </p:nvPicPr>
          <p:blipFill rotWithShape="1">
            <a:blip r:embed="rId3">
              <a:alphaModFix/>
            </a:blip>
            <a:srcRect l="18890"/>
            <a:stretch/>
          </p:blipFill>
          <p:spPr>
            <a:xfrm>
              <a:off x="0" y="2646050"/>
              <a:ext cx="774975" cy="1637575"/>
            </a:xfrm>
            <a:prstGeom prst="rect">
              <a:avLst/>
            </a:prstGeom>
            <a:noFill/>
            <a:ln>
              <a:noFill/>
            </a:ln>
          </p:spPr>
        </p:pic>
        <p:pic>
          <p:nvPicPr>
            <p:cNvPr id="14" name="Google Shape;14;p2"/>
            <p:cNvPicPr preferRelativeResize="0"/>
            <p:nvPr/>
          </p:nvPicPr>
          <p:blipFill>
            <a:blip r:embed="rId4">
              <a:alphaModFix/>
            </a:blip>
            <a:stretch>
              <a:fillRect/>
            </a:stretch>
          </p:blipFill>
          <p:spPr>
            <a:xfrm>
              <a:off x="-33250" y="2918724"/>
              <a:ext cx="1242350" cy="2081476"/>
            </a:xfrm>
            <a:prstGeom prst="rect">
              <a:avLst/>
            </a:prstGeom>
            <a:noFill/>
            <a:ln>
              <a:noFill/>
            </a:ln>
          </p:spPr>
        </p:pic>
        <p:pic>
          <p:nvPicPr>
            <p:cNvPr id="15" name="Google Shape;15;p2"/>
            <p:cNvPicPr preferRelativeResize="0"/>
            <p:nvPr/>
          </p:nvPicPr>
          <p:blipFill rotWithShape="1">
            <a:blip r:embed="rId5">
              <a:alphaModFix/>
            </a:blip>
            <a:srcRect l="14148" b="13314"/>
            <a:stretch/>
          </p:blipFill>
          <p:spPr>
            <a:xfrm>
              <a:off x="0" y="4163775"/>
              <a:ext cx="1094500" cy="979725"/>
            </a:xfrm>
            <a:prstGeom prst="rect">
              <a:avLst/>
            </a:prstGeom>
            <a:noFill/>
            <a:ln>
              <a:noFill/>
            </a:ln>
          </p:spPr>
        </p:pic>
        <p:pic>
          <p:nvPicPr>
            <p:cNvPr id="16" name="Google Shape;16;p2"/>
            <p:cNvPicPr preferRelativeResize="0"/>
            <p:nvPr/>
          </p:nvPicPr>
          <p:blipFill rotWithShape="1">
            <a:blip r:embed="rId4">
              <a:alphaModFix/>
            </a:blip>
            <a:srcRect b="16492"/>
            <a:stretch/>
          </p:blipFill>
          <p:spPr>
            <a:xfrm rot="-5400004">
              <a:off x="8007200" y="122276"/>
              <a:ext cx="947675" cy="1325924"/>
            </a:xfrm>
            <a:prstGeom prst="rect">
              <a:avLst/>
            </a:prstGeom>
            <a:noFill/>
            <a:ln>
              <a:noFill/>
            </a:ln>
          </p:spPr>
        </p:pic>
        <p:pic>
          <p:nvPicPr>
            <p:cNvPr id="17" name="Google Shape;17;p2"/>
            <p:cNvPicPr preferRelativeResize="0"/>
            <p:nvPr/>
          </p:nvPicPr>
          <p:blipFill rotWithShape="1">
            <a:blip r:embed="rId5">
              <a:alphaModFix/>
            </a:blip>
            <a:srcRect l="17925"/>
            <a:stretch/>
          </p:blipFill>
          <p:spPr>
            <a:xfrm rot="10800000">
              <a:off x="7725450" y="889350"/>
              <a:ext cx="1418550" cy="1532050"/>
            </a:xfrm>
            <a:prstGeom prst="rect">
              <a:avLst/>
            </a:prstGeom>
            <a:noFill/>
            <a:ln>
              <a:noFill/>
            </a:ln>
          </p:spPr>
        </p:pic>
        <p:pic>
          <p:nvPicPr>
            <p:cNvPr id="18" name="Google Shape;18;p2"/>
            <p:cNvPicPr preferRelativeResize="0"/>
            <p:nvPr/>
          </p:nvPicPr>
          <p:blipFill rotWithShape="1">
            <a:blip r:embed="rId6">
              <a:alphaModFix/>
            </a:blip>
            <a:srcRect r="20255" b="23913"/>
            <a:stretch/>
          </p:blipFill>
          <p:spPr>
            <a:xfrm>
              <a:off x="6550025" y="3404246"/>
              <a:ext cx="2593975" cy="1739253"/>
            </a:xfrm>
            <a:prstGeom prst="rect">
              <a:avLst/>
            </a:prstGeom>
            <a:noFill/>
            <a:ln>
              <a:noFill/>
            </a:ln>
          </p:spPr>
        </p:pic>
        <p:pic>
          <p:nvPicPr>
            <p:cNvPr id="19" name="Google Shape;19;p2"/>
            <p:cNvPicPr preferRelativeResize="0"/>
            <p:nvPr/>
          </p:nvPicPr>
          <p:blipFill>
            <a:blip r:embed="rId7">
              <a:alphaModFix/>
            </a:blip>
            <a:stretch>
              <a:fillRect/>
            </a:stretch>
          </p:blipFill>
          <p:spPr>
            <a:xfrm>
              <a:off x="8401637" y="4441783"/>
              <a:ext cx="373211" cy="373205"/>
            </a:xfrm>
            <a:prstGeom prst="rect">
              <a:avLst/>
            </a:prstGeom>
            <a:noFill/>
            <a:ln>
              <a:noFill/>
            </a:ln>
          </p:spPr>
        </p:pic>
        <p:pic>
          <p:nvPicPr>
            <p:cNvPr id="20" name="Google Shape;20;p2"/>
            <p:cNvPicPr preferRelativeResize="0"/>
            <p:nvPr/>
          </p:nvPicPr>
          <p:blipFill>
            <a:blip r:embed="rId8">
              <a:alphaModFix/>
            </a:blip>
            <a:stretch>
              <a:fillRect/>
            </a:stretch>
          </p:blipFill>
          <p:spPr>
            <a:xfrm>
              <a:off x="5492176" y="4510147"/>
              <a:ext cx="416982" cy="416976"/>
            </a:xfrm>
            <a:prstGeom prst="rect">
              <a:avLst/>
            </a:prstGeom>
            <a:noFill/>
            <a:ln>
              <a:noFill/>
            </a:ln>
          </p:spPr>
        </p:pic>
        <p:pic>
          <p:nvPicPr>
            <p:cNvPr id="21" name="Google Shape;21;p2"/>
            <p:cNvPicPr preferRelativeResize="0"/>
            <p:nvPr/>
          </p:nvPicPr>
          <p:blipFill>
            <a:blip r:embed="rId7">
              <a:alphaModFix/>
            </a:blip>
            <a:stretch>
              <a:fillRect/>
            </a:stretch>
          </p:blipFill>
          <p:spPr>
            <a:xfrm>
              <a:off x="2404788" y="155652"/>
              <a:ext cx="373211" cy="373205"/>
            </a:xfrm>
            <a:prstGeom prst="rect">
              <a:avLst/>
            </a:prstGeom>
            <a:noFill/>
            <a:ln>
              <a:noFill/>
            </a:ln>
          </p:spPr>
        </p:pic>
        <p:pic>
          <p:nvPicPr>
            <p:cNvPr id="22" name="Google Shape;22;p2"/>
            <p:cNvPicPr preferRelativeResize="0"/>
            <p:nvPr/>
          </p:nvPicPr>
          <p:blipFill>
            <a:blip r:embed="rId9">
              <a:alphaModFix/>
            </a:blip>
            <a:stretch>
              <a:fillRect/>
            </a:stretch>
          </p:blipFill>
          <p:spPr>
            <a:xfrm>
              <a:off x="7685122" y="155661"/>
              <a:ext cx="258741" cy="258738"/>
            </a:xfrm>
            <a:prstGeom prst="rect">
              <a:avLst/>
            </a:prstGeom>
            <a:noFill/>
            <a:ln>
              <a:noFill/>
            </a:ln>
          </p:spPr>
        </p:pic>
        <p:pic>
          <p:nvPicPr>
            <p:cNvPr id="23" name="Google Shape;23;p2"/>
            <p:cNvPicPr preferRelativeResize="0"/>
            <p:nvPr/>
          </p:nvPicPr>
          <p:blipFill>
            <a:blip r:embed="rId7">
              <a:alphaModFix/>
            </a:blip>
            <a:stretch>
              <a:fillRect/>
            </a:stretch>
          </p:blipFill>
          <p:spPr>
            <a:xfrm>
              <a:off x="6194713" y="155652"/>
              <a:ext cx="373211" cy="373205"/>
            </a:xfrm>
            <a:prstGeom prst="rect">
              <a:avLst/>
            </a:prstGeom>
            <a:noFill/>
            <a:ln>
              <a:noFill/>
            </a:ln>
          </p:spPr>
        </p:pic>
        <p:pic>
          <p:nvPicPr>
            <p:cNvPr id="24" name="Google Shape;24;p2"/>
            <p:cNvPicPr preferRelativeResize="0"/>
            <p:nvPr/>
          </p:nvPicPr>
          <p:blipFill>
            <a:blip r:embed="rId10">
              <a:alphaModFix/>
            </a:blip>
            <a:stretch>
              <a:fillRect/>
            </a:stretch>
          </p:blipFill>
          <p:spPr>
            <a:xfrm>
              <a:off x="5049138" y="4426815"/>
              <a:ext cx="403160" cy="403154"/>
            </a:xfrm>
            <a:prstGeom prst="rect">
              <a:avLst/>
            </a:prstGeom>
            <a:noFill/>
            <a:ln>
              <a:noFill/>
            </a:ln>
          </p:spPr>
        </p:pic>
        <p:pic>
          <p:nvPicPr>
            <p:cNvPr id="25" name="Google Shape;25;p2"/>
            <p:cNvPicPr preferRelativeResize="0"/>
            <p:nvPr/>
          </p:nvPicPr>
          <p:blipFill>
            <a:blip r:embed="rId11">
              <a:alphaModFix/>
            </a:blip>
            <a:stretch>
              <a:fillRect/>
            </a:stretch>
          </p:blipFill>
          <p:spPr>
            <a:xfrm>
              <a:off x="8060677" y="4363353"/>
              <a:ext cx="340958" cy="340953"/>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TITLE_AND_TWO_COLUMNS_2">
    <p:spTree>
      <p:nvGrpSpPr>
        <p:cNvPr id="1" name="Shape 517"/>
        <p:cNvGrpSpPr/>
        <p:nvPr/>
      </p:nvGrpSpPr>
      <p:grpSpPr>
        <a:xfrm>
          <a:off x="0" y="0"/>
          <a:ext cx="0" cy="0"/>
          <a:chOff x="0" y="0"/>
          <a:chExt cx="0" cy="0"/>
        </a:xfrm>
      </p:grpSpPr>
      <p:pic>
        <p:nvPicPr>
          <p:cNvPr id="518" name="Google Shape;518;p33"/>
          <p:cNvPicPr preferRelativeResize="0"/>
          <p:nvPr/>
        </p:nvPicPr>
        <p:blipFill>
          <a:blip r:embed="rId2">
            <a:alphaModFix/>
          </a:blip>
          <a:stretch>
            <a:fillRect/>
          </a:stretch>
        </p:blipFill>
        <p:spPr>
          <a:xfrm>
            <a:off x="1" y="0"/>
            <a:ext cx="12161770" cy="6858000"/>
          </a:xfrm>
          <a:prstGeom prst="rect">
            <a:avLst/>
          </a:prstGeom>
          <a:noFill/>
          <a:ln>
            <a:noFill/>
          </a:ln>
        </p:spPr>
      </p:pic>
      <p:grpSp>
        <p:nvGrpSpPr>
          <p:cNvPr id="519" name="Google Shape;519;p33"/>
          <p:cNvGrpSpPr/>
          <p:nvPr/>
        </p:nvGrpSpPr>
        <p:grpSpPr>
          <a:xfrm>
            <a:off x="56712" y="82600"/>
            <a:ext cx="12105125" cy="6486832"/>
            <a:chOff x="42639" y="61950"/>
            <a:chExt cx="9101360" cy="4865124"/>
          </a:xfrm>
        </p:grpSpPr>
        <p:pic>
          <p:nvPicPr>
            <p:cNvPr id="520" name="Google Shape;520;p33"/>
            <p:cNvPicPr preferRelativeResize="0"/>
            <p:nvPr/>
          </p:nvPicPr>
          <p:blipFill>
            <a:blip r:embed="rId3">
              <a:alphaModFix/>
            </a:blip>
            <a:stretch>
              <a:fillRect/>
            </a:stretch>
          </p:blipFill>
          <p:spPr>
            <a:xfrm>
              <a:off x="161388" y="3363702"/>
              <a:ext cx="373211" cy="373205"/>
            </a:xfrm>
            <a:prstGeom prst="rect">
              <a:avLst/>
            </a:prstGeom>
            <a:noFill/>
            <a:ln>
              <a:noFill/>
            </a:ln>
          </p:spPr>
        </p:pic>
        <p:pic>
          <p:nvPicPr>
            <p:cNvPr id="521" name="Google Shape;521;p33"/>
            <p:cNvPicPr preferRelativeResize="0"/>
            <p:nvPr/>
          </p:nvPicPr>
          <p:blipFill>
            <a:blip r:embed="rId4">
              <a:alphaModFix/>
            </a:blip>
            <a:stretch>
              <a:fillRect/>
            </a:stretch>
          </p:blipFill>
          <p:spPr>
            <a:xfrm>
              <a:off x="7379197" y="4668336"/>
              <a:ext cx="258741" cy="258738"/>
            </a:xfrm>
            <a:prstGeom prst="rect">
              <a:avLst/>
            </a:prstGeom>
            <a:noFill/>
            <a:ln>
              <a:noFill/>
            </a:ln>
          </p:spPr>
        </p:pic>
        <p:pic>
          <p:nvPicPr>
            <p:cNvPr id="522" name="Google Shape;522;p33"/>
            <p:cNvPicPr preferRelativeResize="0"/>
            <p:nvPr/>
          </p:nvPicPr>
          <p:blipFill>
            <a:blip r:embed="rId5">
              <a:alphaModFix/>
            </a:blip>
            <a:stretch>
              <a:fillRect/>
            </a:stretch>
          </p:blipFill>
          <p:spPr>
            <a:xfrm>
              <a:off x="42639" y="1766178"/>
              <a:ext cx="340958" cy="340953"/>
            </a:xfrm>
            <a:prstGeom prst="rect">
              <a:avLst/>
            </a:prstGeom>
            <a:noFill/>
            <a:ln>
              <a:noFill/>
            </a:ln>
          </p:spPr>
        </p:pic>
        <p:pic>
          <p:nvPicPr>
            <p:cNvPr id="523" name="Google Shape;523;p33"/>
            <p:cNvPicPr preferRelativeResize="0"/>
            <p:nvPr/>
          </p:nvPicPr>
          <p:blipFill>
            <a:blip r:embed="rId6">
              <a:alphaModFix/>
            </a:blip>
            <a:stretch>
              <a:fillRect/>
            </a:stretch>
          </p:blipFill>
          <p:spPr>
            <a:xfrm>
              <a:off x="8191263" y="136853"/>
              <a:ext cx="403160" cy="403154"/>
            </a:xfrm>
            <a:prstGeom prst="rect">
              <a:avLst/>
            </a:prstGeom>
            <a:noFill/>
            <a:ln>
              <a:noFill/>
            </a:ln>
          </p:spPr>
        </p:pic>
        <p:pic>
          <p:nvPicPr>
            <p:cNvPr id="524" name="Google Shape;524;p33"/>
            <p:cNvPicPr preferRelativeResize="0"/>
            <p:nvPr/>
          </p:nvPicPr>
          <p:blipFill>
            <a:blip r:embed="rId7">
              <a:alphaModFix/>
            </a:blip>
            <a:stretch>
              <a:fillRect/>
            </a:stretch>
          </p:blipFill>
          <p:spPr>
            <a:xfrm>
              <a:off x="8594427" y="3156016"/>
              <a:ext cx="416982" cy="416976"/>
            </a:xfrm>
            <a:prstGeom prst="rect">
              <a:avLst/>
            </a:prstGeom>
            <a:noFill/>
            <a:ln>
              <a:noFill/>
            </a:ln>
          </p:spPr>
        </p:pic>
        <p:pic>
          <p:nvPicPr>
            <p:cNvPr id="525" name="Google Shape;525;p33"/>
            <p:cNvPicPr preferRelativeResize="0"/>
            <p:nvPr/>
          </p:nvPicPr>
          <p:blipFill>
            <a:blip r:embed="rId8">
              <a:alphaModFix/>
            </a:blip>
            <a:stretch>
              <a:fillRect/>
            </a:stretch>
          </p:blipFill>
          <p:spPr>
            <a:xfrm>
              <a:off x="42650" y="2448153"/>
              <a:ext cx="491949" cy="491943"/>
            </a:xfrm>
            <a:prstGeom prst="rect">
              <a:avLst/>
            </a:prstGeom>
            <a:noFill/>
            <a:ln>
              <a:noFill/>
            </a:ln>
          </p:spPr>
        </p:pic>
        <p:pic>
          <p:nvPicPr>
            <p:cNvPr id="526" name="Google Shape;526;p33"/>
            <p:cNvPicPr preferRelativeResize="0"/>
            <p:nvPr/>
          </p:nvPicPr>
          <p:blipFill>
            <a:blip r:embed="rId9">
              <a:alphaModFix/>
            </a:blip>
            <a:stretch>
              <a:fillRect/>
            </a:stretch>
          </p:blipFill>
          <p:spPr>
            <a:xfrm>
              <a:off x="256601" y="3894403"/>
              <a:ext cx="463398" cy="463393"/>
            </a:xfrm>
            <a:prstGeom prst="rect">
              <a:avLst/>
            </a:prstGeom>
            <a:noFill/>
            <a:ln>
              <a:noFill/>
            </a:ln>
          </p:spPr>
        </p:pic>
        <p:pic>
          <p:nvPicPr>
            <p:cNvPr id="527" name="Google Shape;527;p33"/>
            <p:cNvPicPr preferRelativeResize="0"/>
            <p:nvPr/>
          </p:nvPicPr>
          <p:blipFill>
            <a:blip r:embed="rId10">
              <a:alphaModFix/>
            </a:blip>
            <a:stretch>
              <a:fillRect/>
            </a:stretch>
          </p:blipFill>
          <p:spPr>
            <a:xfrm>
              <a:off x="8680601" y="3751878"/>
              <a:ext cx="463398" cy="463393"/>
            </a:xfrm>
            <a:prstGeom prst="rect">
              <a:avLst/>
            </a:prstGeom>
            <a:noFill/>
            <a:ln>
              <a:noFill/>
            </a:ln>
          </p:spPr>
        </p:pic>
        <p:pic>
          <p:nvPicPr>
            <p:cNvPr id="528" name="Google Shape;528;p33"/>
            <p:cNvPicPr preferRelativeResize="0"/>
            <p:nvPr/>
          </p:nvPicPr>
          <p:blipFill>
            <a:blip r:embed="rId11">
              <a:alphaModFix/>
            </a:blip>
            <a:stretch>
              <a:fillRect/>
            </a:stretch>
          </p:blipFill>
          <p:spPr>
            <a:xfrm>
              <a:off x="7456396" y="104283"/>
              <a:ext cx="327234" cy="410685"/>
            </a:xfrm>
            <a:prstGeom prst="rect">
              <a:avLst/>
            </a:prstGeom>
            <a:noFill/>
            <a:ln>
              <a:noFill/>
            </a:ln>
          </p:spPr>
        </p:pic>
        <p:pic>
          <p:nvPicPr>
            <p:cNvPr id="529" name="Google Shape;529;p33"/>
            <p:cNvPicPr preferRelativeResize="0"/>
            <p:nvPr/>
          </p:nvPicPr>
          <p:blipFill>
            <a:blip r:embed="rId12">
              <a:alphaModFix/>
            </a:blip>
            <a:stretch>
              <a:fillRect/>
            </a:stretch>
          </p:blipFill>
          <p:spPr>
            <a:xfrm>
              <a:off x="6625450" y="61950"/>
              <a:ext cx="537225" cy="705750"/>
            </a:xfrm>
            <a:prstGeom prst="rect">
              <a:avLst/>
            </a:prstGeom>
            <a:noFill/>
            <a:ln>
              <a:noFill/>
            </a:ln>
          </p:spPr>
        </p:pic>
        <p:pic>
          <p:nvPicPr>
            <p:cNvPr id="530" name="Google Shape;530;p33"/>
            <p:cNvPicPr preferRelativeResize="0"/>
            <p:nvPr/>
          </p:nvPicPr>
          <p:blipFill>
            <a:blip r:embed="rId13">
              <a:alphaModFix/>
            </a:blip>
            <a:stretch>
              <a:fillRect/>
            </a:stretch>
          </p:blipFill>
          <p:spPr>
            <a:xfrm>
              <a:off x="8120010" y="4140309"/>
              <a:ext cx="456904" cy="64913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2">
  <p:cSld name="ONE_COLUMN_TEXT_1">
    <p:spTree>
      <p:nvGrpSpPr>
        <p:cNvPr id="1" name="Shape 531"/>
        <p:cNvGrpSpPr/>
        <p:nvPr/>
      </p:nvGrpSpPr>
      <p:grpSpPr>
        <a:xfrm>
          <a:off x="0" y="0"/>
          <a:ext cx="0" cy="0"/>
          <a:chOff x="0" y="0"/>
          <a:chExt cx="0" cy="0"/>
        </a:xfrm>
      </p:grpSpPr>
      <p:pic>
        <p:nvPicPr>
          <p:cNvPr id="532" name="Google Shape;532;p34"/>
          <p:cNvPicPr preferRelativeResize="0"/>
          <p:nvPr/>
        </p:nvPicPr>
        <p:blipFill>
          <a:blip r:embed="rId2">
            <a:alphaModFix/>
          </a:blip>
          <a:stretch>
            <a:fillRect/>
          </a:stretch>
        </p:blipFill>
        <p:spPr>
          <a:xfrm>
            <a:off x="1" y="0"/>
            <a:ext cx="12161770" cy="6858000"/>
          </a:xfrm>
          <a:prstGeom prst="rect">
            <a:avLst/>
          </a:prstGeom>
          <a:noFill/>
          <a:ln>
            <a:noFill/>
          </a:ln>
        </p:spPr>
      </p:pic>
      <p:grpSp>
        <p:nvGrpSpPr>
          <p:cNvPr id="533" name="Google Shape;533;p34"/>
          <p:cNvGrpSpPr/>
          <p:nvPr/>
        </p:nvGrpSpPr>
        <p:grpSpPr>
          <a:xfrm>
            <a:off x="-1" y="-30634"/>
            <a:ext cx="11997113" cy="6907067"/>
            <a:chOff x="-1" y="-22975"/>
            <a:chExt cx="9020150" cy="5180300"/>
          </a:xfrm>
        </p:grpSpPr>
        <p:pic>
          <p:nvPicPr>
            <p:cNvPr id="534" name="Google Shape;534;p34"/>
            <p:cNvPicPr preferRelativeResize="0"/>
            <p:nvPr/>
          </p:nvPicPr>
          <p:blipFill>
            <a:blip r:embed="rId3">
              <a:alphaModFix/>
            </a:blip>
            <a:stretch>
              <a:fillRect/>
            </a:stretch>
          </p:blipFill>
          <p:spPr>
            <a:xfrm>
              <a:off x="8528200" y="3115778"/>
              <a:ext cx="491949" cy="491943"/>
            </a:xfrm>
            <a:prstGeom prst="rect">
              <a:avLst/>
            </a:prstGeom>
            <a:noFill/>
            <a:ln>
              <a:noFill/>
            </a:ln>
          </p:spPr>
        </p:pic>
        <p:pic>
          <p:nvPicPr>
            <p:cNvPr id="535" name="Google Shape;535;p34"/>
            <p:cNvPicPr preferRelativeResize="0"/>
            <p:nvPr/>
          </p:nvPicPr>
          <p:blipFill>
            <a:blip r:embed="rId4">
              <a:alphaModFix/>
            </a:blip>
            <a:stretch>
              <a:fillRect/>
            </a:stretch>
          </p:blipFill>
          <p:spPr>
            <a:xfrm>
              <a:off x="176976" y="2139278"/>
              <a:ext cx="463398" cy="463393"/>
            </a:xfrm>
            <a:prstGeom prst="rect">
              <a:avLst/>
            </a:prstGeom>
            <a:noFill/>
            <a:ln>
              <a:noFill/>
            </a:ln>
          </p:spPr>
        </p:pic>
        <p:pic>
          <p:nvPicPr>
            <p:cNvPr id="536" name="Google Shape;536;p34"/>
            <p:cNvPicPr preferRelativeResize="0"/>
            <p:nvPr/>
          </p:nvPicPr>
          <p:blipFill>
            <a:blip r:embed="rId5">
              <a:alphaModFix/>
            </a:blip>
            <a:stretch>
              <a:fillRect/>
            </a:stretch>
          </p:blipFill>
          <p:spPr>
            <a:xfrm>
              <a:off x="66613" y="2795653"/>
              <a:ext cx="463398" cy="463393"/>
            </a:xfrm>
            <a:prstGeom prst="rect">
              <a:avLst/>
            </a:prstGeom>
            <a:noFill/>
            <a:ln>
              <a:noFill/>
            </a:ln>
          </p:spPr>
        </p:pic>
        <p:pic>
          <p:nvPicPr>
            <p:cNvPr id="537" name="Google Shape;537;p34"/>
            <p:cNvPicPr preferRelativeResize="0"/>
            <p:nvPr/>
          </p:nvPicPr>
          <p:blipFill>
            <a:blip r:embed="rId6">
              <a:alphaModFix/>
            </a:blip>
            <a:stretch>
              <a:fillRect/>
            </a:stretch>
          </p:blipFill>
          <p:spPr>
            <a:xfrm>
              <a:off x="1789708" y="4398158"/>
              <a:ext cx="327234" cy="410685"/>
            </a:xfrm>
            <a:prstGeom prst="rect">
              <a:avLst/>
            </a:prstGeom>
            <a:noFill/>
            <a:ln>
              <a:noFill/>
            </a:ln>
          </p:spPr>
        </p:pic>
        <p:pic>
          <p:nvPicPr>
            <p:cNvPr id="538" name="Google Shape;538;p34"/>
            <p:cNvPicPr preferRelativeResize="0"/>
            <p:nvPr/>
          </p:nvPicPr>
          <p:blipFill>
            <a:blip r:embed="rId7">
              <a:alphaModFix/>
            </a:blip>
            <a:stretch>
              <a:fillRect/>
            </a:stretch>
          </p:blipFill>
          <p:spPr>
            <a:xfrm>
              <a:off x="6105275" y="-22975"/>
              <a:ext cx="537225" cy="705750"/>
            </a:xfrm>
            <a:prstGeom prst="rect">
              <a:avLst/>
            </a:prstGeom>
            <a:noFill/>
            <a:ln>
              <a:noFill/>
            </a:ln>
          </p:spPr>
        </p:pic>
        <p:pic>
          <p:nvPicPr>
            <p:cNvPr id="539" name="Google Shape;539;p34"/>
            <p:cNvPicPr preferRelativeResize="0"/>
            <p:nvPr/>
          </p:nvPicPr>
          <p:blipFill>
            <a:blip r:embed="rId8">
              <a:alphaModFix/>
            </a:blip>
            <a:stretch>
              <a:fillRect/>
            </a:stretch>
          </p:blipFill>
          <p:spPr>
            <a:xfrm>
              <a:off x="8327035" y="3954759"/>
              <a:ext cx="456904" cy="649132"/>
            </a:xfrm>
            <a:prstGeom prst="rect">
              <a:avLst/>
            </a:prstGeom>
            <a:noFill/>
            <a:ln>
              <a:noFill/>
            </a:ln>
          </p:spPr>
        </p:pic>
        <p:pic>
          <p:nvPicPr>
            <p:cNvPr id="540" name="Google Shape;540;p34"/>
            <p:cNvPicPr preferRelativeResize="0"/>
            <p:nvPr/>
          </p:nvPicPr>
          <p:blipFill rotWithShape="1">
            <a:blip r:embed="rId9">
              <a:alphaModFix/>
            </a:blip>
            <a:srcRect l="35786"/>
            <a:stretch/>
          </p:blipFill>
          <p:spPr>
            <a:xfrm>
              <a:off x="-1" y="3551100"/>
              <a:ext cx="596625" cy="1592400"/>
            </a:xfrm>
            <a:prstGeom prst="rect">
              <a:avLst/>
            </a:prstGeom>
            <a:noFill/>
            <a:ln>
              <a:noFill/>
            </a:ln>
          </p:spPr>
        </p:pic>
        <p:pic>
          <p:nvPicPr>
            <p:cNvPr id="541" name="Google Shape;541;p34"/>
            <p:cNvPicPr preferRelativeResize="0"/>
            <p:nvPr/>
          </p:nvPicPr>
          <p:blipFill rotWithShape="1">
            <a:blip r:embed="rId10">
              <a:alphaModFix/>
            </a:blip>
            <a:srcRect l="7484" b="6664"/>
            <a:stretch/>
          </p:blipFill>
          <p:spPr>
            <a:xfrm rot="5400000" flipH="1">
              <a:off x="303450" y="3974525"/>
              <a:ext cx="879350" cy="1486250"/>
            </a:xfrm>
            <a:prstGeom prst="rect">
              <a:avLst/>
            </a:prstGeom>
            <a:noFill/>
            <a:ln>
              <a:noFill/>
            </a:ln>
          </p:spPr>
        </p:pic>
        <p:pic>
          <p:nvPicPr>
            <p:cNvPr id="542" name="Google Shape;542;p34"/>
            <p:cNvPicPr preferRelativeResize="0"/>
            <p:nvPr/>
          </p:nvPicPr>
          <p:blipFill>
            <a:blip r:embed="rId11">
              <a:alphaModFix/>
            </a:blip>
            <a:stretch>
              <a:fillRect/>
            </a:stretch>
          </p:blipFill>
          <p:spPr>
            <a:xfrm>
              <a:off x="4919638" y="143302"/>
              <a:ext cx="373211" cy="373205"/>
            </a:xfrm>
            <a:prstGeom prst="rect">
              <a:avLst/>
            </a:prstGeom>
            <a:noFill/>
            <a:ln>
              <a:noFill/>
            </a:ln>
          </p:spPr>
        </p:pic>
        <p:pic>
          <p:nvPicPr>
            <p:cNvPr id="543" name="Google Shape;543;p34"/>
            <p:cNvPicPr preferRelativeResize="0"/>
            <p:nvPr/>
          </p:nvPicPr>
          <p:blipFill>
            <a:blip r:embed="rId12">
              <a:alphaModFix/>
            </a:blip>
            <a:stretch>
              <a:fillRect/>
            </a:stretch>
          </p:blipFill>
          <p:spPr>
            <a:xfrm>
              <a:off x="8672422" y="4657886"/>
              <a:ext cx="258741" cy="258738"/>
            </a:xfrm>
            <a:prstGeom prst="rect">
              <a:avLst/>
            </a:prstGeom>
            <a:noFill/>
            <a:ln>
              <a:noFill/>
            </a:ln>
          </p:spPr>
        </p:pic>
        <p:pic>
          <p:nvPicPr>
            <p:cNvPr id="544" name="Google Shape;544;p34"/>
            <p:cNvPicPr preferRelativeResize="0"/>
            <p:nvPr/>
          </p:nvPicPr>
          <p:blipFill>
            <a:blip r:embed="rId13">
              <a:alphaModFix/>
            </a:blip>
            <a:stretch>
              <a:fillRect/>
            </a:stretch>
          </p:blipFill>
          <p:spPr>
            <a:xfrm>
              <a:off x="2335964" y="4575678"/>
              <a:ext cx="340958" cy="340953"/>
            </a:xfrm>
            <a:prstGeom prst="rect">
              <a:avLst/>
            </a:prstGeom>
            <a:noFill/>
            <a:ln>
              <a:noFill/>
            </a:ln>
          </p:spPr>
        </p:pic>
        <p:pic>
          <p:nvPicPr>
            <p:cNvPr id="545" name="Google Shape;545;p34"/>
            <p:cNvPicPr preferRelativeResize="0"/>
            <p:nvPr/>
          </p:nvPicPr>
          <p:blipFill>
            <a:blip r:embed="rId14">
              <a:alphaModFix/>
            </a:blip>
            <a:stretch>
              <a:fillRect/>
            </a:stretch>
          </p:blipFill>
          <p:spPr>
            <a:xfrm>
              <a:off x="66613" y="1519003"/>
              <a:ext cx="403160" cy="403154"/>
            </a:xfrm>
            <a:prstGeom prst="rect">
              <a:avLst/>
            </a:prstGeom>
            <a:noFill/>
            <a:ln>
              <a:noFill/>
            </a:ln>
          </p:spPr>
        </p:pic>
        <p:pic>
          <p:nvPicPr>
            <p:cNvPr id="546" name="Google Shape;546;p34"/>
            <p:cNvPicPr preferRelativeResize="0"/>
            <p:nvPr/>
          </p:nvPicPr>
          <p:blipFill>
            <a:blip r:embed="rId15">
              <a:alphaModFix/>
            </a:blip>
            <a:stretch>
              <a:fillRect/>
            </a:stretch>
          </p:blipFill>
          <p:spPr>
            <a:xfrm>
              <a:off x="5456252" y="-9"/>
              <a:ext cx="416982" cy="416976"/>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3">
  <p:cSld name="MAIN_POINT_2">
    <p:spTree>
      <p:nvGrpSpPr>
        <p:cNvPr id="1" name="Shape 547"/>
        <p:cNvGrpSpPr/>
        <p:nvPr/>
      </p:nvGrpSpPr>
      <p:grpSpPr>
        <a:xfrm>
          <a:off x="0" y="0"/>
          <a:ext cx="0" cy="0"/>
          <a:chOff x="0" y="0"/>
          <a:chExt cx="0" cy="0"/>
        </a:xfrm>
      </p:grpSpPr>
      <p:pic>
        <p:nvPicPr>
          <p:cNvPr id="548" name="Google Shape;548;p35"/>
          <p:cNvPicPr preferRelativeResize="0"/>
          <p:nvPr/>
        </p:nvPicPr>
        <p:blipFill>
          <a:blip r:embed="rId2">
            <a:alphaModFix/>
          </a:blip>
          <a:stretch>
            <a:fillRect/>
          </a:stretch>
        </p:blipFill>
        <p:spPr>
          <a:xfrm>
            <a:off x="1" y="0"/>
            <a:ext cx="12161770" cy="6858000"/>
          </a:xfrm>
          <a:prstGeom prst="rect">
            <a:avLst/>
          </a:prstGeom>
          <a:noFill/>
          <a:ln>
            <a:noFill/>
          </a:ln>
        </p:spPr>
      </p:pic>
      <p:sp>
        <p:nvSpPr>
          <p:cNvPr id="549" name="Google Shape;549;p35"/>
          <p:cNvSpPr/>
          <p:nvPr/>
        </p:nvSpPr>
        <p:spPr>
          <a:xfrm>
            <a:off x="0" y="0"/>
            <a:ext cx="12161838" cy="6858000"/>
          </a:xfrm>
          <a:prstGeom prst="rect">
            <a:avLst/>
          </a:prstGeom>
          <a:solidFill>
            <a:srgbClr val="FBEDA6">
              <a:alpha val="5179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550" name="Google Shape;550;p35"/>
          <p:cNvGrpSpPr/>
          <p:nvPr/>
        </p:nvGrpSpPr>
        <p:grpSpPr>
          <a:xfrm>
            <a:off x="579207" y="158401"/>
            <a:ext cx="11162097" cy="5690057"/>
            <a:chOff x="435482" y="118800"/>
            <a:chExt cx="8392335" cy="4267543"/>
          </a:xfrm>
        </p:grpSpPr>
        <p:pic>
          <p:nvPicPr>
            <p:cNvPr id="551" name="Google Shape;551;p35"/>
            <p:cNvPicPr preferRelativeResize="0"/>
            <p:nvPr/>
          </p:nvPicPr>
          <p:blipFill>
            <a:blip r:embed="rId3">
              <a:alphaModFix/>
            </a:blip>
            <a:stretch>
              <a:fillRect/>
            </a:stretch>
          </p:blipFill>
          <p:spPr>
            <a:xfrm>
              <a:off x="6815925" y="118800"/>
              <a:ext cx="467100" cy="467100"/>
            </a:xfrm>
            <a:prstGeom prst="rect">
              <a:avLst/>
            </a:prstGeom>
            <a:noFill/>
            <a:ln>
              <a:noFill/>
            </a:ln>
          </p:spPr>
        </p:pic>
        <p:pic>
          <p:nvPicPr>
            <p:cNvPr id="552" name="Google Shape;552;p35"/>
            <p:cNvPicPr preferRelativeResize="0"/>
            <p:nvPr/>
          </p:nvPicPr>
          <p:blipFill>
            <a:blip r:embed="rId4">
              <a:alphaModFix/>
            </a:blip>
            <a:stretch>
              <a:fillRect/>
            </a:stretch>
          </p:blipFill>
          <p:spPr>
            <a:xfrm>
              <a:off x="460307" y="4011057"/>
              <a:ext cx="375286" cy="375286"/>
            </a:xfrm>
            <a:prstGeom prst="rect">
              <a:avLst/>
            </a:prstGeom>
            <a:noFill/>
            <a:ln>
              <a:noFill/>
            </a:ln>
          </p:spPr>
        </p:pic>
        <p:pic>
          <p:nvPicPr>
            <p:cNvPr id="553" name="Google Shape;553;p35"/>
            <p:cNvPicPr preferRelativeResize="0"/>
            <p:nvPr/>
          </p:nvPicPr>
          <p:blipFill>
            <a:blip r:embed="rId5">
              <a:alphaModFix/>
            </a:blip>
            <a:stretch>
              <a:fillRect/>
            </a:stretch>
          </p:blipFill>
          <p:spPr>
            <a:xfrm>
              <a:off x="4908457" y="164707"/>
              <a:ext cx="375287" cy="375287"/>
            </a:xfrm>
            <a:prstGeom prst="rect">
              <a:avLst/>
            </a:prstGeom>
            <a:noFill/>
            <a:ln>
              <a:noFill/>
            </a:ln>
          </p:spPr>
        </p:pic>
        <p:pic>
          <p:nvPicPr>
            <p:cNvPr id="554" name="Google Shape;554;p35"/>
            <p:cNvPicPr preferRelativeResize="0"/>
            <p:nvPr/>
          </p:nvPicPr>
          <p:blipFill>
            <a:blip r:embed="rId6">
              <a:alphaModFix/>
            </a:blip>
            <a:stretch>
              <a:fillRect/>
            </a:stretch>
          </p:blipFill>
          <p:spPr>
            <a:xfrm>
              <a:off x="897869" y="267656"/>
              <a:ext cx="360061" cy="451889"/>
            </a:xfrm>
            <a:prstGeom prst="rect">
              <a:avLst/>
            </a:prstGeom>
            <a:noFill/>
            <a:ln>
              <a:noFill/>
            </a:ln>
          </p:spPr>
        </p:pic>
        <p:pic>
          <p:nvPicPr>
            <p:cNvPr id="555" name="Google Shape;555;p35"/>
            <p:cNvPicPr preferRelativeResize="0"/>
            <p:nvPr/>
          </p:nvPicPr>
          <p:blipFill>
            <a:blip r:embed="rId7">
              <a:alphaModFix/>
            </a:blip>
            <a:stretch>
              <a:fillRect/>
            </a:stretch>
          </p:blipFill>
          <p:spPr>
            <a:xfrm>
              <a:off x="5892375" y="297275"/>
              <a:ext cx="541300" cy="541300"/>
            </a:xfrm>
            <a:prstGeom prst="rect">
              <a:avLst/>
            </a:prstGeom>
            <a:noFill/>
            <a:ln>
              <a:noFill/>
            </a:ln>
          </p:spPr>
        </p:pic>
        <p:pic>
          <p:nvPicPr>
            <p:cNvPr id="556" name="Google Shape;556;p35"/>
            <p:cNvPicPr preferRelativeResize="0"/>
            <p:nvPr/>
          </p:nvPicPr>
          <p:blipFill>
            <a:blip r:embed="rId8">
              <a:alphaModFix/>
            </a:blip>
            <a:stretch>
              <a:fillRect/>
            </a:stretch>
          </p:blipFill>
          <p:spPr>
            <a:xfrm>
              <a:off x="435482" y="3280207"/>
              <a:ext cx="509885" cy="509885"/>
            </a:xfrm>
            <a:prstGeom prst="rect">
              <a:avLst/>
            </a:prstGeom>
            <a:noFill/>
            <a:ln>
              <a:noFill/>
            </a:ln>
          </p:spPr>
        </p:pic>
        <p:pic>
          <p:nvPicPr>
            <p:cNvPr id="557" name="Google Shape;557;p35"/>
            <p:cNvPicPr preferRelativeResize="0"/>
            <p:nvPr/>
          </p:nvPicPr>
          <p:blipFill>
            <a:blip r:embed="rId9">
              <a:alphaModFix/>
            </a:blip>
            <a:stretch>
              <a:fillRect/>
            </a:stretch>
          </p:blipFill>
          <p:spPr>
            <a:xfrm>
              <a:off x="8317932" y="3444732"/>
              <a:ext cx="509885" cy="509885"/>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pic>
        <p:nvPicPr>
          <p:cNvPr id="76" name="Google Shape;76;p6"/>
          <p:cNvPicPr preferRelativeResize="0"/>
          <p:nvPr/>
        </p:nvPicPr>
        <p:blipFill>
          <a:blip r:embed="rId2">
            <a:alphaModFix/>
          </a:blip>
          <a:stretch>
            <a:fillRect/>
          </a:stretch>
        </p:blipFill>
        <p:spPr>
          <a:xfrm>
            <a:off x="1" y="0"/>
            <a:ext cx="12161770" cy="6858000"/>
          </a:xfrm>
          <a:prstGeom prst="rect">
            <a:avLst/>
          </a:prstGeom>
          <a:noFill/>
          <a:ln>
            <a:noFill/>
          </a:ln>
        </p:spPr>
      </p:pic>
      <p:sp>
        <p:nvSpPr>
          <p:cNvPr id="77" name="Google Shape;77;p6"/>
          <p:cNvSpPr txBox="1">
            <a:spLocks noGrp="1"/>
          </p:cNvSpPr>
          <p:nvPr>
            <p:ph type="title"/>
          </p:nvPr>
        </p:nvSpPr>
        <p:spPr>
          <a:xfrm>
            <a:off x="957625" y="720000"/>
            <a:ext cx="10246588"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78" name="Google Shape;78;p6"/>
          <p:cNvGrpSpPr/>
          <p:nvPr/>
        </p:nvGrpSpPr>
        <p:grpSpPr>
          <a:xfrm>
            <a:off x="1" y="0"/>
            <a:ext cx="12212415" cy="6862843"/>
            <a:chOff x="0" y="0"/>
            <a:chExt cx="9182027" cy="5147132"/>
          </a:xfrm>
        </p:grpSpPr>
        <p:pic>
          <p:nvPicPr>
            <p:cNvPr id="79" name="Google Shape;79;p6"/>
            <p:cNvPicPr preferRelativeResize="0"/>
            <p:nvPr/>
          </p:nvPicPr>
          <p:blipFill>
            <a:blip r:embed="rId3">
              <a:alphaModFix/>
            </a:blip>
            <a:stretch>
              <a:fillRect/>
            </a:stretch>
          </p:blipFill>
          <p:spPr>
            <a:xfrm>
              <a:off x="8727013" y="2571752"/>
              <a:ext cx="373211" cy="373205"/>
            </a:xfrm>
            <a:prstGeom prst="rect">
              <a:avLst/>
            </a:prstGeom>
            <a:noFill/>
            <a:ln>
              <a:noFill/>
            </a:ln>
          </p:spPr>
        </p:pic>
        <p:pic>
          <p:nvPicPr>
            <p:cNvPr id="80" name="Google Shape;80;p6"/>
            <p:cNvPicPr preferRelativeResize="0"/>
            <p:nvPr/>
          </p:nvPicPr>
          <p:blipFill>
            <a:blip r:embed="rId4">
              <a:alphaModFix/>
            </a:blip>
            <a:stretch>
              <a:fillRect/>
            </a:stretch>
          </p:blipFill>
          <p:spPr>
            <a:xfrm>
              <a:off x="1071297" y="181086"/>
              <a:ext cx="258741" cy="258738"/>
            </a:xfrm>
            <a:prstGeom prst="rect">
              <a:avLst/>
            </a:prstGeom>
            <a:noFill/>
            <a:ln>
              <a:noFill/>
            </a:ln>
          </p:spPr>
        </p:pic>
        <p:pic>
          <p:nvPicPr>
            <p:cNvPr id="81" name="Google Shape;81;p6"/>
            <p:cNvPicPr preferRelativeResize="0"/>
            <p:nvPr/>
          </p:nvPicPr>
          <p:blipFill>
            <a:blip r:embed="rId5">
              <a:alphaModFix/>
            </a:blip>
            <a:stretch>
              <a:fillRect/>
            </a:stretch>
          </p:blipFill>
          <p:spPr>
            <a:xfrm>
              <a:off x="235314" y="950278"/>
              <a:ext cx="340958" cy="340953"/>
            </a:xfrm>
            <a:prstGeom prst="rect">
              <a:avLst/>
            </a:prstGeom>
            <a:noFill/>
            <a:ln>
              <a:noFill/>
            </a:ln>
          </p:spPr>
        </p:pic>
        <p:pic>
          <p:nvPicPr>
            <p:cNvPr id="82" name="Google Shape;82;p6"/>
            <p:cNvPicPr preferRelativeResize="0"/>
            <p:nvPr/>
          </p:nvPicPr>
          <p:blipFill>
            <a:blip r:embed="rId6">
              <a:alphaModFix/>
            </a:blip>
            <a:stretch>
              <a:fillRect/>
            </a:stretch>
          </p:blipFill>
          <p:spPr>
            <a:xfrm>
              <a:off x="8019413" y="4743978"/>
              <a:ext cx="403160" cy="403154"/>
            </a:xfrm>
            <a:prstGeom prst="rect">
              <a:avLst/>
            </a:prstGeom>
            <a:noFill/>
            <a:ln>
              <a:noFill/>
            </a:ln>
          </p:spPr>
        </p:pic>
        <p:pic>
          <p:nvPicPr>
            <p:cNvPr id="83" name="Google Shape;83;p6"/>
            <p:cNvPicPr preferRelativeResize="0"/>
            <p:nvPr/>
          </p:nvPicPr>
          <p:blipFill>
            <a:blip r:embed="rId7">
              <a:alphaModFix/>
            </a:blip>
            <a:stretch>
              <a:fillRect/>
            </a:stretch>
          </p:blipFill>
          <p:spPr>
            <a:xfrm>
              <a:off x="8727027" y="286766"/>
              <a:ext cx="416982" cy="416976"/>
            </a:xfrm>
            <a:prstGeom prst="rect">
              <a:avLst/>
            </a:prstGeom>
            <a:noFill/>
            <a:ln>
              <a:noFill/>
            </a:ln>
          </p:spPr>
        </p:pic>
        <p:pic>
          <p:nvPicPr>
            <p:cNvPr id="84" name="Google Shape;84;p6"/>
            <p:cNvPicPr preferRelativeResize="0"/>
            <p:nvPr/>
          </p:nvPicPr>
          <p:blipFill>
            <a:blip r:embed="rId8">
              <a:alphaModFix/>
            </a:blip>
            <a:stretch>
              <a:fillRect/>
            </a:stretch>
          </p:blipFill>
          <p:spPr>
            <a:xfrm>
              <a:off x="91606" y="181072"/>
              <a:ext cx="628389" cy="628389"/>
            </a:xfrm>
            <a:prstGeom prst="rect">
              <a:avLst/>
            </a:prstGeom>
            <a:noFill/>
            <a:ln>
              <a:noFill/>
            </a:ln>
          </p:spPr>
        </p:pic>
        <p:pic>
          <p:nvPicPr>
            <p:cNvPr id="85" name="Google Shape;85;p6"/>
            <p:cNvPicPr preferRelativeResize="0"/>
            <p:nvPr/>
          </p:nvPicPr>
          <p:blipFill>
            <a:blip r:embed="rId9">
              <a:alphaModFix/>
            </a:blip>
            <a:stretch>
              <a:fillRect/>
            </a:stretch>
          </p:blipFill>
          <p:spPr>
            <a:xfrm>
              <a:off x="8589428" y="4209197"/>
              <a:ext cx="443744" cy="556913"/>
            </a:xfrm>
            <a:prstGeom prst="rect">
              <a:avLst/>
            </a:prstGeom>
            <a:noFill/>
            <a:ln>
              <a:noFill/>
            </a:ln>
          </p:spPr>
        </p:pic>
        <p:pic>
          <p:nvPicPr>
            <p:cNvPr id="86" name="Google Shape;86;p6"/>
            <p:cNvPicPr preferRelativeResize="0"/>
            <p:nvPr/>
          </p:nvPicPr>
          <p:blipFill rotWithShape="1">
            <a:blip r:embed="rId10">
              <a:alphaModFix/>
            </a:blip>
            <a:srcRect b="12480"/>
            <a:stretch/>
          </p:blipFill>
          <p:spPr>
            <a:xfrm rot="-5400000">
              <a:off x="7817637" y="88262"/>
              <a:ext cx="1414625" cy="1238101"/>
            </a:xfrm>
            <a:prstGeom prst="rect">
              <a:avLst/>
            </a:prstGeom>
            <a:noFill/>
            <a:ln>
              <a:noFill/>
            </a:ln>
          </p:spPr>
        </p:pic>
        <p:pic>
          <p:nvPicPr>
            <p:cNvPr id="87" name="Google Shape;87;p6"/>
            <p:cNvPicPr preferRelativeResize="0"/>
            <p:nvPr/>
          </p:nvPicPr>
          <p:blipFill rotWithShape="1">
            <a:blip r:embed="rId11">
              <a:alphaModFix/>
            </a:blip>
            <a:srcRect l="23518" b="9189"/>
            <a:stretch/>
          </p:blipFill>
          <p:spPr>
            <a:xfrm>
              <a:off x="0" y="3831800"/>
              <a:ext cx="1104700" cy="1311699"/>
            </a:xfrm>
            <a:prstGeom prst="rect">
              <a:avLst/>
            </a:prstGeom>
            <a:noFill/>
            <a:ln>
              <a:noFill/>
            </a:ln>
          </p:spPr>
        </p:pic>
        <p:pic>
          <p:nvPicPr>
            <p:cNvPr id="88" name="Google Shape;88;p6"/>
            <p:cNvPicPr preferRelativeResize="0"/>
            <p:nvPr/>
          </p:nvPicPr>
          <p:blipFill>
            <a:blip r:embed="rId12">
              <a:alphaModFix/>
            </a:blip>
            <a:stretch>
              <a:fillRect/>
            </a:stretch>
          </p:blipFill>
          <p:spPr>
            <a:xfrm>
              <a:off x="8514923" y="1636902"/>
              <a:ext cx="667104" cy="667104"/>
            </a:xfrm>
            <a:prstGeom prst="rect">
              <a:avLst/>
            </a:prstGeom>
            <a:noFill/>
            <a:ln>
              <a:noFill/>
            </a:ln>
          </p:spPr>
        </p:pic>
        <p:pic>
          <p:nvPicPr>
            <p:cNvPr id="89" name="Google Shape;89;p6"/>
            <p:cNvPicPr preferRelativeResize="0"/>
            <p:nvPr/>
          </p:nvPicPr>
          <p:blipFill>
            <a:blip r:embed="rId13">
              <a:alphaModFix/>
            </a:blip>
            <a:stretch>
              <a:fillRect/>
            </a:stretch>
          </p:blipFill>
          <p:spPr>
            <a:xfrm>
              <a:off x="62606" y="3285835"/>
              <a:ext cx="628389" cy="62838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0"/>
        <p:cNvGrpSpPr/>
        <p:nvPr/>
      </p:nvGrpSpPr>
      <p:grpSpPr>
        <a:xfrm>
          <a:off x="0" y="0"/>
          <a:ext cx="0" cy="0"/>
          <a:chOff x="0" y="0"/>
          <a:chExt cx="0" cy="0"/>
        </a:xfrm>
      </p:grpSpPr>
      <p:pic>
        <p:nvPicPr>
          <p:cNvPr id="91" name="Google Shape;91;p7"/>
          <p:cNvPicPr preferRelativeResize="0"/>
          <p:nvPr/>
        </p:nvPicPr>
        <p:blipFill>
          <a:blip r:embed="rId2">
            <a:alphaModFix/>
          </a:blip>
          <a:stretch>
            <a:fillRect/>
          </a:stretch>
        </p:blipFill>
        <p:spPr>
          <a:xfrm>
            <a:off x="1" y="0"/>
            <a:ext cx="12161770" cy="6858000"/>
          </a:xfrm>
          <a:prstGeom prst="rect">
            <a:avLst/>
          </a:prstGeom>
          <a:noFill/>
          <a:ln>
            <a:noFill/>
          </a:ln>
        </p:spPr>
      </p:pic>
      <p:sp>
        <p:nvSpPr>
          <p:cNvPr id="92" name="Google Shape;92;p7"/>
          <p:cNvSpPr txBox="1">
            <a:spLocks noGrp="1"/>
          </p:cNvSpPr>
          <p:nvPr>
            <p:ph type="title"/>
          </p:nvPr>
        </p:nvSpPr>
        <p:spPr>
          <a:xfrm>
            <a:off x="957625" y="720000"/>
            <a:ext cx="10246588"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3" name="Google Shape;93;p7"/>
          <p:cNvSpPr txBox="1">
            <a:spLocks noGrp="1"/>
          </p:cNvSpPr>
          <p:nvPr>
            <p:ph type="subTitle" idx="1"/>
          </p:nvPr>
        </p:nvSpPr>
        <p:spPr>
          <a:xfrm rot="-458">
            <a:off x="957625" y="2367167"/>
            <a:ext cx="5989945" cy="27724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grpSp>
        <p:nvGrpSpPr>
          <p:cNvPr id="94" name="Google Shape;94;p7"/>
          <p:cNvGrpSpPr/>
          <p:nvPr/>
        </p:nvGrpSpPr>
        <p:grpSpPr>
          <a:xfrm>
            <a:off x="-1" y="-30634"/>
            <a:ext cx="11997113" cy="6907067"/>
            <a:chOff x="-1" y="-22975"/>
            <a:chExt cx="9020150" cy="5180300"/>
          </a:xfrm>
        </p:grpSpPr>
        <p:pic>
          <p:nvPicPr>
            <p:cNvPr id="95" name="Google Shape;95;p7"/>
            <p:cNvPicPr preferRelativeResize="0"/>
            <p:nvPr/>
          </p:nvPicPr>
          <p:blipFill>
            <a:blip r:embed="rId3">
              <a:alphaModFix/>
            </a:blip>
            <a:stretch>
              <a:fillRect/>
            </a:stretch>
          </p:blipFill>
          <p:spPr>
            <a:xfrm>
              <a:off x="8528200" y="3115778"/>
              <a:ext cx="491949" cy="491943"/>
            </a:xfrm>
            <a:prstGeom prst="rect">
              <a:avLst/>
            </a:prstGeom>
            <a:noFill/>
            <a:ln>
              <a:noFill/>
            </a:ln>
          </p:spPr>
        </p:pic>
        <p:pic>
          <p:nvPicPr>
            <p:cNvPr id="96" name="Google Shape;96;p7"/>
            <p:cNvPicPr preferRelativeResize="0"/>
            <p:nvPr/>
          </p:nvPicPr>
          <p:blipFill>
            <a:blip r:embed="rId4">
              <a:alphaModFix/>
            </a:blip>
            <a:stretch>
              <a:fillRect/>
            </a:stretch>
          </p:blipFill>
          <p:spPr>
            <a:xfrm>
              <a:off x="176976" y="2139278"/>
              <a:ext cx="463398" cy="463393"/>
            </a:xfrm>
            <a:prstGeom prst="rect">
              <a:avLst/>
            </a:prstGeom>
            <a:noFill/>
            <a:ln>
              <a:noFill/>
            </a:ln>
          </p:spPr>
        </p:pic>
        <p:pic>
          <p:nvPicPr>
            <p:cNvPr id="97" name="Google Shape;97;p7"/>
            <p:cNvPicPr preferRelativeResize="0"/>
            <p:nvPr/>
          </p:nvPicPr>
          <p:blipFill>
            <a:blip r:embed="rId5">
              <a:alphaModFix/>
            </a:blip>
            <a:stretch>
              <a:fillRect/>
            </a:stretch>
          </p:blipFill>
          <p:spPr>
            <a:xfrm>
              <a:off x="66613" y="2795653"/>
              <a:ext cx="463398" cy="463393"/>
            </a:xfrm>
            <a:prstGeom prst="rect">
              <a:avLst/>
            </a:prstGeom>
            <a:noFill/>
            <a:ln>
              <a:noFill/>
            </a:ln>
          </p:spPr>
        </p:pic>
        <p:pic>
          <p:nvPicPr>
            <p:cNvPr id="98" name="Google Shape;98;p7"/>
            <p:cNvPicPr preferRelativeResize="0"/>
            <p:nvPr/>
          </p:nvPicPr>
          <p:blipFill>
            <a:blip r:embed="rId6">
              <a:alphaModFix/>
            </a:blip>
            <a:stretch>
              <a:fillRect/>
            </a:stretch>
          </p:blipFill>
          <p:spPr>
            <a:xfrm>
              <a:off x="1789708" y="4398158"/>
              <a:ext cx="327234" cy="410685"/>
            </a:xfrm>
            <a:prstGeom prst="rect">
              <a:avLst/>
            </a:prstGeom>
            <a:noFill/>
            <a:ln>
              <a:noFill/>
            </a:ln>
          </p:spPr>
        </p:pic>
        <p:pic>
          <p:nvPicPr>
            <p:cNvPr id="99" name="Google Shape;99;p7"/>
            <p:cNvPicPr preferRelativeResize="0"/>
            <p:nvPr/>
          </p:nvPicPr>
          <p:blipFill>
            <a:blip r:embed="rId7">
              <a:alphaModFix/>
            </a:blip>
            <a:stretch>
              <a:fillRect/>
            </a:stretch>
          </p:blipFill>
          <p:spPr>
            <a:xfrm>
              <a:off x="6105275" y="-22975"/>
              <a:ext cx="537225" cy="705750"/>
            </a:xfrm>
            <a:prstGeom prst="rect">
              <a:avLst/>
            </a:prstGeom>
            <a:noFill/>
            <a:ln>
              <a:noFill/>
            </a:ln>
          </p:spPr>
        </p:pic>
        <p:pic>
          <p:nvPicPr>
            <p:cNvPr id="100" name="Google Shape;100;p7"/>
            <p:cNvPicPr preferRelativeResize="0"/>
            <p:nvPr/>
          </p:nvPicPr>
          <p:blipFill>
            <a:blip r:embed="rId8">
              <a:alphaModFix/>
            </a:blip>
            <a:stretch>
              <a:fillRect/>
            </a:stretch>
          </p:blipFill>
          <p:spPr>
            <a:xfrm>
              <a:off x="8327035" y="3954759"/>
              <a:ext cx="456904" cy="649132"/>
            </a:xfrm>
            <a:prstGeom prst="rect">
              <a:avLst/>
            </a:prstGeom>
            <a:noFill/>
            <a:ln>
              <a:noFill/>
            </a:ln>
          </p:spPr>
        </p:pic>
        <p:pic>
          <p:nvPicPr>
            <p:cNvPr id="101" name="Google Shape;101;p7"/>
            <p:cNvPicPr preferRelativeResize="0"/>
            <p:nvPr/>
          </p:nvPicPr>
          <p:blipFill rotWithShape="1">
            <a:blip r:embed="rId9">
              <a:alphaModFix/>
            </a:blip>
            <a:srcRect l="35786"/>
            <a:stretch/>
          </p:blipFill>
          <p:spPr>
            <a:xfrm>
              <a:off x="-1" y="3551100"/>
              <a:ext cx="596625" cy="1592400"/>
            </a:xfrm>
            <a:prstGeom prst="rect">
              <a:avLst/>
            </a:prstGeom>
            <a:noFill/>
            <a:ln>
              <a:noFill/>
            </a:ln>
          </p:spPr>
        </p:pic>
        <p:pic>
          <p:nvPicPr>
            <p:cNvPr id="102" name="Google Shape;102;p7"/>
            <p:cNvPicPr preferRelativeResize="0"/>
            <p:nvPr/>
          </p:nvPicPr>
          <p:blipFill rotWithShape="1">
            <a:blip r:embed="rId10">
              <a:alphaModFix/>
            </a:blip>
            <a:srcRect l="7484" b="6664"/>
            <a:stretch/>
          </p:blipFill>
          <p:spPr>
            <a:xfrm rot="5400000" flipH="1">
              <a:off x="303450" y="3974525"/>
              <a:ext cx="879350" cy="1486250"/>
            </a:xfrm>
            <a:prstGeom prst="rect">
              <a:avLst/>
            </a:prstGeom>
            <a:noFill/>
            <a:ln>
              <a:noFill/>
            </a:ln>
          </p:spPr>
        </p:pic>
        <p:pic>
          <p:nvPicPr>
            <p:cNvPr id="103" name="Google Shape;103;p7"/>
            <p:cNvPicPr preferRelativeResize="0"/>
            <p:nvPr/>
          </p:nvPicPr>
          <p:blipFill>
            <a:blip r:embed="rId11">
              <a:alphaModFix/>
            </a:blip>
            <a:stretch>
              <a:fillRect/>
            </a:stretch>
          </p:blipFill>
          <p:spPr>
            <a:xfrm>
              <a:off x="4919638" y="143302"/>
              <a:ext cx="373211" cy="373205"/>
            </a:xfrm>
            <a:prstGeom prst="rect">
              <a:avLst/>
            </a:prstGeom>
            <a:noFill/>
            <a:ln>
              <a:noFill/>
            </a:ln>
          </p:spPr>
        </p:pic>
        <p:pic>
          <p:nvPicPr>
            <p:cNvPr id="104" name="Google Shape;104;p7"/>
            <p:cNvPicPr preferRelativeResize="0"/>
            <p:nvPr/>
          </p:nvPicPr>
          <p:blipFill>
            <a:blip r:embed="rId12">
              <a:alphaModFix/>
            </a:blip>
            <a:stretch>
              <a:fillRect/>
            </a:stretch>
          </p:blipFill>
          <p:spPr>
            <a:xfrm>
              <a:off x="8672422" y="4657886"/>
              <a:ext cx="258741" cy="258738"/>
            </a:xfrm>
            <a:prstGeom prst="rect">
              <a:avLst/>
            </a:prstGeom>
            <a:noFill/>
            <a:ln>
              <a:noFill/>
            </a:ln>
          </p:spPr>
        </p:pic>
        <p:pic>
          <p:nvPicPr>
            <p:cNvPr id="105" name="Google Shape;105;p7"/>
            <p:cNvPicPr preferRelativeResize="0"/>
            <p:nvPr/>
          </p:nvPicPr>
          <p:blipFill>
            <a:blip r:embed="rId13">
              <a:alphaModFix/>
            </a:blip>
            <a:stretch>
              <a:fillRect/>
            </a:stretch>
          </p:blipFill>
          <p:spPr>
            <a:xfrm>
              <a:off x="2335964" y="4575678"/>
              <a:ext cx="340958" cy="340953"/>
            </a:xfrm>
            <a:prstGeom prst="rect">
              <a:avLst/>
            </a:prstGeom>
            <a:noFill/>
            <a:ln>
              <a:noFill/>
            </a:ln>
          </p:spPr>
        </p:pic>
        <p:pic>
          <p:nvPicPr>
            <p:cNvPr id="106" name="Google Shape;106;p7"/>
            <p:cNvPicPr preferRelativeResize="0"/>
            <p:nvPr/>
          </p:nvPicPr>
          <p:blipFill>
            <a:blip r:embed="rId14">
              <a:alphaModFix/>
            </a:blip>
            <a:stretch>
              <a:fillRect/>
            </a:stretch>
          </p:blipFill>
          <p:spPr>
            <a:xfrm>
              <a:off x="66613" y="1519003"/>
              <a:ext cx="403160" cy="403154"/>
            </a:xfrm>
            <a:prstGeom prst="rect">
              <a:avLst/>
            </a:prstGeom>
            <a:noFill/>
            <a:ln>
              <a:noFill/>
            </a:ln>
          </p:spPr>
        </p:pic>
        <p:pic>
          <p:nvPicPr>
            <p:cNvPr id="107" name="Google Shape;107;p7"/>
            <p:cNvPicPr preferRelativeResize="0"/>
            <p:nvPr/>
          </p:nvPicPr>
          <p:blipFill>
            <a:blip r:embed="rId15">
              <a:alphaModFix/>
            </a:blip>
            <a:stretch>
              <a:fillRect/>
            </a:stretch>
          </p:blipFill>
          <p:spPr>
            <a:xfrm>
              <a:off x="5456252" y="-9"/>
              <a:ext cx="416982" cy="416976"/>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0"/>
        <p:cNvGrpSpPr/>
        <p:nvPr/>
      </p:nvGrpSpPr>
      <p:grpSpPr>
        <a:xfrm>
          <a:off x="0" y="0"/>
          <a:ext cx="0" cy="0"/>
          <a:chOff x="0" y="0"/>
          <a:chExt cx="0" cy="0"/>
        </a:xfrm>
      </p:grpSpPr>
      <p:pic>
        <p:nvPicPr>
          <p:cNvPr id="121" name="Google Shape;121;p9"/>
          <p:cNvPicPr preferRelativeResize="0"/>
          <p:nvPr/>
        </p:nvPicPr>
        <p:blipFill>
          <a:blip r:embed="rId2">
            <a:alphaModFix/>
          </a:blip>
          <a:stretch>
            <a:fillRect/>
          </a:stretch>
        </p:blipFill>
        <p:spPr>
          <a:xfrm>
            <a:off x="1" y="0"/>
            <a:ext cx="12161770" cy="6858000"/>
          </a:xfrm>
          <a:prstGeom prst="rect">
            <a:avLst/>
          </a:prstGeom>
          <a:noFill/>
          <a:ln>
            <a:noFill/>
          </a:ln>
        </p:spPr>
      </p:pic>
      <p:sp>
        <p:nvSpPr>
          <p:cNvPr id="122" name="Google Shape;122;p9"/>
          <p:cNvSpPr txBox="1">
            <a:spLocks noGrp="1"/>
          </p:cNvSpPr>
          <p:nvPr>
            <p:ph type="title"/>
          </p:nvPr>
        </p:nvSpPr>
        <p:spPr>
          <a:xfrm>
            <a:off x="1899190" y="3816267"/>
            <a:ext cx="8363658" cy="11140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600"/>
              <a:buNone/>
              <a:defRPr sz="5985"/>
            </a:lvl1pPr>
            <a:lvl2pPr lvl="1" algn="ctr" rtl="0">
              <a:spcBef>
                <a:spcPts val="0"/>
              </a:spcBef>
              <a:spcAft>
                <a:spcPts val="0"/>
              </a:spcAft>
              <a:buSzPts val="3600"/>
              <a:buNone/>
              <a:defRPr sz="4788"/>
            </a:lvl2pPr>
            <a:lvl3pPr lvl="2" algn="ctr" rtl="0">
              <a:spcBef>
                <a:spcPts val="0"/>
              </a:spcBef>
              <a:spcAft>
                <a:spcPts val="0"/>
              </a:spcAft>
              <a:buSzPts val="3600"/>
              <a:buNone/>
              <a:defRPr sz="4788"/>
            </a:lvl3pPr>
            <a:lvl4pPr lvl="3" algn="ctr" rtl="0">
              <a:spcBef>
                <a:spcPts val="0"/>
              </a:spcBef>
              <a:spcAft>
                <a:spcPts val="0"/>
              </a:spcAft>
              <a:buSzPts val="3600"/>
              <a:buNone/>
              <a:defRPr sz="4788"/>
            </a:lvl4pPr>
            <a:lvl5pPr lvl="4" algn="ctr" rtl="0">
              <a:spcBef>
                <a:spcPts val="0"/>
              </a:spcBef>
              <a:spcAft>
                <a:spcPts val="0"/>
              </a:spcAft>
              <a:buSzPts val="3600"/>
              <a:buNone/>
              <a:defRPr sz="4788"/>
            </a:lvl5pPr>
            <a:lvl6pPr lvl="5" algn="ctr" rtl="0">
              <a:spcBef>
                <a:spcPts val="0"/>
              </a:spcBef>
              <a:spcAft>
                <a:spcPts val="0"/>
              </a:spcAft>
              <a:buSzPts val="3600"/>
              <a:buNone/>
              <a:defRPr sz="4788"/>
            </a:lvl6pPr>
            <a:lvl7pPr lvl="6" algn="ctr" rtl="0">
              <a:spcBef>
                <a:spcPts val="0"/>
              </a:spcBef>
              <a:spcAft>
                <a:spcPts val="0"/>
              </a:spcAft>
              <a:buSzPts val="3600"/>
              <a:buNone/>
              <a:defRPr sz="4788"/>
            </a:lvl7pPr>
            <a:lvl8pPr lvl="7" algn="ctr" rtl="0">
              <a:spcBef>
                <a:spcPts val="0"/>
              </a:spcBef>
              <a:spcAft>
                <a:spcPts val="0"/>
              </a:spcAft>
              <a:buSzPts val="3600"/>
              <a:buNone/>
              <a:defRPr sz="4788"/>
            </a:lvl8pPr>
            <a:lvl9pPr lvl="8" algn="ctr" rtl="0">
              <a:spcBef>
                <a:spcPts val="0"/>
              </a:spcBef>
              <a:spcAft>
                <a:spcPts val="0"/>
              </a:spcAft>
              <a:buSzPts val="3600"/>
              <a:buNone/>
              <a:defRPr sz="4788"/>
            </a:lvl9pPr>
          </a:lstStyle>
          <a:p>
            <a:endParaRPr/>
          </a:p>
        </p:txBody>
      </p:sp>
      <p:sp>
        <p:nvSpPr>
          <p:cNvPr id="123" name="Google Shape;123;p9"/>
          <p:cNvSpPr txBox="1">
            <a:spLocks noGrp="1"/>
          </p:cNvSpPr>
          <p:nvPr>
            <p:ph type="subTitle" idx="1"/>
          </p:nvPr>
        </p:nvSpPr>
        <p:spPr>
          <a:xfrm>
            <a:off x="1899022" y="4886001"/>
            <a:ext cx="8363658" cy="1252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28"/>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4" name="Google Shape;124;p9"/>
          <p:cNvGrpSpPr/>
          <p:nvPr/>
        </p:nvGrpSpPr>
        <p:grpSpPr>
          <a:xfrm>
            <a:off x="221287" y="1911655"/>
            <a:ext cx="11860464" cy="2974340"/>
            <a:chOff x="166376" y="1433741"/>
            <a:chExt cx="8917409" cy="2230755"/>
          </a:xfrm>
        </p:grpSpPr>
        <p:pic>
          <p:nvPicPr>
            <p:cNvPr id="125" name="Google Shape;125;p9"/>
            <p:cNvPicPr preferRelativeResize="0"/>
            <p:nvPr/>
          </p:nvPicPr>
          <p:blipFill>
            <a:blip r:embed="rId3">
              <a:alphaModFix/>
            </a:blip>
            <a:stretch>
              <a:fillRect/>
            </a:stretch>
          </p:blipFill>
          <p:spPr>
            <a:xfrm>
              <a:off x="8423988" y="2627427"/>
              <a:ext cx="373211" cy="373205"/>
            </a:xfrm>
            <a:prstGeom prst="rect">
              <a:avLst/>
            </a:prstGeom>
            <a:noFill/>
            <a:ln>
              <a:noFill/>
            </a:ln>
          </p:spPr>
        </p:pic>
        <p:pic>
          <p:nvPicPr>
            <p:cNvPr id="126" name="Google Shape;126;p9"/>
            <p:cNvPicPr preferRelativeResize="0"/>
            <p:nvPr/>
          </p:nvPicPr>
          <p:blipFill>
            <a:blip r:embed="rId4">
              <a:alphaModFix/>
            </a:blip>
            <a:stretch>
              <a:fillRect/>
            </a:stretch>
          </p:blipFill>
          <p:spPr>
            <a:xfrm>
              <a:off x="227589" y="1784653"/>
              <a:ext cx="340958" cy="340953"/>
            </a:xfrm>
            <a:prstGeom prst="rect">
              <a:avLst/>
            </a:prstGeom>
            <a:noFill/>
            <a:ln>
              <a:noFill/>
            </a:ln>
          </p:spPr>
        </p:pic>
        <p:pic>
          <p:nvPicPr>
            <p:cNvPr id="127" name="Google Shape;127;p9"/>
            <p:cNvPicPr preferRelativeResize="0"/>
            <p:nvPr/>
          </p:nvPicPr>
          <p:blipFill>
            <a:blip r:embed="rId5">
              <a:alphaModFix/>
            </a:blip>
            <a:stretch>
              <a:fillRect/>
            </a:stretch>
          </p:blipFill>
          <p:spPr>
            <a:xfrm>
              <a:off x="8666802" y="1433741"/>
              <a:ext cx="416982" cy="416976"/>
            </a:xfrm>
            <a:prstGeom prst="rect">
              <a:avLst/>
            </a:prstGeom>
            <a:noFill/>
            <a:ln>
              <a:noFill/>
            </a:ln>
          </p:spPr>
        </p:pic>
        <p:pic>
          <p:nvPicPr>
            <p:cNvPr id="128" name="Google Shape;128;p9"/>
            <p:cNvPicPr preferRelativeResize="0"/>
            <p:nvPr/>
          </p:nvPicPr>
          <p:blipFill>
            <a:blip r:embed="rId6">
              <a:alphaModFix/>
            </a:blip>
            <a:stretch>
              <a:fillRect/>
            </a:stretch>
          </p:blipFill>
          <p:spPr>
            <a:xfrm>
              <a:off x="166376" y="3201103"/>
              <a:ext cx="463398" cy="463393"/>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58"/>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59"/>
        <p:cNvGrpSpPr/>
        <p:nvPr/>
      </p:nvGrpSpPr>
      <p:grpSpPr>
        <a:xfrm>
          <a:off x="0" y="0"/>
          <a:ext cx="0" cy="0"/>
          <a:chOff x="0" y="0"/>
          <a:chExt cx="0" cy="0"/>
        </a:xfrm>
      </p:grpSpPr>
      <p:pic>
        <p:nvPicPr>
          <p:cNvPr id="160" name="Google Shape;160;p13"/>
          <p:cNvPicPr preferRelativeResize="0"/>
          <p:nvPr/>
        </p:nvPicPr>
        <p:blipFill>
          <a:blip r:embed="rId2">
            <a:alphaModFix/>
          </a:blip>
          <a:stretch>
            <a:fillRect/>
          </a:stretch>
        </p:blipFill>
        <p:spPr>
          <a:xfrm>
            <a:off x="1" y="0"/>
            <a:ext cx="12161770" cy="6858000"/>
          </a:xfrm>
          <a:prstGeom prst="rect">
            <a:avLst/>
          </a:prstGeom>
          <a:noFill/>
          <a:ln>
            <a:noFill/>
          </a:ln>
        </p:spPr>
      </p:pic>
      <p:sp>
        <p:nvSpPr>
          <p:cNvPr id="161" name="Google Shape;161;p13"/>
          <p:cNvSpPr txBox="1">
            <a:spLocks noGrp="1"/>
          </p:cNvSpPr>
          <p:nvPr>
            <p:ph type="title" hasCustomPrompt="1"/>
          </p:nvPr>
        </p:nvSpPr>
        <p:spPr>
          <a:xfrm rot="2960">
            <a:off x="1816296" y="1837045"/>
            <a:ext cx="1390152" cy="10232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5320">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162" name="Google Shape;162;p13"/>
          <p:cNvSpPr txBox="1">
            <a:spLocks noGrp="1"/>
          </p:cNvSpPr>
          <p:nvPr>
            <p:ph type="subTitle" idx="1"/>
          </p:nvPr>
        </p:nvSpPr>
        <p:spPr>
          <a:xfrm>
            <a:off x="957625" y="3034183"/>
            <a:ext cx="3107493"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13"/>
          <p:cNvSpPr txBox="1">
            <a:spLocks noGrp="1"/>
          </p:cNvSpPr>
          <p:nvPr>
            <p:ph type="title" idx="2" hasCustomPrompt="1"/>
          </p:nvPr>
        </p:nvSpPr>
        <p:spPr>
          <a:xfrm rot="2960">
            <a:off x="1816296" y="4137133"/>
            <a:ext cx="1390152" cy="10232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5320">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164" name="Google Shape;164;p13"/>
          <p:cNvSpPr txBox="1">
            <a:spLocks noGrp="1"/>
          </p:cNvSpPr>
          <p:nvPr>
            <p:ph type="subTitle" idx="3"/>
          </p:nvPr>
        </p:nvSpPr>
        <p:spPr>
          <a:xfrm>
            <a:off x="957625" y="5334404"/>
            <a:ext cx="3107493"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5" name="Google Shape;165;p13"/>
          <p:cNvSpPr txBox="1">
            <a:spLocks noGrp="1"/>
          </p:cNvSpPr>
          <p:nvPr>
            <p:ph type="title" idx="4" hasCustomPrompt="1"/>
          </p:nvPr>
        </p:nvSpPr>
        <p:spPr>
          <a:xfrm rot="2960">
            <a:off x="5385843" y="1837045"/>
            <a:ext cx="1390152" cy="10232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5320">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166" name="Google Shape;166;p13"/>
          <p:cNvSpPr txBox="1">
            <a:spLocks noGrp="1"/>
          </p:cNvSpPr>
          <p:nvPr>
            <p:ph type="subTitle" idx="5"/>
          </p:nvPr>
        </p:nvSpPr>
        <p:spPr>
          <a:xfrm>
            <a:off x="4527173" y="3034183"/>
            <a:ext cx="3107493"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7" name="Google Shape;167;p13"/>
          <p:cNvSpPr txBox="1">
            <a:spLocks noGrp="1"/>
          </p:cNvSpPr>
          <p:nvPr>
            <p:ph type="title" idx="6" hasCustomPrompt="1"/>
          </p:nvPr>
        </p:nvSpPr>
        <p:spPr>
          <a:xfrm rot="2960">
            <a:off x="5385843" y="4137133"/>
            <a:ext cx="1390152" cy="10232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000"/>
              <a:buNone/>
              <a:defRPr sz="5320">
                <a:solidFill>
                  <a:schemeClr val="lt1"/>
                </a:solidFill>
              </a:defRPr>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r>
              <a:t>xx%</a:t>
            </a:r>
          </a:p>
        </p:txBody>
      </p:sp>
      <p:sp>
        <p:nvSpPr>
          <p:cNvPr id="168" name="Google Shape;168;p13"/>
          <p:cNvSpPr txBox="1">
            <a:spLocks noGrp="1"/>
          </p:cNvSpPr>
          <p:nvPr>
            <p:ph type="subTitle" idx="7"/>
          </p:nvPr>
        </p:nvSpPr>
        <p:spPr>
          <a:xfrm>
            <a:off x="4527173" y="5334404"/>
            <a:ext cx="3107493" cy="8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13"/>
          <p:cNvSpPr txBox="1">
            <a:spLocks noGrp="1"/>
          </p:cNvSpPr>
          <p:nvPr>
            <p:ph type="subTitle" idx="8"/>
          </p:nvPr>
        </p:nvSpPr>
        <p:spPr>
          <a:xfrm>
            <a:off x="957625" y="2627245"/>
            <a:ext cx="3107493" cy="622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0" b="1">
                <a:latin typeface="Chelsea Market"/>
                <a:ea typeface="Chelsea Market"/>
                <a:cs typeface="Chelsea Market"/>
                <a:sym typeface="Chelsea Market"/>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0" name="Google Shape;170;p13"/>
          <p:cNvSpPr txBox="1">
            <a:spLocks noGrp="1"/>
          </p:cNvSpPr>
          <p:nvPr>
            <p:ph type="subTitle" idx="9"/>
          </p:nvPr>
        </p:nvSpPr>
        <p:spPr>
          <a:xfrm>
            <a:off x="957625" y="4927600"/>
            <a:ext cx="3107493" cy="622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0" b="1">
                <a:latin typeface="Chelsea Market"/>
                <a:ea typeface="Chelsea Market"/>
                <a:cs typeface="Chelsea Market"/>
                <a:sym typeface="Chelsea Market"/>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1" name="Google Shape;171;p13"/>
          <p:cNvSpPr txBox="1">
            <a:spLocks noGrp="1"/>
          </p:cNvSpPr>
          <p:nvPr>
            <p:ph type="subTitle" idx="13"/>
          </p:nvPr>
        </p:nvSpPr>
        <p:spPr>
          <a:xfrm>
            <a:off x="4527173" y="2627245"/>
            <a:ext cx="3107493" cy="622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0" b="1">
                <a:latin typeface="Chelsea Market"/>
                <a:ea typeface="Chelsea Market"/>
                <a:cs typeface="Chelsea Market"/>
                <a:sym typeface="Chelsea Market"/>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2" name="Google Shape;172;p13"/>
          <p:cNvSpPr txBox="1">
            <a:spLocks noGrp="1"/>
          </p:cNvSpPr>
          <p:nvPr>
            <p:ph type="subTitle" idx="14"/>
          </p:nvPr>
        </p:nvSpPr>
        <p:spPr>
          <a:xfrm>
            <a:off x="4527173" y="4927600"/>
            <a:ext cx="3107493" cy="622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000"/>
              <a:buFont typeface="Poller One"/>
              <a:buNone/>
              <a:defRPr sz="2660" b="1">
                <a:latin typeface="Chelsea Market"/>
                <a:ea typeface="Chelsea Market"/>
                <a:cs typeface="Chelsea Market"/>
                <a:sym typeface="Chelsea Market"/>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73" name="Google Shape;173;p13"/>
          <p:cNvSpPr txBox="1">
            <a:spLocks noGrp="1"/>
          </p:cNvSpPr>
          <p:nvPr>
            <p:ph type="title" idx="15"/>
          </p:nvPr>
        </p:nvSpPr>
        <p:spPr>
          <a:xfrm>
            <a:off x="957625" y="720000"/>
            <a:ext cx="10246588"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74" name="Google Shape;174;p13"/>
          <p:cNvGrpSpPr/>
          <p:nvPr/>
        </p:nvGrpSpPr>
        <p:grpSpPr>
          <a:xfrm>
            <a:off x="6855482" y="219103"/>
            <a:ext cx="5269694" cy="6456440"/>
            <a:chOff x="5154363" y="164327"/>
            <a:chExt cx="3962072" cy="4842330"/>
          </a:xfrm>
        </p:grpSpPr>
        <p:pic>
          <p:nvPicPr>
            <p:cNvPr id="175" name="Google Shape;175;p13"/>
            <p:cNvPicPr preferRelativeResize="0"/>
            <p:nvPr/>
          </p:nvPicPr>
          <p:blipFill>
            <a:blip r:embed="rId3">
              <a:alphaModFix/>
            </a:blip>
            <a:stretch>
              <a:fillRect/>
            </a:stretch>
          </p:blipFill>
          <p:spPr>
            <a:xfrm>
              <a:off x="5154363" y="164327"/>
              <a:ext cx="373211" cy="373205"/>
            </a:xfrm>
            <a:prstGeom prst="rect">
              <a:avLst/>
            </a:prstGeom>
            <a:noFill/>
            <a:ln>
              <a:noFill/>
            </a:ln>
          </p:spPr>
        </p:pic>
        <p:pic>
          <p:nvPicPr>
            <p:cNvPr id="176" name="Google Shape;176;p13"/>
            <p:cNvPicPr preferRelativeResize="0"/>
            <p:nvPr/>
          </p:nvPicPr>
          <p:blipFill>
            <a:blip r:embed="rId4">
              <a:alphaModFix/>
            </a:blip>
            <a:stretch>
              <a:fillRect/>
            </a:stretch>
          </p:blipFill>
          <p:spPr>
            <a:xfrm>
              <a:off x="8634172" y="368986"/>
              <a:ext cx="258741" cy="258738"/>
            </a:xfrm>
            <a:prstGeom prst="rect">
              <a:avLst/>
            </a:prstGeom>
            <a:noFill/>
            <a:ln>
              <a:noFill/>
            </a:ln>
          </p:spPr>
        </p:pic>
        <p:pic>
          <p:nvPicPr>
            <p:cNvPr id="177" name="Google Shape;177;p13"/>
            <p:cNvPicPr preferRelativeResize="0"/>
            <p:nvPr/>
          </p:nvPicPr>
          <p:blipFill>
            <a:blip r:embed="rId5">
              <a:alphaModFix/>
            </a:blip>
            <a:stretch>
              <a:fillRect/>
            </a:stretch>
          </p:blipFill>
          <p:spPr>
            <a:xfrm>
              <a:off x="5764989" y="4634603"/>
              <a:ext cx="340958" cy="340953"/>
            </a:xfrm>
            <a:prstGeom prst="rect">
              <a:avLst/>
            </a:prstGeom>
            <a:noFill/>
            <a:ln>
              <a:noFill/>
            </a:ln>
          </p:spPr>
        </p:pic>
        <p:pic>
          <p:nvPicPr>
            <p:cNvPr id="178" name="Google Shape;178;p13"/>
            <p:cNvPicPr preferRelativeResize="0"/>
            <p:nvPr/>
          </p:nvPicPr>
          <p:blipFill>
            <a:blip r:embed="rId6">
              <a:alphaModFix/>
            </a:blip>
            <a:stretch>
              <a:fillRect/>
            </a:stretch>
          </p:blipFill>
          <p:spPr>
            <a:xfrm>
              <a:off x="8423988" y="4603503"/>
              <a:ext cx="403160" cy="403154"/>
            </a:xfrm>
            <a:prstGeom prst="rect">
              <a:avLst/>
            </a:prstGeom>
            <a:noFill/>
            <a:ln>
              <a:noFill/>
            </a:ln>
          </p:spPr>
        </p:pic>
        <p:pic>
          <p:nvPicPr>
            <p:cNvPr id="179" name="Google Shape;179;p13"/>
            <p:cNvPicPr preferRelativeResize="0"/>
            <p:nvPr/>
          </p:nvPicPr>
          <p:blipFill>
            <a:blip r:embed="rId7">
              <a:alphaModFix/>
            </a:blip>
            <a:stretch>
              <a:fillRect/>
            </a:stretch>
          </p:blipFill>
          <p:spPr>
            <a:xfrm>
              <a:off x="8699452" y="1087441"/>
              <a:ext cx="416982" cy="416976"/>
            </a:xfrm>
            <a:prstGeom prst="rect">
              <a:avLst/>
            </a:prstGeom>
            <a:noFill/>
            <a:ln>
              <a:noFill/>
            </a:ln>
          </p:spPr>
        </p:pic>
        <p:pic>
          <p:nvPicPr>
            <p:cNvPr id="180" name="Google Shape;180;p13"/>
            <p:cNvPicPr preferRelativeResize="0"/>
            <p:nvPr/>
          </p:nvPicPr>
          <p:blipFill>
            <a:blip r:embed="rId8">
              <a:alphaModFix/>
            </a:blip>
            <a:stretch>
              <a:fillRect/>
            </a:stretch>
          </p:blipFill>
          <p:spPr>
            <a:xfrm>
              <a:off x="7932050" y="294028"/>
              <a:ext cx="491949" cy="491943"/>
            </a:xfrm>
            <a:prstGeom prst="rect">
              <a:avLst/>
            </a:prstGeom>
            <a:noFill/>
            <a:ln>
              <a:noFill/>
            </a:ln>
          </p:spPr>
        </p:pic>
        <p:pic>
          <p:nvPicPr>
            <p:cNvPr id="181" name="Google Shape;181;p13"/>
            <p:cNvPicPr preferRelativeResize="0"/>
            <p:nvPr/>
          </p:nvPicPr>
          <p:blipFill>
            <a:blip r:embed="rId9">
              <a:alphaModFix/>
            </a:blip>
            <a:stretch>
              <a:fillRect/>
            </a:stretch>
          </p:blipFill>
          <p:spPr>
            <a:xfrm>
              <a:off x="6934126" y="225553"/>
              <a:ext cx="463398" cy="463393"/>
            </a:xfrm>
            <a:prstGeom prst="rect">
              <a:avLst/>
            </a:prstGeom>
            <a:noFill/>
            <a:ln>
              <a:noFill/>
            </a:ln>
          </p:spPr>
        </p:pic>
        <p:pic>
          <p:nvPicPr>
            <p:cNvPr id="182" name="Google Shape;182;p13"/>
            <p:cNvPicPr preferRelativeResize="0"/>
            <p:nvPr/>
          </p:nvPicPr>
          <p:blipFill>
            <a:blip r:embed="rId10">
              <a:alphaModFix/>
            </a:blip>
            <a:stretch>
              <a:fillRect/>
            </a:stretch>
          </p:blipFill>
          <p:spPr>
            <a:xfrm>
              <a:off x="5830051" y="164328"/>
              <a:ext cx="463398" cy="463393"/>
            </a:xfrm>
            <a:prstGeom prst="rect">
              <a:avLst/>
            </a:prstGeom>
            <a:noFill/>
            <a:ln>
              <a:noFill/>
            </a:ln>
          </p:spPr>
        </p:pic>
        <p:pic>
          <p:nvPicPr>
            <p:cNvPr id="183" name="Google Shape;183;p13"/>
            <p:cNvPicPr preferRelativeResize="0"/>
            <p:nvPr/>
          </p:nvPicPr>
          <p:blipFill>
            <a:blip r:embed="rId11">
              <a:alphaModFix/>
            </a:blip>
            <a:stretch>
              <a:fillRect/>
            </a:stretch>
          </p:blipFill>
          <p:spPr>
            <a:xfrm>
              <a:off x="8599933" y="4192808"/>
              <a:ext cx="327234" cy="410685"/>
            </a:xfrm>
            <a:prstGeom prst="rect">
              <a:avLst/>
            </a:prstGeom>
            <a:noFill/>
            <a:ln>
              <a:noFill/>
            </a:ln>
          </p:spPr>
        </p:pic>
        <p:pic>
          <p:nvPicPr>
            <p:cNvPr id="184" name="Google Shape;184;p13"/>
            <p:cNvPicPr preferRelativeResize="0"/>
            <p:nvPr/>
          </p:nvPicPr>
          <p:blipFill>
            <a:blip r:embed="rId12">
              <a:alphaModFix/>
            </a:blip>
            <a:stretch>
              <a:fillRect/>
            </a:stretch>
          </p:blipFill>
          <p:spPr>
            <a:xfrm>
              <a:off x="8380110" y="1799009"/>
              <a:ext cx="456904" cy="649132"/>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98"/>
        <p:cNvGrpSpPr/>
        <p:nvPr/>
      </p:nvGrpSpPr>
      <p:grpSpPr>
        <a:xfrm>
          <a:off x="0" y="0"/>
          <a:ext cx="0" cy="0"/>
          <a:chOff x="0" y="0"/>
          <a:chExt cx="0" cy="0"/>
        </a:xfrm>
      </p:grpSpPr>
      <p:pic>
        <p:nvPicPr>
          <p:cNvPr id="199" name="Google Shape;199;p15"/>
          <p:cNvPicPr preferRelativeResize="0"/>
          <p:nvPr/>
        </p:nvPicPr>
        <p:blipFill>
          <a:blip r:embed="rId2">
            <a:alphaModFix/>
          </a:blip>
          <a:stretch>
            <a:fillRect/>
          </a:stretch>
        </p:blipFill>
        <p:spPr>
          <a:xfrm>
            <a:off x="1" y="0"/>
            <a:ext cx="12161770" cy="6858000"/>
          </a:xfrm>
          <a:prstGeom prst="rect">
            <a:avLst/>
          </a:prstGeom>
          <a:noFill/>
          <a:ln>
            <a:noFill/>
          </a:ln>
        </p:spPr>
      </p:pic>
      <p:sp>
        <p:nvSpPr>
          <p:cNvPr id="200" name="Google Shape;200;p15"/>
          <p:cNvSpPr txBox="1">
            <a:spLocks noGrp="1"/>
          </p:cNvSpPr>
          <p:nvPr>
            <p:ph type="title"/>
          </p:nvPr>
        </p:nvSpPr>
        <p:spPr>
          <a:xfrm>
            <a:off x="957625" y="720000"/>
            <a:ext cx="10246588" cy="8460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201" name="Google Shape;201;p15"/>
          <p:cNvGrpSpPr/>
          <p:nvPr/>
        </p:nvGrpSpPr>
        <p:grpSpPr>
          <a:xfrm>
            <a:off x="66802" y="9"/>
            <a:ext cx="11984942" cy="6822656"/>
            <a:chOff x="50225" y="7"/>
            <a:chExt cx="9010999" cy="5116992"/>
          </a:xfrm>
        </p:grpSpPr>
        <p:pic>
          <p:nvPicPr>
            <p:cNvPr id="202" name="Google Shape;202;p15"/>
            <p:cNvPicPr preferRelativeResize="0"/>
            <p:nvPr/>
          </p:nvPicPr>
          <p:blipFill>
            <a:blip r:embed="rId3">
              <a:alphaModFix/>
            </a:blip>
            <a:stretch>
              <a:fillRect/>
            </a:stretch>
          </p:blipFill>
          <p:spPr>
            <a:xfrm>
              <a:off x="8594125" y="2521375"/>
              <a:ext cx="467099" cy="467099"/>
            </a:xfrm>
            <a:prstGeom prst="rect">
              <a:avLst/>
            </a:prstGeom>
            <a:noFill/>
            <a:ln>
              <a:noFill/>
            </a:ln>
          </p:spPr>
        </p:pic>
        <p:pic>
          <p:nvPicPr>
            <p:cNvPr id="203" name="Google Shape;203;p15"/>
            <p:cNvPicPr preferRelativeResize="0"/>
            <p:nvPr/>
          </p:nvPicPr>
          <p:blipFill>
            <a:blip r:embed="rId4">
              <a:alphaModFix/>
            </a:blip>
            <a:stretch>
              <a:fillRect/>
            </a:stretch>
          </p:blipFill>
          <p:spPr>
            <a:xfrm>
              <a:off x="5271275" y="4649900"/>
              <a:ext cx="467100" cy="467100"/>
            </a:xfrm>
            <a:prstGeom prst="rect">
              <a:avLst/>
            </a:prstGeom>
            <a:noFill/>
            <a:ln>
              <a:noFill/>
            </a:ln>
          </p:spPr>
        </p:pic>
        <p:pic>
          <p:nvPicPr>
            <p:cNvPr id="204" name="Google Shape;204;p15"/>
            <p:cNvPicPr preferRelativeResize="0"/>
            <p:nvPr/>
          </p:nvPicPr>
          <p:blipFill>
            <a:blip r:embed="rId5">
              <a:alphaModFix/>
            </a:blip>
            <a:stretch>
              <a:fillRect/>
            </a:stretch>
          </p:blipFill>
          <p:spPr>
            <a:xfrm>
              <a:off x="5948857" y="4603507"/>
              <a:ext cx="375286" cy="375286"/>
            </a:xfrm>
            <a:prstGeom prst="rect">
              <a:avLst/>
            </a:prstGeom>
            <a:noFill/>
            <a:ln>
              <a:noFill/>
            </a:ln>
          </p:spPr>
        </p:pic>
        <p:pic>
          <p:nvPicPr>
            <p:cNvPr id="205" name="Google Shape;205;p15"/>
            <p:cNvPicPr preferRelativeResize="0"/>
            <p:nvPr/>
          </p:nvPicPr>
          <p:blipFill>
            <a:blip r:embed="rId6">
              <a:alphaModFix/>
            </a:blip>
            <a:stretch>
              <a:fillRect/>
            </a:stretch>
          </p:blipFill>
          <p:spPr>
            <a:xfrm>
              <a:off x="5131407" y="99032"/>
              <a:ext cx="375287" cy="375287"/>
            </a:xfrm>
            <a:prstGeom prst="rect">
              <a:avLst/>
            </a:prstGeom>
            <a:noFill/>
            <a:ln>
              <a:noFill/>
            </a:ln>
          </p:spPr>
        </p:pic>
        <p:pic>
          <p:nvPicPr>
            <p:cNvPr id="206" name="Google Shape;206;p15"/>
            <p:cNvPicPr preferRelativeResize="0"/>
            <p:nvPr/>
          </p:nvPicPr>
          <p:blipFill>
            <a:blip r:embed="rId7">
              <a:alphaModFix/>
            </a:blip>
            <a:stretch>
              <a:fillRect/>
            </a:stretch>
          </p:blipFill>
          <p:spPr>
            <a:xfrm>
              <a:off x="215840" y="2915440"/>
              <a:ext cx="409915" cy="409915"/>
            </a:xfrm>
            <a:prstGeom prst="rect">
              <a:avLst/>
            </a:prstGeom>
            <a:noFill/>
            <a:ln>
              <a:noFill/>
            </a:ln>
          </p:spPr>
        </p:pic>
        <p:pic>
          <p:nvPicPr>
            <p:cNvPr id="207" name="Google Shape;207;p15"/>
            <p:cNvPicPr preferRelativeResize="0"/>
            <p:nvPr/>
          </p:nvPicPr>
          <p:blipFill>
            <a:blip r:embed="rId8">
              <a:alphaModFix/>
            </a:blip>
            <a:stretch>
              <a:fillRect/>
            </a:stretch>
          </p:blipFill>
          <p:spPr>
            <a:xfrm>
              <a:off x="8679469" y="1833556"/>
              <a:ext cx="360061" cy="451889"/>
            </a:xfrm>
            <a:prstGeom prst="rect">
              <a:avLst/>
            </a:prstGeom>
            <a:noFill/>
            <a:ln>
              <a:noFill/>
            </a:ln>
          </p:spPr>
        </p:pic>
        <p:pic>
          <p:nvPicPr>
            <p:cNvPr id="208" name="Google Shape;208;p15"/>
            <p:cNvPicPr preferRelativeResize="0"/>
            <p:nvPr/>
          </p:nvPicPr>
          <p:blipFill>
            <a:blip r:embed="rId9">
              <a:alphaModFix/>
            </a:blip>
            <a:stretch>
              <a:fillRect/>
            </a:stretch>
          </p:blipFill>
          <p:spPr>
            <a:xfrm>
              <a:off x="7585650" y="47800"/>
              <a:ext cx="541300" cy="541300"/>
            </a:xfrm>
            <a:prstGeom prst="rect">
              <a:avLst/>
            </a:prstGeom>
            <a:noFill/>
            <a:ln>
              <a:noFill/>
            </a:ln>
          </p:spPr>
        </p:pic>
        <p:pic>
          <p:nvPicPr>
            <p:cNvPr id="209" name="Google Shape;209;p15"/>
            <p:cNvPicPr preferRelativeResize="0"/>
            <p:nvPr/>
          </p:nvPicPr>
          <p:blipFill>
            <a:blip r:embed="rId10">
              <a:alphaModFix/>
            </a:blip>
            <a:stretch>
              <a:fillRect/>
            </a:stretch>
          </p:blipFill>
          <p:spPr>
            <a:xfrm>
              <a:off x="4389982" y="7"/>
              <a:ext cx="509885" cy="509885"/>
            </a:xfrm>
            <a:prstGeom prst="rect">
              <a:avLst/>
            </a:prstGeom>
            <a:noFill/>
            <a:ln>
              <a:noFill/>
            </a:ln>
          </p:spPr>
        </p:pic>
        <p:pic>
          <p:nvPicPr>
            <p:cNvPr id="210" name="Google Shape;210;p15"/>
            <p:cNvPicPr preferRelativeResize="0"/>
            <p:nvPr/>
          </p:nvPicPr>
          <p:blipFill>
            <a:blip r:embed="rId11">
              <a:alphaModFix/>
            </a:blip>
            <a:stretch>
              <a:fillRect/>
            </a:stretch>
          </p:blipFill>
          <p:spPr>
            <a:xfrm>
              <a:off x="3482307" y="7"/>
              <a:ext cx="509885" cy="509885"/>
            </a:xfrm>
            <a:prstGeom prst="rect">
              <a:avLst/>
            </a:prstGeom>
            <a:noFill/>
            <a:ln>
              <a:noFill/>
            </a:ln>
          </p:spPr>
        </p:pic>
        <p:pic>
          <p:nvPicPr>
            <p:cNvPr id="211" name="Google Shape;211;p15"/>
            <p:cNvPicPr preferRelativeResize="0"/>
            <p:nvPr/>
          </p:nvPicPr>
          <p:blipFill>
            <a:blip r:embed="rId12">
              <a:alphaModFix/>
            </a:blip>
            <a:stretch>
              <a:fillRect/>
            </a:stretch>
          </p:blipFill>
          <p:spPr>
            <a:xfrm>
              <a:off x="50225" y="3549921"/>
              <a:ext cx="378000" cy="537057"/>
            </a:xfrm>
            <a:prstGeom prst="rect">
              <a:avLst/>
            </a:prstGeom>
            <a:noFill/>
            <a:ln>
              <a:noFill/>
            </a:ln>
          </p:spPr>
        </p:pic>
        <p:pic>
          <p:nvPicPr>
            <p:cNvPr id="212" name="Google Shape;212;p15"/>
            <p:cNvPicPr preferRelativeResize="0"/>
            <p:nvPr/>
          </p:nvPicPr>
          <p:blipFill>
            <a:blip r:embed="rId13">
              <a:alphaModFix/>
            </a:blip>
            <a:stretch>
              <a:fillRect/>
            </a:stretch>
          </p:blipFill>
          <p:spPr>
            <a:xfrm>
              <a:off x="181300" y="4311550"/>
              <a:ext cx="444450" cy="5839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MAIN_POINT_1">
    <p:spTree>
      <p:nvGrpSpPr>
        <p:cNvPr id="1" name="Shape 263"/>
        <p:cNvGrpSpPr/>
        <p:nvPr/>
      </p:nvGrpSpPr>
      <p:grpSpPr>
        <a:xfrm>
          <a:off x="0" y="0"/>
          <a:ext cx="0" cy="0"/>
          <a:chOff x="0" y="0"/>
          <a:chExt cx="0" cy="0"/>
        </a:xfrm>
      </p:grpSpPr>
      <p:pic>
        <p:nvPicPr>
          <p:cNvPr id="264" name="Google Shape;264;p19"/>
          <p:cNvPicPr preferRelativeResize="0"/>
          <p:nvPr/>
        </p:nvPicPr>
        <p:blipFill>
          <a:blip r:embed="rId2">
            <a:alphaModFix/>
          </a:blip>
          <a:stretch>
            <a:fillRect/>
          </a:stretch>
        </p:blipFill>
        <p:spPr>
          <a:xfrm>
            <a:off x="1" y="0"/>
            <a:ext cx="12161770" cy="6858000"/>
          </a:xfrm>
          <a:prstGeom prst="rect">
            <a:avLst/>
          </a:prstGeom>
          <a:noFill/>
          <a:ln>
            <a:noFill/>
          </a:ln>
        </p:spPr>
      </p:pic>
      <p:sp>
        <p:nvSpPr>
          <p:cNvPr id="265" name="Google Shape;265;p19"/>
          <p:cNvSpPr/>
          <p:nvPr/>
        </p:nvSpPr>
        <p:spPr>
          <a:xfrm>
            <a:off x="0" y="0"/>
            <a:ext cx="12161838" cy="6858000"/>
          </a:xfrm>
          <a:prstGeom prst="rect">
            <a:avLst/>
          </a:prstGeom>
          <a:solidFill>
            <a:srgbClr val="FF5881">
              <a:alpha val="3929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6" name="Google Shape;266;p19"/>
          <p:cNvSpPr txBox="1">
            <a:spLocks noGrp="1"/>
          </p:cNvSpPr>
          <p:nvPr>
            <p:ph type="subTitle" idx="1"/>
          </p:nvPr>
        </p:nvSpPr>
        <p:spPr>
          <a:xfrm rot="201">
            <a:off x="2661499" y="4496167"/>
            <a:ext cx="6839039" cy="909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28"/>
            </a:lvl1pPr>
            <a:lvl2pPr lvl="1" algn="ctr" rtl="0">
              <a:lnSpc>
                <a:spcPct val="100000"/>
              </a:lnSpc>
              <a:spcBef>
                <a:spcPts val="0"/>
              </a:spcBef>
              <a:spcAft>
                <a:spcPts val="0"/>
              </a:spcAft>
              <a:buSzPts val="1600"/>
              <a:buNone/>
              <a:defRPr sz="2128"/>
            </a:lvl2pPr>
            <a:lvl3pPr lvl="2" algn="ctr" rtl="0">
              <a:lnSpc>
                <a:spcPct val="100000"/>
              </a:lnSpc>
              <a:spcBef>
                <a:spcPts val="0"/>
              </a:spcBef>
              <a:spcAft>
                <a:spcPts val="0"/>
              </a:spcAft>
              <a:buSzPts val="1600"/>
              <a:buNone/>
              <a:defRPr sz="2128"/>
            </a:lvl3pPr>
            <a:lvl4pPr lvl="3" algn="ctr" rtl="0">
              <a:lnSpc>
                <a:spcPct val="100000"/>
              </a:lnSpc>
              <a:spcBef>
                <a:spcPts val="0"/>
              </a:spcBef>
              <a:spcAft>
                <a:spcPts val="0"/>
              </a:spcAft>
              <a:buSzPts val="1600"/>
              <a:buNone/>
              <a:defRPr sz="2128"/>
            </a:lvl4pPr>
            <a:lvl5pPr lvl="4" algn="ctr" rtl="0">
              <a:lnSpc>
                <a:spcPct val="100000"/>
              </a:lnSpc>
              <a:spcBef>
                <a:spcPts val="0"/>
              </a:spcBef>
              <a:spcAft>
                <a:spcPts val="0"/>
              </a:spcAft>
              <a:buSzPts val="1600"/>
              <a:buNone/>
              <a:defRPr sz="2128"/>
            </a:lvl5pPr>
            <a:lvl6pPr lvl="5" algn="ctr" rtl="0">
              <a:lnSpc>
                <a:spcPct val="100000"/>
              </a:lnSpc>
              <a:spcBef>
                <a:spcPts val="0"/>
              </a:spcBef>
              <a:spcAft>
                <a:spcPts val="0"/>
              </a:spcAft>
              <a:buSzPts val="1600"/>
              <a:buNone/>
              <a:defRPr sz="2128"/>
            </a:lvl6pPr>
            <a:lvl7pPr lvl="6" algn="ctr" rtl="0">
              <a:lnSpc>
                <a:spcPct val="100000"/>
              </a:lnSpc>
              <a:spcBef>
                <a:spcPts val="0"/>
              </a:spcBef>
              <a:spcAft>
                <a:spcPts val="0"/>
              </a:spcAft>
              <a:buSzPts val="1600"/>
              <a:buNone/>
              <a:defRPr sz="2128"/>
            </a:lvl7pPr>
            <a:lvl8pPr lvl="7" algn="ctr" rtl="0">
              <a:lnSpc>
                <a:spcPct val="100000"/>
              </a:lnSpc>
              <a:spcBef>
                <a:spcPts val="0"/>
              </a:spcBef>
              <a:spcAft>
                <a:spcPts val="0"/>
              </a:spcAft>
              <a:buSzPts val="1600"/>
              <a:buNone/>
              <a:defRPr sz="2128"/>
            </a:lvl8pPr>
            <a:lvl9pPr lvl="8" algn="ctr" rtl="0">
              <a:lnSpc>
                <a:spcPct val="100000"/>
              </a:lnSpc>
              <a:spcBef>
                <a:spcPts val="0"/>
              </a:spcBef>
              <a:spcAft>
                <a:spcPts val="0"/>
              </a:spcAft>
              <a:buSzPts val="1600"/>
              <a:buNone/>
              <a:defRPr sz="2128"/>
            </a:lvl9pPr>
          </a:lstStyle>
          <a:p>
            <a:endParaRPr/>
          </a:p>
        </p:txBody>
      </p:sp>
      <p:sp>
        <p:nvSpPr>
          <p:cNvPr id="267" name="Google Shape;267;p19"/>
          <p:cNvSpPr txBox="1">
            <a:spLocks noGrp="1"/>
          </p:cNvSpPr>
          <p:nvPr>
            <p:ph type="title"/>
          </p:nvPr>
        </p:nvSpPr>
        <p:spPr>
          <a:xfrm>
            <a:off x="1596241" y="1452000"/>
            <a:ext cx="8969356" cy="3044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17290"/>
            </a:lvl1pPr>
            <a:lvl2pPr lvl="1" algn="ctr" rtl="0">
              <a:spcBef>
                <a:spcPts val="0"/>
              </a:spcBef>
              <a:spcAft>
                <a:spcPts val="0"/>
              </a:spcAft>
              <a:buSzPts val="4800"/>
              <a:buNone/>
              <a:defRPr sz="6384"/>
            </a:lvl2pPr>
            <a:lvl3pPr lvl="2" algn="ctr" rtl="0">
              <a:spcBef>
                <a:spcPts val="0"/>
              </a:spcBef>
              <a:spcAft>
                <a:spcPts val="0"/>
              </a:spcAft>
              <a:buSzPts val="4800"/>
              <a:buNone/>
              <a:defRPr sz="6384"/>
            </a:lvl3pPr>
            <a:lvl4pPr lvl="3" algn="ctr" rtl="0">
              <a:spcBef>
                <a:spcPts val="0"/>
              </a:spcBef>
              <a:spcAft>
                <a:spcPts val="0"/>
              </a:spcAft>
              <a:buSzPts val="4800"/>
              <a:buNone/>
              <a:defRPr sz="6384"/>
            </a:lvl4pPr>
            <a:lvl5pPr lvl="4" algn="ctr" rtl="0">
              <a:spcBef>
                <a:spcPts val="0"/>
              </a:spcBef>
              <a:spcAft>
                <a:spcPts val="0"/>
              </a:spcAft>
              <a:buSzPts val="4800"/>
              <a:buNone/>
              <a:defRPr sz="6384"/>
            </a:lvl5pPr>
            <a:lvl6pPr lvl="5" algn="ctr" rtl="0">
              <a:spcBef>
                <a:spcPts val="0"/>
              </a:spcBef>
              <a:spcAft>
                <a:spcPts val="0"/>
              </a:spcAft>
              <a:buSzPts val="4800"/>
              <a:buNone/>
              <a:defRPr sz="6384"/>
            </a:lvl6pPr>
            <a:lvl7pPr lvl="6" algn="ctr" rtl="0">
              <a:spcBef>
                <a:spcPts val="0"/>
              </a:spcBef>
              <a:spcAft>
                <a:spcPts val="0"/>
              </a:spcAft>
              <a:buSzPts val="4800"/>
              <a:buNone/>
              <a:defRPr sz="6384"/>
            </a:lvl7pPr>
            <a:lvl8pPr lvl="7" algn="ctr" rtl="0">
              <a:spcBef>
                <a:spcPts val="0"/>
              </a:spcBef>
              <a:spcAft>
                <a:spcPts val="0"/>
              </a:spcAft>
              <a:buSzPts val="4800"/>
              <a:buNone/>
              <a:defRPr sz="6384"/>
            </a:lvl8pPr>
            <a:lvl9pPr lvl="8" algn="ctr" rtl="0">
              <a:spcBef>
                <a:spcPts val="0"/>
              </a:spcBef>
              <a:spcAft>
                <a:spcPts val="0"/>
              </a:spcAft>
              <a:buSzPts val="4800"/>
              <a:buNone/>
              <a:defRPr sz="6384"/>
            </a:lvl9pPr>
          </a:lstStyle>
          <a:p>
            <a:endParaRPr/>
          </a:p>
        </p:txBody>
      </p:sp>
      <p:grpSp>
        <p:nvGrpSpPr>
          <p:cNvPr id="268" name="Google Shape;268;p19"/>
          <p:cNvGrpSpPr/>
          <p:nvPr/>
        </p:nvGrpSpPr>
        <p:grpSpPr>
          <a:xfrm>
            <a:off x="4637096" y="126227"/>
            <a:ext cx="7263356" cy="5373816"/>
            <a:chOff x="3486447" y="94670"/>
            <a:chExt cx="5461027" cy="4030362"/>
          </a:xfrm>
        </p:grpSpPr>
        <p:pic>
          <p:nvPicPr>
            <p:cNvPr id="269" name="Google Shape;269;p19"/>
            <p:cNvPicPr preferRelativeResize="0"/>
            <p:nvPr/>
          </p:nvPicPr>
          <p:blipFill>
            <a:blip r:embed="rId3">
              <a:alphaModFix/>
            </a:blip>
            <a:stretch>
              <a:fillRect/>
            </a:stretch>
          </p:blipFill>
          <p:spPr>
            <a:xfrm>
              <a:off x="3486447" y="387561"/>
              <a:ext cx="258741" cy="258738"/>
            </a:xfrm>
            <a:prstGeom prst="rect">
              <a:avLst/>
            </a:prstGeom>
            <a:noFill/>
            <a:ln>
              <a:noFill/>
            </a:ln>
          </p:spPr>
        </p:pic>
        <p:pic>
          <p:nvPicPr>
            <p:cNvPr id="270" name="Google Shape;270;p19"/>
            <p:cNvPicPr preferRelativeResize="0"/>
            <p:nvPr/>
          </p:nvPicPr>
          <p:blipFill>
            <a:blip r:embed="rId4">
              <a:alphaModFix/>
            </a:blip>
            <a:stretch>
              <a:fillRect/>
            </a:stretch>
          </p:blipFill>
          <p:spPr>
            <a:xfrm>
              <a:off x="4687414" y="245678"/>
              <a:ext cx="340958" cy="340953"/>
            </a:xfrm>
            <a:prstGeom prst="rect">
              <a:avLst/>
            </a:prstGeom>
            <a:noFill/>
            <a:ln>
              <a:noFill/>
            </a:ln>
          </p:spPr>
        </p:pic>
        <p:pic>
          <p:nvPicPr>
            <p:cNvPr id="271" name="Google Shape;271;p19"/>
            <p:cNvPicPr preferRelativeResize="0"/>
            <p:nvPr/>
          </p:nvPicPr>
          <p:blipFill>
            <a:blip r:embed="rId5">
              <a:alphaModFix/>
            </a:blip>
            <a:stretch>
              <a:fillRect/>
            </a:stretch>
          </p:blipFill>
          <p:spPr>
            <a:xfrm>
              <a:off x="8514188" y="3721878"/>
              <a:ext cx="403160" cy="403154"/>
            </a:xfrm>
            <a:prstGeom prst="rect">
              <a:avLst/>
            </a:prstGeom>
            <a:noFill/>
            <a:ln>
              <a:noFill/>
            </a:ln>
          </p:spPr>
        </p:pic>
        <p:pic>
          <p:nvPicPr>
            <p:cNvPr id="272" name="Google Shape;272;p19"/>
            <p:cNvPicPr preferRelativeResize="0"/>
            <p:nvPr/>
          </p:nvPicPr>
          <p:blipFill>
            <a:blip r:embed="rId6">
              <a:alphaModFix/>
            </a:blip>
            <a:stretch>
              <a:fillRect/>
            </a:stretch>
          </p:blipFill>
          <p:spPr>
            <a:xfrm>
              <a:off x="4026975" y="94678"/>
              <a:ext cx="491949" cy="491943"/>
            </a:xfrm>
            <a:prstGeom prst="rect">
              <a:avLst/>
            </a:prstGeom>
            <a:noFill/>
            <a:ln>
              <a:noFill/>
            </a:ln>
          </p:spPr>
        </p:pic>
        <p:pic>
          <p:nvPicPr>
            <p:cNvPr id="273" name="Google Shape;273;p19"/>
            <p:cNvPicPr preferRelativeResize="0"/>
            <p:nvPr/>
          </p:nvPicPr>
          <p:blipFill>
            <a:blip r:embed="rId7">
              <a:alphaModFix/>
            </a:blip>
            <a:stretch>
              <a:fillRect/>
            </a:stretch>
          </p:blipFill>
          <p:spPr>
            <a:xfrm>
              <a:off x="8484076" y="2753178"/>
              <a:ext cx="463398" cy="463393"/>
            </a:xfrm>
            <a:prstGeom prst="rect">
              <a:avLst/>
            </a:prstGeom>
            <a:noFill/>
            <a:ln>
              <a:noFill/>
            </a:ln>
          </p:spPr>
        </p:pic>
        <p:pic>
          <p:nvPicPr>
            <p:cNvPr id="274" name="Google Shape;274;p19"/>
            <p:cNvPicPr preferRelativeResize="0"/>
            <p:nvPr/>
          </p:nvPicPr>
          <p:blipFill>
            <a:blip r:embed="rId8">
              <a:alphaModFix/>
            </a:blip>
            <a:stretch>
              <a:fillRect/>
            </a:stretch>
          </p:blipFill>
          <p:spPr>
            <a:xfrm rot="1587640">
              <a:off x="7829010" y="232572"/>
              <a:ext cx="809229" cy="809227"/>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515"/>
        <p:cNvGrpSpPr/>
        <p:nvPr/>
      </p:nvGrpSpPr>
      <p:grpSpPr>
        <a:xfrm>
          <a:off x="0" y="0"/>
          <a:ext cx="0" cy="0"/>
          <a:chOff x="0" y="0"/>
          <a:chExt cx="0" cy="0"/>
        </a:xfrm>
      </p:grpSpPr>
      <p:pic>
        <p:nvPicPr>
          <p:cNvPr id="516" name="Google Shape;516;p32"/>
          <p:cNvPicPr preferRelativeResize="0"/>
          <p:nvPr/>
        </p:nvPicPr>
        <p:blipFill>
          <a:blip r:embed="rId2">
            <a:alphaModFix/>
          </a:blip>
          <a:stretch>
            <a:fillRect/>
          </a:stretch>
        </p:blipFill>
        <p:spPr>
          <a:xfrm>
            <a:off x="1" y="0"/>
            <a:ext cx="1216177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7625" y="720000"/>
            <a:ext cx="10246588" cy="846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1pPr>
            <a:lvl2pPr lvl="1"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2pPr>
            <a:lvl3pPr lvl="2"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3pPr>
            <a:lvl4pPr lvl="3"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4pPr>
            <a:lvl5pPr lvl="4"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5pPr>
            <a:lvl6pPr lvl="5"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6pPr>
            <a:lvl7pPr lvl="6"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7pPr>
            <a:lvl8pPr lvl="7"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8pPr>
            <a:lvl9pPr lvl="8" rtl="0">
              <a:spcBef>
                <a:spcPts val="0"/>
              </a:spcBef>
              <a:spcAft>
                <a:spcPts val="0"/>
              </a:spcAft>
              <a:buClr>
                <a:schemeClr val="dk1"/>
              </a:buClr>
              <a:buSzPts val="3000"/>
              <a:buFont typeface="Chelsea Market"/>
              <a:buNone/>
              <a:defRPr sz="3000" b="1">
                <a:solidFill>
                  <a:schemeClr val="dk1"/>
                </a:solidFill>
                <a:latin typeface="Chelsea Market"/>
                <a:ea typeface="Chelsea Market"/>
                <a:cs typeface="Chelsea Market"/>
                <a:sym typeface="Chelsea Market"/>
              </a:defRPr>
            </a:lvl9pPr>
          </a:lstStyle>
          <a:p>
            <a:endParaRPr/>
          </a:p>
        </p:txBody>
      </p:sp>
      <p:sp>
        <p:nvSpPr>
          <p:cNvPr id="7" name="Google Shape;7;p1"/>
          <p:cNvSpPr txBox="1">
            <a:spLocks noGrp="1"/>
          </p:cNvSpPr>
          <p:nvPr>
            <p:ph type="body" idx="1"/>
          </p:nvPr>
        </p:nvSpPr>
        <p:spPr>
          <a:xfrm>
            <a:off x="957625" y="1566000"/>
            <a:ext cx="10246588" cy="4572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1pPr>
            <a:lvl2pPr marL="914400" lvl="1"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00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
        <p:nvSpPr>
          <p:cNvPr id="2" name="TextBox 1">
            <a:extLst>
              <a:ext uri="{FF2B5EF4-FFF2-40B4-BE49-F238E27FC236}">
                <a16:creationId xmlns:a16="http://schemas.microsoft.com/office/drawing/2014/main" id="{52F67CF9-5B64-23CB-F51E-DB93C50FBA74}"/>
              </a:ext>
            </a:extLst>
          </p:cNvPr>
          <p:cNvSpPr txBox="1"/>
          <p:nvPr userDrawn="1"/>
        </p:nvSpPr>
        <p:spPr>
          <a:xfrm>
            <a:off x="1227138" y="7828644"/>
            <a:ext cx="8724900" cy="523220"/>
          </a:xfrm>
          <a:prstGeom prst="rect">
            <a:avLst/>
          </a:prstGeom>
          <a:noFill/>
        </p:spPr>
        <p:txBody>
          <a:bodyPr wrap="square" rtlCol="0">
            <a:spAutoFit/>
          </a:bodyPr>
          <a:lstStyle/>
          <a:p>
            <a:pPr algn="ctr"/>
            <a:r>
              <a:rPr lang="en-US" sz="2800">
                <a:latin typeface="Amazone" panose="03020702060507090A04" pitchFamily="66" charset="0"/>
              </a:rPr>
              <a:t>Kho ppt Phan Linh_0916.604.268</a:t>
            </a:r>
          </a:p>
        </p:txBody>
      </p:sp>
      <p:sp>
        <p:nvSpPr>
          <p:cNvPr id="3" name="TextBox 2">
            <a:extLst>
              <a:ext uri="{FF2B5EF4-FFF2-40B4-BE49-F238E27FC236}">
                <a16:creationId xmlns:a16="http://schemas.microsoft.com/office/drawing/2014/main" id="{0CA6E739-054A-AFEB-EADA-9FD744B2A454}"/>
              </a:ext>
            </a:extLst>
          </p:cNvPr>
          <p:cNvSpPr txBox="1"/>
          <p:nvPr userDrawn="1"/>
        </p:nvSpPr>
        <p:spPr>
          <a:xfrm rot="16200000">
            <a:off x="-5043032" y="2782131"/>
            <a:ext cx="8724900" cy="338554"/>
          </a:xfrm>
          <a:prstGeom prst="rect">
            <a:avLst/>
          </a:prstGeom>
          <a:noFill/>
        </p:spPr>
        <p:txBody>
          <a:bodyPr wrap="square" rtlCol="0">
            <a:spAutoFit/>
          </a:bodyPr>
          <a:lstStyle/>
          <a:p>
            <a:pPr algn="ctr"/>
            <a:r>
              <a:rPr lang="en-US" sz="1600">
                <a:latin typeface="Amazone" panose="03020702060507090A04" pitchFamily="66"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5" r:id="rId4"/>
    <p:sldLayoutId id="2147483658" r:id="rId5"/>
    <p:sldLayoutId id="2147483659" r:id="rId6"/>
    <p:sldLayoutId id="2147483661" r:id="rId7"/>
    <p:sldLayoutId id="2147483665" r:id="rId8"/>
    <p:sldLayoutId id="2147483678" r:id="rId9"/>
    <p:sldLayoutId id="2147483679" r:id="rId10"/>
    <p:sldLayoutId id="2147483680" r:id="rId11"/>
    <p:sldLayoutId id="214748368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gif"/><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2.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audio" Target="../media/audio2.wav"/><Relationship Id="rId7" Type="http://schemas.microsoft.com/office/2007/relationships/hdphoto" Target="../media/hdphoto5.wdp"/><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8.png"/><Relationship Id="rId5" Type="http://schemas.openxmlformats.org/officeDocument/2006/relationships/audio" Target="../media/audio4.wav"/><Relationship Id="rId4" Type="http://schemas.openxmlformats.org/officeDocument/2006/relationships/audio" Target="../media/audio3.wav"/></Relationships>
</file>

<file path=ppt/slides/_rels/slide22.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audio" Target="../media/audio2.wav"/><Relationship Id="rId7"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49.png"/><Relationship Id="rId5" Type="http://schemas.openxmlformats.org/officeDocument/2006/relationships/audio" Target="../media/audio4.wav"/><Relationship Id="rId10" Type="http://schemas.openxmlformats.org/officeDocument/2006/relationships/image" Target="../media/image53.jpeg"/><Relationship Id="rId4" Type="http://schemas.openxmlformats.org/officeDocument/2006/relationships/audio" Target="../media/audio3.wav"/><Relationship Id="rId9"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9.png"/><Relationship Id="rId1" Type="http://schemas.openxmlformats.org/officeDocument/2006/relationships/slideLayout" Target="../slideLayouts/slideLayout9.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p4"/><Relationship Id="rId1" Type="http://schemas.openxmlformats.org/officeDocument/2006/relationships/video" Target="NULL" TargetMode="Externa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5.mp4"/><Relationship Id="rId1" Type="http://schemas.openxmlformats.org/officeDocument/2006/relationships/video" Target="NULL" TargetMode="Externa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6.mp4"/><Relationship Id="rId1" Type="http://schemas.openxmlformats.org/officeDocument/2006/relationships/video" Target="NULL" TargetMode="External"/><Relationship Id="rId4" Type="http://schemas.openxmlformats.org/officeDocument/2006/relationships/image" Target="../media/image61.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3.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68.png"/><Relationship Id="rId3" Type="http://schemas.openxmlformats.org/officeDocument/2006/relationships/image" Target="../media/image6.png"/><Relationship Id="rId7" Type="http://schemas.openxmlformats.org/officeDocument/2006/relationships/image" Target="../media/image17.png"/><Relationship Id="rId12"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66.png"/><Relationship Id="rId5" Type="http://schemas.openxmlformats.org/officeDocument/2006/relationships/image" Target="../media/image16.png"/><Relationship Id="rId10" Type="http://schemas.openxmlformats.org/officeDocument/2006/relationships/image" Target="../media/image65.png"/><Relationship Id="rId4" Type="http://schemas.openxmlformats.org/officeDocument/2006/relationships/image" Target="../media/image7.png"/><Relationship Id="rId9" Type="http://schemas.openxmlformats.org/officeDocument/2006/relationships/image" Target="../media/image64.png"/></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9E3614-7223-744E-44EF-C6AAD6C49865}"/>
              </a:ext>
            </a:extLst>
          </p:cNvPr>
          <p:cNvSpPr txBox="1"/>
          <p:nvPr/>
        </p:nvSpPr>
        <p:spPr>
          <a:xfrm>
            <a:off x="2807123" y="574150"/>
            <a:ext cx="6547595" cy="829138"/>
          </a:xfrm>
          <a:prstGeom prst="rect">
            <a:avLst/>
          </a:prstGeom>
          <a:noFill/>
        </p:spPr>
        <p:txBody>
          <a:bodyPr wrap="square" rtlCol="0">
            <a:spAutoFit/>
          </a:bodyPr>
          <a:lstStyle/>
          <a:p>
            <a:pPr algn="ctr"/>
            <a:r>
              <a:rPr lang="en-US" sz="4788" b="1">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7" name="Picture 6">
            <a:extLst>
              <a:ext uri="{FF2B5EF4-FFF2-40B4-BE49-F238E27FC236}">
                <a16:creationId xmlns:a16="http://schemas.microsoft.com/office/drawing/2014/main" id="{C7977471-F624-3CE4-6FAA-3B23E68EBE5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4290545" y="1522823"/>
            <a:ext cx="3374040" cy="46262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512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 name="TextBox 4">
            <a:extLst>
              <a:ext uri="{FF2B5EF4-FFF2-40B4-BE49-F238E27FC236}">
                <a16:creationId xmlns:a16="http://schemas.microsoft.com/office/drawing/2014/main" id="{C97F9BF6-3B90-059E-C908-E9AFE14E1566}"/>
              </a:ext>
            </a:extLst>
          </p:cNvPr>
          <p:cNvSpPr txBox="1"/>
          <p:nvPr/>
        </p:nvSpPr>
        <p:spPr>
          <a:xfrm>
            <a:off x="2157368" y="7129978"/>
            <a:ext cx="7847100" cy="2048253"/>
          </a:xfrm>
          <a:prstGeom prst="rect">
            <a:avLst/>
          </a:prstGeom>
          <a:solidFill>
            <a:schemeClr val="accent4">
              <a:lumMod val="50000"/>
            </a:schemeClr>
          </a:solidFill>
          <a:effectLst>
            <a:softEdge rad="127000"/>
          </a:effectLst>
        </p:spPr>
        <p:txBody>
          <a:bodyPr wrap="square" rtlCol="0">
            <a:spAutoFit/>
          </a:bodyPr>
          <a:lstStyle/>
          <a:p>
            <a:pPr algn="ctr"/>
            <a:r>
              <a:rPr lang="en-US" sz="11500" b="1">
                <a:solidFill>
                  <a:schemeClr val="bg2"/>
                </a:solidFill>
                <a:latin typeface="SVN-Guerrilla" panose="00000500000000000000" pitchFamily="2" charset="0"/>
              </a:rPr>
              <a:t>KHÁM PHÁ</a:t>
            </a:r>
          </a:p>
        </p:txBody>
      </p:sp>
      <p:pic>
        <p:nvPicPr>
          <p:cNvPr id="4" name="Picture 3">
            <a:extLst>
              <a:ext uri="{FF2B5EF4-FFF2-40B4-BE49-F238E27FC236}">
                <a16:creationId xmlns:a16="http://schemas.microsoft.com/office/drawing/2014/main" id="{43D20088-6680-FE54-5BC7-F895227D74A0}"/>
              </a:ext>
            </a:extLst>
          </p:cNvPr>
          <p:cNvPicPr>
            <a:picLocks noChangeAspect="1"/>
          </p:cNvPicPr>
          <p:nvPr/>
        </p:nvPicPr>
        <p:blipFill>
          <a:blip r:embed="rId3"/>
          <a:stretch>
            <a:fillRect/>
          </a:stretch>
        </p:blipFill>
        <p:spPr>
          <a:xfrm>
            <a:off x="1859506" y="1889626"/>
            <a:ext cx="8144962" cy="3078747"/>
          </a:xfrm>
          <a:prstGeom prst="rect">
            <a:avLst/>
          </a:prstGeom>
        </p:spPr>
      </p:pic>
    </p:spTree>
    <p:extLst>
      <p:ext uri="{BB962C8B-B14F-4D97-AF65-F5344CB8AC3E}">
        <p14:creationId xmlns:p14="http://schemas.microsoft.com/office/powerpoint/2010/main" val="3325324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4" name="TextBox 3">
            <a:extLst>
              <a:ext uri="{FF2B5EF4-FFF2-40B4-BE49-F238E27FC236}">
                <a16:creationId xmlns:a16="http://schemas.microsoft.com/office/drawing/2014/main" id="{7328E886-AFD2-C02F-C6D8-E8D395325F27}"/>
              </a:ext>
            </a:extLst>
          </p:cNvPr>
          <p:cNvSpPr txBox="1"/>
          <p:nvPr/>
        </p:nvSpPr>
        <p:spPr>
          <a:xfrm>
            <a:off x="281186" y="304800"/>
            <a:ext cx="11599466" cy="1446550"/>
          </a:xfrm>
          <a:prstGeom prst="rect">
            <a:avLst/>
          </a:prstGeom>
          <a:solidFill>
            <a:schemeClr val="bg2"/>
          </a:solidFill>
          <a:effectLst>
            <a:softEdge rad="127000"/>
          </a:effectLst>
        </p:spPr>
        <p:txBody>
          <a:bodyPr wrap="square" rtlCol="0">
            <a:spAutoFit/>
          </a:bodyPr>
          <a:lstStyle/>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Vì sao cần giữ sạch đôi tay? Nếu không giữ sạch đôi tay thì điều gì sẽ xảy ra?</a:t>
            </a:r>
          </a:p>
        </p:txBody>
      </p:sp>
      <p:pic>
        <p:nvPicPr>
          <p:cNvPr id="6" name="Picture 5">
            <a:extLst>
              <a:ext uri="{FF2B5EF4-FFF2-40B4-BE49-F238E27FC236}">
                <a16:creationId xmlns:a16="http://schemas.microsoft.com/office/drawing/2014/main" id="{D55879AA-3291-D5A3-5A2B-CA6DF9237BB7}"/>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300000"/>
                    </a14:imgEffect>
                    <a14:imgEffect>
                      <a14:brightnessContrast bright="40000" contrast="40000"/>
                    </a14:imgEffect>
                  </a14:imgLayer>
                </a14:imgProps>
              </a:ext>
            </a:extLst>
          </a:blip>
          <a:srcRect l="31111" t="14942" r="35926" b="15336"/>
          <a:stretch/>
        </p:blipFill>
        <p:spPr>
          <a:xfrm rot="16200000">
            <a:off x="4075906" y="-1430253"/>
            <a:ext cx="4010026" cy="11309177"/>
          </a:xfrm>
          <a:prstGeom prst="rect">
            <a:avLst/>
          </a:prstGeom>
          <a:ln>
            <a:noFill/>
          </a:ln>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4EFA0C6-4D74-3887-F9DD-78ACAD794303}"/>
              </a:ext>
            </a:extLst>
          </p:cNvPr>
          <p:cNvSpPr/>
          <p:nvPr/>
        </p:nvSpPr>
        <p:spPr>
          <a:xfrm>
            <a:off x="317289" y="1824052"/>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5417E3F-2D6B-437A-784F-F501A2D948E5}"/>
              </a:ext>
            </a:extLst>
          </p:cNvPr>
          <p:cNvSpPr/>
          <p:nvPr/>
        </p:nvSpPr>
        <p:spPr>
          <a:xfrm>
            <a:off x="302100" y="5121722"/>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6CE0C43-5A7C-79C9-9A7C-1FFECF502EAA}"/>
              </a:ext>
            </a:extLst>
          </p:cNvPr>
          <p:cNvSpPr/>
          <p:nvPr/>
        </p:nvSpPr>
        <p:spPr>
          <a:xfrm>
            <a:off x="8400480" y="5105844"/>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9B09105-85B0-5EDF-9A5B-FC0F665616B2}"/>
              </a:ext>
            </a:extLst>
          </p:cNvPr>
          <p:cNvSpPr/>
          <p:nvPr/>
        </p:nvSpPr>
        <p:spPr>
          <a:xfrm>
            <a:off x="8339992" y="1714944"/>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1AE66BA-7DF6-5FCF-B1E1-FD5600A5F63D}"/>
              </a:ext>
            </a:extLst>
          </p:cNvPr>
          <p:cNvSpPr txBox="1"/>
          <p:nvPr/>
        </p:nvSpPr>
        <p:spPr>
          <a:xfrm>
            <a:off x="50134" y="93051"/>
            <a:ext cx="11945681" cy="646331"/>
          </a:xfrm>
          <a:prstGeom prst="rect">
            <a:avLst/>
          </a:prstGeom>
          <a:solidFill>
            <a:schemeClr val="bg2"/>
          </a:solidFill>
          <a:effectLst>
            <a:softEdge rad="127000"/>
          </a:effectLst>
        </p:spPr>
        <p:txBody>
          <a:bodyPr wrap="square" rtlCol="0">
            <a:spAutoFit/>
          </a:bodyPr>
          <a:lstStyle/>
          <a:p>
            <a:pPr marL="571500" indent="-571500" algn="ctr">
              <a:buFont typeface="Arial" panose="020B0604020202020204" pitchFamily="34" charset="0"/>
              <a:buChar char="•"/>
            </a:pPr>
            <a:r>
              <a:rPr lang="en-US" sz="3600" b="1">
                <a:latin typeface="AvantGarde" panose="00000400000000000000" pitchFamily="2" charset="0"/>
                <a:ea typeface="AvantGarde" panose="00000400000000000000" pitchFamily="2" charset="0"/>
                <a:cs typeface="AvantGarde" panose="00000400000000000000" pitchFamily="2" charset="0"/>
              </a:rPr>
              <a:t>Nếu không giữ sạch đôi tay thì điều gì sẽ xảy ra?</a:t>
            </a:r>
          </a:p>
        </p:txBody>
      </p:sp>
      <p:pic>
        <p:nvPicPr>
          <p:cNvPr id="2050" name="Picture 2" descr="Download HD Washing Hands Get Away Bacteria Clipart The Arts Image -  Washing Hand Cartoon Png Transparent PNG Image - NicePNG.com">
            <a:extLst>
              <a:ext uri="{FF2B5EF4-FFF2-40B4-BE49-F238E27FC236}">
                <a16:creationId xmlns:a16="http://schemas.microsoft.com/office/drawing/2014/main" id="{0D9BA316-9D2B-63C1-3B43-044CC457C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0196" y="3467279"/>
            <a:ext cx="2750381" cy="282352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Google Shape;1485;p65">
            <a:extLst>
              <a:ext uri="{FF2B5EF4-FFF2-40B4-BE49-F238E27FC236}">
                <a16:creationId xmlns:a16="http://schemas.microsoft.com/office/drawing/2014/main" id="{64203BDD-F0ED-FD5D-E984-A0059B361959}"/>
              </a:ext>
            </a:extLst>
          </p:cNvPr>
          <p:cNvCxnSpPr>
            <a:cxnSpLocks/>
          </p:cNvCxnSpPr>
          <p:nvPr/>
        </p:nvCxnSpPr>
        <p:spPr>
          <a:xfrm flipV="1">
            <a:off x="7170301" y="2630058"/>
            <a:ext cx="1254515" cy="1064081"/>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4" name="Google Shape;1488;p65">
            <a:extLst>
              <a:ext uri="{FF2B5EF4-FFF2-40B4-BE49-F238E27FC236}">
                <a16:creationId xmlns:a16="http://schemas.microsoft.com/office/drawing/2014/main" id="{8AB539A2-1B91-2B44-3C93-DCFA36C9A67E}"/>
              </a:ext>
            </a:extLst>
          </p:cNvPr>
          <p:cNvSpPr txBox="1"/>
          <p:nvPr/>
        </p:nvSpPr>
        <p:spPr>
          <a:xfrm>
            <a:off x="8132072" y="1676844"/>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solidFill>
                  <a:srgbClr val="373935"/>
                </a:solidFill>
                <a:latin typeface="+mj-lt"/>
                <a:ea typeface="Comfortaa"/>
                <a:cs typeface="Comfortaa"/>
                <a:sym typeface="Comfortaa"/>
              </a:rPr>
              <a:t>Trông </a:t>
            </a:r>
          </a:p>
          <a:p>
            <a:pPr algn="ctr" defTabSz="1216122"/>
            <a:r>
              <a:rPr lang="en-US" sz="4800" b="1">
                <a:solidFill>
                  <a:srgbClr val="373935"/>
                </a:solidFill>
                <a:latin typeface="+mj-lt"/>
                <a:ea typeface="Comfortaa"/>
                <a:cs typeface="Comfortaa"/>
                <a:sym typeface="Comfortaa"/>
              </a:rPr>
              <a:t>bẩn thỉu</a:t>
            </a:r>
            <a:endParaRPr sz="4800" b="1" dirty="0">
              <a:solidFill>
                <a:srgbClr val="373935"/>
              </a:solidFill>
              <a:latin typeface="+mj-lt"/>
              <a:ea typeface="Comfortaa"/>
              <a:cs typeface="Comfortaa"/>
              <a:sym typeface="Comfortaa"/>
            </a:endParaRPr>
          </a:p>
        </p:txBody>
      </p:sp>
      <p:cxnSp>
        <p:nvCxnSpPr>
          <p:cNvPr id="5" name="Google Shape;1485;p65">
            <a:extLst>
              <a:ext uri="{FF2B5EF4-FFF2-40B4-BE49-F238E27FC236}">
                <a16:creationId xmlns:a16="http://schemas.microsoft.com/office/drawing/2014/main" id="{24B5EC03-6C2A-22B7-7CF0-EC0FCC5FE69C}"/>
              </a:ext>
            </a:extLst>
          </p:cNvPr>
          <p:cNvCxnSpPr>
            <a:cxnSpLocks/>
          </p:cNvCxnSpPr>
          <p:nvPr/>
        </p:nvCxnSpPr>
        <p:spPr>
          <a:xfrm>
            <a:off x="6790655" y="5526567"/>
            <a:ext cx="1549337" cy="655146"/>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6" name="Google Shape;1488;p65">
            <a:extLst>
              <a:ext uri="{FF2B5EF4-FFF2-40B4-BE49-F238E27FC236}">
                <a16:creationId xmlns:a16="http://schemas.microsoft.com/office/drawing/2014/main" id="{66EBE00C-6B48-5478-1B6A-E11C8055D59A}"/>
              </a:ext>
            </a:extLst>
          </p:cNvPr>
          <p:cNvSpPr txBox="1"/>
          <p:nvPr/>
        </p:nvSpPr>
        <p:spPr>
          <a:xfrm>
            <a:off x="8208272" y="5341538"/>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solidFill>
                  <a:srgbClr val="373935"/>
                </a:solidFill>
                <a:latin typeface="+mj-lt"/>
                <a:ea typeface="Comfortaa"/>
                <a:cs typeface="Comfortaa"/>
                <a:sym typeface="Comfortaa"/>
              </a:rPr>
              <a:t>Khó chịu</a:t>
            </a:r>
            <a:endParaRPr sz="4800" b="1" dirty="0">
              <a:solidFill>
                <a:srgbClr val="373935"/>
              </a:solidFill>
              <a:latin typeface="+mj-lt"/>
              <a:ea typeface="Comfortaa"/>
              <a:cs typeface="Comfortaa"/>
              <a:sym typeface="Comfortaa"/>
            </a:endParaRPr>
          </a:p>
        </p:txBody>
      </p:sp>
      <p:cxnSp>
        <p:nvCxnSpPr>
          <p:cNvPr id="10" name="Google Shape;1485;p65">
            <a:extLst>
              <a:ext uri="{FF2B5EF4-FFF2-40B4-BE49-F238E27FC236}">
                <a16:creationId xmlns:a16="http://schemas.microsoft.com/office/drawing/2014/main" id="{81A29159-DE12-D434-595B-36EE7C7A2EC1}"/>
              </a:ext>
            </a:extLst>
          </p:cNvPr>
          <p:cNvCxnSpPr>
            <a:cxnSpLocks/>
          </p:cNvCxnSpPr>
          <p:nvPr/>
        </p:nvCxnSpPr>
        <p:spPr>
          <a:xfrm rot="10800000" flipV="1">
            <a:off x="3640562" y="5441712"/>
            <a:ext cx="1539348" cy="499990"/>
          </a:xfrm>
          <a:prstGeom prst="curvedConnector3">
            <a:avLst>
              <a:gd name="adj1" fmla="val 35150"/>
            </a:avLst>
          </a:prstGeom>
          <a:noFill/>
          <a:ln w="28575" cap="flat" cmpd="sng">
            <a:solidFill>
              <a:schemeClr val="dk1"/>
            </a:solidFill>
            <a:prstDash val="dash"/>
            <a:round/>
            <a:headEnd type="none" w="med" len="med"/>
            <a:tailEnd type="triangle" w="med" len="med"/>
          </a:ln>
        </p:spPr>
      </p:cxnSp>
      <p:sp>
        <p:nvSpPr>
          <p:cNvPr id="11" name="Google Shape;1488;p65">
            <a:extLst>
              <a:ext uri="{FF2B5EF4-FFF2-40B4-BE49-F238E27FC236}">
                <a16:creationId xmlns:a16="http://schemas.microsoft.com/office/drawing/2014/main" id="{47E1C533-6E3E-35F5-48AE-9871E80C3C4F}"/>
              </a:ext>
            </a:extLst>
          </p:cNvPr>
          <p:cNvSpPr txBox="1"/>
          <p:nvPr/>
        </p:nvSpPr>
        <p:spPr>
          <a:xfrm>
            <a:off x="247327" y="5033948"/>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solidFill>
                  <a:srgbClr val="373935"/>
                </a:solidFill>
                <a:latin typeface="+mj-lt"/>
                <a:ea typeface="Comfortaa"/>
                <a:cs typeface="Comfortaa"/>
                <a:sym typeface="Comfortaa"/>
              </a:rPr>
              <a:t>Đau bụng, ốm yếu</a:t>
            </a:r>
            <a:endParaRPr sz="4800" b="1" dirty="0">
              <a:solidFill>
                <a:srgbClr val="373935"/>
              </a:solidFill>
              <a:latin typeface="+mj-lt"/>
              <a:ea typeface="Comfortaa"/>
              <a:cs typeface="Comfortaa"/>
              <a:sym typeface="Comfortaa"/>
            </a:endParaRPr>
          </a:p>
        </p:txBody>
      </p:sp>
      <p:cxnSp>
        <p:nvCxnSpPr>
          <p:cNvPr id="16" name="Google Shape;1485;p65">
            <a:extLst>
              <a:ext uri="{FF2B5EF4-FFF2-40B4-BE49-F238E27FC236}">
                <a16:creationId xmlns:a16="http://schemas.microsoft.com/office/drawing/2014/main" id="{DB3D541B-6EC8-57C0-3F5E-6D8131A3B0FC}"/>
              </a:ext>
            </a:extLst>
          </p:cNvPr>
          <p:cNvCxnSpPr>
            <a:cxnSpLocks/>
          </p:cNvCxnSpPr>
          <p:nvPr/>
        </p:nvCxnSpPr>
        <p:spPr>
          <a:xfrm rot="10800000">
            <a:off x="3730294" y="2713816"/>
            <a:ext cx="1125911" cy="1018801"/>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17" name="Google Shape;1488;p65">
            <a:extLst>
              <a:ext uri="{FF2B5EF4-FFF2-40B4-BE49-F238E27FC236}">
                <a16:creationId xmlns:a16="http://schemas.microsoft.com/office/drawing/2014/main" id="{F016AD45-0193-CF18-FF50-B9696F340795}"/>
              </a:ext>
            </a:extLst>
          </p:cNvPr>
          <p:cNvSpPr txBox="1"/>
          <p:nvPr/>
        </p:nvSpPr>
        <p:spPr>
          <a:xfrm>
            <a:off x="173444" y="1729869"/>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solidFill>
                  <a:srgbClr val="373935"/>
                </a:solidFill>
                <a:latin typeface="+mj-lt"/>
                <a:ea typeface="Comfortaa"/>
                <a:cs typeface="Comfortaa"/>
                <a:sym typeface="Comfortaa"/>
              </a:rPr>
              <a:t>Mọi người xa lánh</a:t>
            </a:r>
            <a:endParaRPr sz="4800" b="1" dirty="0">
              <a:solidFill>
                <a:srgbClr val="373935"/>
              </a:solidFill>
              <a:latin typeface="+mj-lt"/>
              <a:ea typeface="Comfortaa"/>
              <a:cs typeface="Comfortaa"/>
              <a:sym typeface="Comfortaa"/>
            </a:endParaRPr>
          </a:p>
        </p:txBody>
      </p:sp>
      <p:pic>
        <p:nvPicPr>
          <p:cNvPr id="2052" name="Picture 4" descr="Read | Free SVG">
            <a:extLst>
              <a:ext uri="{FF2B5EF4-FFF2-40B4-BE49-F238E27FC236}">
                <a16:creationId xmlns:a16="http://schemas.microsoft.com/office/drawing/2014/main" id="{D6F3240E-8678-DAB5-9047-36CE1C7B4C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2152" y="3780861"/>
            <a:ext cx="1539349" cy="153934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in on Nails">
            <a:extLst>
              <a:ext uri="{FF2B5EF4-FFF2-40B4-BE49-F238E27FC236}">
                <a16:creationId xmlns:a16="http://schemas.microsoft.com/office/drawing/2014/main" id="{95657F66-135E-01AF-9675-D7DBA357E4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01966" y="739382"/>
            <a:ext cx="1974358" cy="129833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ts cold! (#10) | Free SVG">
            <a:extLst>
              <a:ext uri="{FF2B5EF4-FFF2-40B4-BE49-F238E27FC236}">
                <a16:creationId xmlns:a16="http://schemas.microsoft.com/office/drawing/2014/main" id="{5D8DD284-EC68-2E21-9124-C589D4254B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4192" y="877129"/>
            <a:ext cx="1115340" cy="111534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ood Touch and Bad Touch - Free Science Lessons Online | Kids World Fun">
            <a:extLst>
              <a:ext uri="{FF2B5EF4-FFF2-40B4-BE49-F238E27FC236}">
                <a16:creationId xmlns:a16="http://schemas.microsoft.com/office/drawing/2014/main" id="{70AB0330-05BB-EF7D-7DE9-FE2145988A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54988" y="3925442"/>
            <a:ext cx="1773863" cy="149524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55A7358A-1D5A-C1DE-AC43-0832A00AD7D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8377" y="4051156"/>
            <a:ext cx="1014723" cy="1200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87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fade">
                                      <p:cBhvr>
                                        <p:cTn id="18" dur="500"/>
                                        <p:tgtEl>
                                          <p:spTgt spid="205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fade">
                                      <p:cBhvr>
                                        <p:cTn id="34" dur="500"/>
                                        <p:tgtEl>
                                          <p:spTgt spid="205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righ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right)">
                                      <p:cBhvr>
                                        <p:cTn id="44" dur="500"/>
                                        <p:tgtEl>
                                          <p:spTgt spid="23"/>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par>
                                <p:cTn id="48" presetID="10" presetClass="entr" presetSubtype="0" fill="hold" nodeType="withEffect">
                                  <p:stCondLst>
                                    <p:cond delay="0"/>
                                  </p:stCondLst>
                                  <p:childTnLst>
                                    <p:set>
                                      <p:cBhvr>
                                        <p:cTn id="49" dur="1" fill="hold">
                                          <p:stCondLst>
                                            <p:cond delay="0"/>
                                          </p:stCondLst>
                                        </p:cTn>
                                        <p:tgtEl>
                                          <p:spTgt spid="2052"/>
                                        </p:tgtEl>
                                        <p:attrNameLst>
                                          <p:attrName>style.visibility</p:attrName>
                                        </p:attrNameLst>
                                      </p:cBhvr>
                                      <p:to>
                                        <p:strVal val="visible"/>
                                      </p:to>
                                    </p:set>
                                    <p:animEffect transition="in" filter="fade">
                                      <p:cBhvr>
                                        <p:cTn id="50" dur="500"/>
                                        <p:tgtEl>
                                          <p:spTgt spid="2052"/>
                                        </p:tgtEl>
                                      </p:cBhvr>
                                    </p:animEffect>
                                  </p:childTnLst>
                                </p:cTn>
                              </p:par>
                              <p:par>
                                <p:cTn id="51" presetID="10" presetClass="entr" presetSubtype="0" fill="hold" nodeType="withEffect">
                                  <p:stCondLst>
                                    <p:cond delay="0"/>
                                  </p:stCondLst>
                                  <p:childTnLst>
                                    <p:set>
                                      <p:cBhvr>
                                        <p:cTn id="52" dur="1" fill="hold">
                                          <p:stCondLst>
                                            <p:cond delay="0"/>
                                          </p:stCondLst>
                                        </p:cTn>
                                        <p:tgtEl>
                                          <p:spTgt spid="2060"/>
                                        </p:tgtEl>
                                        <p:attrNameLst>
                                          <p:attrName>style.visibility</p:attrName>
                                        </p:attrNameLst>
                                      </p:cBhvr>
                                      <p:to>
                                        <p:strVal val="visible"/>
                                      </p:to>
                                    </p:set>
                                    <p:animEffect transition="in" filter="fade">
                                      <p:cBhvr>
                                        <p:cTn id="53" dur="500"/>
                                        <p:tgtEl>
                                          <p:spTgt spid="206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right)">
                                      <p:cBhvr>
                                        <p:cTn id="63" dur="500"/>
                                        <p:tgtEl>
                                          <p:spTgt spid="24"/>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right)">
                                      <p:cBhvr>
                                        <p:cTn id="66" dur="500"/>
                                        <p:tgtEl>
                                          <p:spTgt spid="17"/>
                                        </p:tgtEl>
                                      </p:cBhvr>
                                    </p:animEffect>
                                  </p:childTnLst>
                                </p:cTn>
                              </p:par>
                              <p:par>
                                <p:cTn id="67" presetID="10" presetClass="entr" presetSubtype="0" fill="hold" nodeType="withEffect">
                                  <p:stCondLst>
                                    <p:cond delay="0"/>
                                  </p:stCondLst>
                                  <p:childTnLst>
                                    <p:set>
                                      <p:cBhvr>
                                        <p:cTn id="68" dur="1" fill="hold">
                                          <p:stCondLst>
                                            <p:cond delay="0"/>
                                          </p:stCondLst>
                                        </p:cTn>
                                        <p:tgtEl>
                                          <p:spTgt spid="2056"/>
                                        </p:tgtEl>
                                        <p:attrNameLst>
                                          <p:attrName>style.visibility</p:attrName>
                                        </p:attrNameLst>
                                      </p:cBhvr>
                                      <p:to>
                                        <p:strVal val="visible"/>
                                      </p:to>
                                    </p:set>
                                    <p:animEffect transition="in" filter="fade">
                                      <p:cBhvr>
                                        <p:cTn id="69" dur="500"/>
                                        <p:tgtEl>
                                          <p:spTgt spid="20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1" grpId="0" animBg="1"/>
      <p:bldP spid="4" grpId="0"/>
      <p:bldP spid="6" grpId="0"/>
      <p:bldP spid="11"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Washing Hands ">
            <a:extLst>
              <a:ext uri="{FF2B5EF4-FFF2-40B4-BE49-F238E27FC236}">
                <a16:creationId xmlns:a16="http://schemas.microsoft.com/office/drawing/2014/main" id="{F2F78158-94BD-3883-73CE-794BFDDD1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085" y="3561920"/>
            <a:ext cx="3066217" cy="2188587"/>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44EFA0C6-4D74-3887-F9DD-78ACAD794303}"/>
              </a:ext>
            </a:extLst>
          </p:cNvPr>
          <p:cNvSpPr/>
          <p:nvPr/>
        </p:nvSpPr>
        <p:spPr>
          <a:xfrm>
            <a:off x="898875" y="1696586"/>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5417E3F-2D6B-437A-784F-F501A2D948E5}"/>
              </a:ext>
            </a:extLst>
          </p:cNvPr>
          <p:cNvSpPr/>
          <p:nvPr/>
        </p:nvSpPr>
        <p:spPr>
          <a:xfrm>
            <a:off x="245882" y="5104871"/>
            <a:ext cx="3744243"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6CE0C43-5A7C-79C9-9A7C-1FFECF502EAA}"/>
              </a:ext>
            </a:extLst>
          </p:cNvPr>
          <p:cNvSpPr/>
          <p:nvPr/>
        </p:nvSpPr>
        <p:spPr>
          <a:xfrm>
            <a:off x="8514455" y="5088993"/>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9B09105-85B0-5EDF-9A5B-FC0F665616B2}"/>
              </a:ext>
            </a:extLst>
          </p:cNvPr>
          <p:cNvSpPr/>
          <p:nvPr/>
        </p:nvSpPr>
        <p:spPr>
          <a:xfrm>
            <a:off x="7859106" y="1670867"/>
            <a:ext cx="3403857" cy="1643227"/>
          </a:xfrm>
          <a:prstGeom prst="rect">
            <a:avLst/>
          </a:prstGeom>
          <a:solidFill>
            <a:schemeClr val="tx2">
              <a:lumMod val="90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1AE66BA-7DF6-5FCF-B1E1-FD5600A5F63D}"/>
              </a:ext>
            </a:extLst>
          </p:cNvPr>
          <p:cNvSpPr txBox="1"/>
          <p:nvPr/>
        </p:nvSpPr>
        <p:spPr>
          <a:xfrm>
            <a:off x="2001388" y="35283"/>
            <a:ext cx="8159061" cy="646331"/>
          </a:xfrm>
          <a:prstGeom prst="rect">
            <a:avLst/>
          </a:prstGeom>
          <a:solidFill>
            <a:schemeClr val="bg2"/>
          </a:solidFill>
          <a:effectLst>
            <a:softEdge rad="127000"/>
          </a:effectLst>
        </p:spPr>
        <p:txBody>
          <a:bodyPr wrap="square" rtlCol="0">
            <a:spAutoFit/>
          </a:bodyPr>
          <a:lstStyle/>
          <a:p>
            <a:pPr marL="571500" indent="-571500" algn="ctr">
              <a:buFont typeface="Arial" panose="020B0604020202020204" pitchFamily="34" charset="0"/>
              <a:buChar char="•"/>
            </a:pPr>
            <a:r>
              <a:rPr lang="en-US" sz="3600" b="1">
                <a:latin typeface="AvantGarde" panose="00000400000000000000" pitchFamily="2" charset="0"/>
                <a:ea typeface="AvantGarde" panose="00000400000000000000" pitchFamily="2" charset="0"/>
                <a:cs typeface="AvantGarde" panose="00000400000000000000" pitchFamily="2" charset="0"/>
              </a:rPr>
              <a:t>Vì sao cần giữ sạch đôi tay? </a:t>
            </a:r>
          </a:p>
        </p:txBody>
      </p:sp>
      <p:cxnSp>
        <p:nvCxnSpPr>
          <p:cNvPr id="3" name="Google Shape;1485;p65">
            <a:extLst>
              <a:ext uri="{FF2B5EF4-FFF2-40B4-BE49-F238E27FC236}">
                <a16:creationId xmlns:a16="http://schemas.microsoft.com/office/drawing/2014/main" id="{64203BDD-F0ED-FD5D-E984-A0059B361959}"/>
              </a:ext>
            </a:extLst>
          </p:cNvPr>
          <p:cNvCxnSpPr>
            <a:cxnSpLocks/>
          </p:cNvCxnSpPr>
          <p:nvPr/>
        </p:nvCxnSpPr>
        <p:spPr>
          <a:xfrm flipV="1">
            <a:off x="6694390" y="2679250"/>
            <a:ext cx="1254515" cy="1064081"/>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4" name="Google Shape;1488;p65">
            <a:extLst>
              <a:ext uri="{FF2B5EF4-FFF2-40B4-BE49-F238E27FC236}">
                <a16:creationId xmlns:a16="http://schemas.microsoft.com/office/drawing/2014/main" id="{8AB539A2-1B91-2B44-3C93-DCFA36C9A67E}"/>
              </a:ext>
            </a:extLst>
          </p:cNvPr>
          <p:cNvSpPr txBox="1"/>
          <p:nvPr/>
        </p:nvSpPr>
        <p:spPr>
          <a:xfrm>
            <a:off x="7651186" y="1632767"/>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latin typeface="+mj-lt"/>
                <a:ea typeface="Comfortaa"/>
                <a:cs typeface="Comfortaa"/>
                <a:sym typeface="Comfortaa"/>
              </a:rPr>
              <a:t>Cơ thể sạch sẽ</a:t>
            </a:r>
            <a:endParaRPr sz="4800" b="1" dirty="0">
              <a:latin typeface="+mj-lt"/>
              <a:ea typeface="Comfortaa"/>
              <a:cs typeface="Comfortaa"/>
              <a:sym typeface="Comfortaa"/>
            </a:endParaRPr>
          </a:p>
        </p:txBody>
      </p:sp>
      <p:cxnSp>
        <p:nvCxnSpPr>
          <p:cNvPr id="5" name="Google Shape;1485;p65">
            <a:extLst>
              <a:ext uri="{FF2B5EF4-FFF2-40B4-BE49-F238E27FC236}">
                <a16:creationId xmlns:a16="http://schemas.microsoft.com/office/drawing/2014/main" id="{24B5EC03-6C2A-22B7-7CF0-EC0FCC5FE69C}"/>
              </a:ext>
            </a:extLst>
          </p:cNvPr>
          <p:cNvCxnSpPr>
            <a:cxnSpLocks/>
          </p:cNvCxnSpPr>
          <p:nvPr/>
        </p:nvCxnSpPr>
        <p:spPr>
          <a:xfrm>
            <a:off x="6904630" y="5509716"/>
            <a:ext cx="1549337" cy="655146"/>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6" name="Google Shape;1488;p65">
            <a:extLst>
              <a:ext uri="{FF2B5EF4-FFF2-40B4-BE49-F238E27FC236}">
                <a16:creationId xmlns:a16="http://schemas.microsoft.com/office/drawing/2014/main" id="{66EBE00C-6B48-5478-1B6A-E11C8055D59A}"/>
              </a:ext>
            </a:extLst>
          </p:cNvPr>
          <p:cNvSpPr txBox="1"/>
          <p:nvPr/>
        </p:nvSpPr>
        <p:spPr>
          <a:xfrm>
            <a:off x="8375042" y="5038768"/>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latin typeface="+mj-lt"/>
                <a:ea typeface="Comfortaa"/>
                <a:cs typeface="Comfortaa"/>
                <a:sym typeface="Comfortaa"/>
              </a:rPr>
              <a:t>Thoải mái, tự tin</a:t>
            </a:r>
            <a:endParaRPr sz="4800" b="1" dirty="0">
              <a:latin typeface="+mj-lt"/>
              <a:ea typeface="Comfortaa"/>
              <a:cs typeface="Comfortaa"/>
              <a:sym typeface="Comfortaa"/>
            </a:endParaRPr>
          </a:p>
        </p:txBody>
      </p:sp>
      <p:cxnSp>
        <p:nvCxnSpPr>
          <p:cNvPr id="10" name="Google Shape;1485;p65">
            <a:extLst>
              <a:ext uri="{FF2B5EF4-FFF2-40B4-BE49-F238E27FC236}">
                <a16:creationId xmlns:a16="http://schemas.microsoft.com/office/drawing/2014/main" id="{81A29159-DE12-D434-595B-36EE7C7A2EC1}"/>
              </a:ext>
            </a:extLst>
          </p:cNvPr>
          <p:cNvCxnSpPr>
            <a:cxnSpLocks/>
          </p:cNvCxnSpPr>
          <p:nvPr/>
        </p:nvCxnSpPr>
        <p:spPr>
          <a:xfrm rot="10800000" flipV="1">
            <a:off x="3754537" y="5424861"/>
            <a:ext cx="1539348" cy="499990"/>
          </a:xfrm>
          <a:prstGeom prst="curvedConnector3">
            <a:avLst>
              <a:gd name="adj1" fmla="val 35150"/>
            </a:avLst>
          </a:prstGeom>
          <a:noFill/>
          <a:ln w="28575" cap="flat" cmpd="sng">
            <a:solidFill>
              <a:schemeClr val="dk1"/>
            </a:solidFill>
            <a:prstDash val="dash"/>
            <a:round/>
            <a:headEnd type="none" w="med" len="med"/>
            <a:tailEnd type="triangle" w="med" len="med"/>
          </a:ln>
        </p:spPr>
      </p:cxnSp>
      <p:sp>
        <p:nvSpPr>
          <p:cNvPr id="11" name="Google Shape;1488;p65">
            <a:extLst>
              <a:ext uri="{FF2B5EF4-FFF2-40B4-BE49-F238E27FC236}">
                <a16:creationId xmlns:a16="http://schemas.microsoft.com/office/drawing/2014/main" id="{47E1C533-6E3E-35F5-48AE-9871E80C3C4F}"/>
              </a:ext>
            </a:extLst>
          </p:cNvPr>
          <p:cNvSpPr txBox="1"/>
          <p:nvPr/>
        </p:nvSpPr>
        <p:spPr>
          <a:xfrm>
            <a:off x="-504649" y="5038768"/>
            <a:ext cx="5179910"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latin typeface="+mj-lt"/>
                <a:ea typeface="Comfortaa"/>
                <a:cs typeface="Comfortaa"/>
                <a:sym typeface="Comfortaa"/>
              </a:rPr>
              <a:t>Cơ thể </a:t>
            </a:r>
          </a:p>
          <a:p>
            <a:pPr algn="ctr" defTabSz="1216122"/>
            <a:r>
              <a:rPr lang="en-US" sz="4800" b="1">
                <a:latin typeface="+mj-lt"/>
                <a:ea typeface="Comfortaa"/>
                <a:cs typeface="Comfortaa"/>
                <a:sym typeface="Comfortaa"/>
              </a:rPr>
              <a:t>khoẻ mạnh</a:t>
            </a:r>
            <a:endParaRPr sz="4800" b="1" dirty="0">
              <a:latin typeface="+mj-lt"/>
              <a:ea typeface="Comfortaa"/>
              <a:cs typeface="Comfortaa"/>
              <a:sym typeface="Comfortaa"/>
            </a:endParaRPr>
          </a:p>
        </p:txBody>
      </p:sp>
      <p:cxnSp>
        <p:nvCxnSpPr>
          <p:cNvPr id="16" name="Google Shape;1485;p65">
            <a:extLst>
              <a:ext uri="{FF2B5EF4-FFF2-40B4-BE49-F238E27FC236}">
                <a16:creationId xmlns:a16="http://schemas.microsoft.com/office/drawing/2014/main" id="{DB3D541B-6EC8-57C0-3F5E-6D8131A3B0FC}"/>
              </a:ext>
            </a:extLst>
          </p:cNvPr>
          <p:cNvCxnSpPr>
            <a:cxnSpLocks/>
          </p:cNvCxnSpPr>
          <p:nvPr/>
        </p:nvCxnSpPr>
        <p:spPr>
          <a:xfrm rot="10800000">
            <a:off x="4302732" y="2596476"/>
            <a:ext cx="1229576" cy="1087871"/>
          </a:xfrm>
          <a:prstGeom prst="curvedConnector3">
            <a:avLst>
              <a:gd name="adj1" fmla="val 50000"/>
            </a:avLst>
          </a:prstGeom>
          <a:noFill/>
          <a:ln w="28575" cap="flat" cmpd="sng">
            <a:solidFill>
              <a:schemeClr val="dk1"/>
            </a:solidFill>
            <a:prstDash val="dash"/>
            <a:round/>
            <a:headEnd type="none" w="med" len="med"/>
            <a:tailEnd type="triangle" w="med" len="med"/>
          </a:ln>
        </p:spPr>
      </p:cxnSp>
      <p:sp>
        <p:nvSpPr>
          <p:cNvPr id="17" name="Google Shape;1488;p65">
            <a:extLst>
              <a:ext uri="{FF2B5EF4-FFF2-40B4-BE49-F238E27FC236}">
                <a16:creationId xmlns:a16="http://schemas.microsoft.com/office/drawing/2014/main" id="{F016AD45-0193-CF18-FF50-B9696F340795}"/>
              </a:ext>
            </a:extLst>
          </p:cNvPr>
          <p:cNvSpPr txBox="1"/>
          <p:nvPr/>
        </p:nvSpPr>
        <p:spPr>
          <a:xfrm>
            <a:off x="755030" y="1602403"/>
            <a:ext cx="3691546" cy="1200328"/>
          </a:xfrm>
          <a:prstGeom prst="rect">
            <a:avLst/>
          </a:prstGeom>
          <a:noFill/>
          <a:ln>
            <a:noFill/>
          </a:ln>
        </p:spPr>
        <p:txBody>
          <a:bodyPr spcFirstLastPara="1" wrap="square" lIns="121598" tIns="121598" rIns="121598" bIns="121598" anchor="t" anchorCtr="0">
            <a:noAutofit/>
          </a:bodyPr>
          <a:lstStyle/>
          <a:p>
            <a:pPr algn="ctr" defTabSz="1216122"/>
            <a:r>
              <a:rPr lang="en-US" sz="4800" b="1">
                <a:latin typeface="+mj-lt"/>
                <a:ea typeface="Comfortaa"/>
                <a:cs typeface="Comfortaa"/>
                <a:sym typeface="Comfortaa"/>
              </a:rPr>
              <a:t>Mọi người yêu mến</a:t>
            </a:r>
            <a:endParaRPr sz="4800" b="1" dirty="0">
              <a:latin typeface="+mj-lt"/>
              <a:ea typeface="Comfortaa"/>
              <a:cs typeface="Comfortaa"/>
              <a:sym typeface="Comfortaa"/>
            </a:endParaRPr>
          </a:p>
        </p:txBody>
      </p:sp>
      <p:pic>
        <p:nvPicPr>
          <p:cNvPr id="2052" name="Picture 4">
            <a:extLst>
              <a:ext uri="{FF2B5EF4-FFF2-40B4-BE49-F238E27FC236}">
                <a16:creationId xmlns:a16="http://schemas.microsoft.com/office/drawing/2014/main" id="{D6F3240E-8678-DAB5-9047-36CE1C7B4C41}"/>
              </a:ext>
            </a:extLst>
          </p:cNvPr>
          <p:cNvPicPr>
            <a:picLocks noChangeAspect="1" noChangeArrowheads="1"/>
          </p:cNvPicPr>
          <p:nvPr/>
        </p:nvPicPr>
        <p:blipFill>
          <a:blip r:embed="rId4"/>
          <a:srcRect/>
          <a:stretch/>
        </p:blipFill>
        <p:spPr bwMode="auto">
          <a:xfrm>
            <a:off x="1486571" y="3808070"/>
            <a:ext cx="1262863" cy="153934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5657F66-135E-01AF-9675-D7DBA357E4FB}"/>
              </a:ext>
            </a:extLst>
          </p:cNvPr>
          <p:cNvPicPr>
            <a:picLocks noChangeAspect="1" noChangeArrowheads="1"/>
          </p:cNvPicPr>
          <p:nvPr/>
        </p:nvPicPr>
        <p:blipFill>
          <a:blip r:embed="rId5"/>
          <a:srcRect/>
          <a:stretch/>
        </p:blipFill>
        <p:spPr bwMode="auto">
          <a:xfrm>
            <a:off x="8918045" y="681375"/>
            <a:ext cx="1298338" cy="12983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70AB0330-05BB-EF7D-7DE9-FE2145988AD5}"/>
              </a:ext>
            </a:extLst>
          </p:cNvPr>
          <p:cNvPicPr>
            <a:picLocks noChangeAspect="1" noChangeArrowheads="1"/>
          </p:cNvPicPr>
          <p:nvPr/>
        </p:nvPicPr>
        <p:blipFill>
          <a:blip r:embed="rId6"/>
          <a:srcRect/>
          <a:stretch/>
        </p:blipFill>
        <p:spPr bwMode="auto">
          <a:xfrm>
            <a:off x="9686956" y="3929615"/>
            <a:ext cx="1058853" cy="149524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55A7358A-1D5A-C1DE-AC43-0832A00AD7D5}"/>
              </a:ext>
            </a:extLst>
          </p:cNvPr>
          <p:cNvPicPr>
            <a:picLocks noChangeAspect="1" noChangeArrowheads="1"/>
          </p:cNvPicPr>
          <p:nvPr/>
        </p:nvPicPr>
        <p:blipFill>
          <a:blip r:embed="rId7"/>
          <a:srcRect/>
          <a:stretch/>
        </p:blipFill>
        <p:spPr bwMode="auto">
          <a:xfrm>
            <a:off x="1734711" y="586125"/>
            <a:ext cx="1509083" cy="1265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53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fade">
                                      <p:cBhvr>
                                        <p:cTn id="18" dur="500"/>
                                        <p:tgtEl>
                                          <p:spTgt spid="205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2058"/>
                                        </p:tgtEl>
                                        <p:attrNameLst>
                                          <p:attrName>style.visibility</p:attrName>
                                        </p:attrNameLst>
                                      </p:cBhvr>
                                      <p:to>
                                        <p:strVal val="visible"/>
                                      </p:to>
                                    </p:set>
                                    <p:animEffect transition="in" filter="fade">
                                      <p:cBhvr>
                                        <p:cTn id="34" dur="500"/>
                                        <p:tgtEl>
                                          <p:spTgt spid="205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righ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right)">
                                      <p:cBhvr>
                                        <p:cTn id="44" dur="500"/>
                                        <p:tgtEl>
                                          <p:spTgt spid="23"/>
                                        </p:tgtEl>
                                      </p:cBhvr>
                                    </p:animEffect>
                                  </p:childTnLst>
                                </p:cTn>
                              </p:par>
                              <p:par>
                                <p:cTn id="45" presetID="22" presetClass="entr" presetSubtype="2"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right)">
                                      <p:cBhvr>
                                        <p:cTn id="47" dur="500"/>
                                        <p:tgtEl>
                                          <p:spTgt spid="11"/>
                                        </p:tgtEl>
                                      </p:cBhvr>
                                    </p:animEffect>
                                  </p:childTnLst>
                                </p:cTn>
                              </p:par>
                              <p:par>
                                <p:cTn id="48" presetID="10" presetClass="entr" presetSubtype="0" fill="hold" nodeType="withEffect">
                                  <p:stCondLst>
                                    <p:cond delay="0"/>
                                  </p:stCondLst>
                                  <p:childTnLst>
                                    <p:set>
                                      <p:cBhvr>
                                        <p:cTn id="49" dur="1" fill="hold">
                                          <p:stCondLst>
                                            <p:cond delay="0"/>
                                          </p:stCondLst>
                                        </p:cTn>
                                        <p:tgtEl>
                                          <p:spTgt spid="2052"/>
                                        </p:tgtEl>
                                        <p:attrNameLst>
                                          <p:attrName>style.visibility</p:attrName>
                                        </p:attrNameLst>
                                      </p:cBhvr>
                                      <p:to>
                                        <p:strVal val="visible"/>
                                      </p:to>
                                    </p:set>
                                    <p:animEffect transition="in" filter="fade">
                                      <p:cBhvr>
                                        <p:cTn id="50" dur="500"/>
                                        <p:tgtEl>
                                          <p:spTgt spid="205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down)">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right)">
                                      <p:cBhvr>
                                        <p:cTn id="60" dur="500"/>
                                        <p:tgtEl>
                                          <p:spTgt spid="24"/>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right)">
                                      <p:cBhvr>
                                        <p:cTn id="63" dur="500"/>
                                        <p:tgtEl>
                                          <p:spTgt spid="17"/>
                                        </p:tgtEl>
                                      </p:cBhvr>
                                    </p:animEffect>
                                  </p:childTnLst>
                                </p:cTn>
                              </p:par>
                              <p:par>
                                <p:cTn id="64" presetID="10" presetClass="entr" presetSubtype="0" fill="hold" nodeType="withEffect">
                                  <p:stCondLst>
                                    <p:cond delay="0"/>
                                  </p:stCondLst>
                                  <p:childTnLst>
                                    <p:set>
                                      <p:cBhvr>
                                        <p:cTn id="65" dur="1" fill="hold">
                                          <p:stCondLst>
                                            <p:cond delay="0"/>
                                          </p:stCondLst>
                                        </p:cTn>
                                        <p:tgtEl>
                                          <p:spTgt spid="2060"/>
                                        </p:tgtEl>
                                        <p:attrNameLst>
                                          <p:attrName>style.visibility</p:attrName>
                                        </p:attrNameLst>
                                      </p:cBhvr>
                                      <p:to>
                                        <p:strVal val="visible"/>
                                      </p:to>
                                    </p:set>
                                    <p:animEffect transition="in" filter="fade">
                                      <p:cBhvr>
                                        <p:cTn id="66" dur="5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22" grpId="0" animBg="1"/>
      <p:bldP spid="21" grpId="0" animBg="1"/>
      <p:bldP spid="4" grpId="0"/>
      <p:bldP spid="6" grpId="0"/>
      <p:bldP spid="11"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hép màu của bé - Tập 199 - Thói quen mút tay">
            <a:hlinkClick r:id="" action="ppaction://media"/>
            <a:extLst>
              <a:ext uri="{FF2B5EF4-FFF2-40B4-BE49-F238E27FC236}">
                <a16:creationId xmlns:a16="http://schemas.microsoft.com/office/drawing/2014/main" id="{BB2424EE-39A1-3373-6046-2BD73306A4D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1983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2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B419E8-5C85-E119-E82A-89EE5096A8B8}"/>
              </a:ext>
            </a:extLst>
          </p:cNvPr>
          <p:cNvSpPr txBox="1"/>
          <p:nvPr/>
        </p:nvSpPr>
        <p:spPr>
          <a:xfrm>
            <a:off x="281186" y="674400"/>
            <a:ext cx="11599466" cy="5509200"/>
          </a:xfrm>
          <a:prstGeom prst="rect">
            <a:avLst/>
          </a:prstGeom>
          <a:solidFill>
            <a:schemeClr val="bg2"/>
          </a:solidFill>
          <a:effectLst>
            <a:softEdge rad="127000"/>
          </a:effectLst>
        </p:spPr>
        <p:txBody>
          <a:bodyPr wrap="square" rtlCol="0">
            <a:spAutoFit/>
          </a:bodyPr>
          <a:lstStyle/>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Nếu không giữ sạch đôi tay thì bàn tay, cơ thể và quần áo chúng mình trông thật bẩn thỉu, chúng mình sẽ thấy khó chịu, thiếu tự tin, thậm chí mọi người sẽ xa lánh mình. </a:t>
            </a:r>
          </a:p>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Tay bẩn còn làm chúng ta bị đau bụng, vi khuẩn, giun sán vào trong bụng gây đau bụng, cơ thể ốm yếu.</a:t>
            </a:r>
          </a:p>
        </p:txBody>
      </p:sp>
    </p:spTree>
    <p:extLst>
      <p:ext uri="{BB962C8B-B14F-4D97-AF65-F5344CB8AC3E}">
        <p14:creationId xmlns:p14="http://schemas.microsoft.com/office/powerpoint/2010/main" val="3366141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B419E8-5C85-E119-E82A-89EE5096A8B8}"/>
              </a:ext>
            </a:extLst>
          </p:cNvPr>
          <p:cNvSpPr txBox="1"/>
          <p:nvPr/>
        </p:nvSpPr>
        <p:spPr>
          <a:xfrm>
            <a:off x="281186" y="1012954"/>
            <a:ext cx="11599466" cy="4832092"/>
          </a:xfrm>
          <a:prstGeom prst="rect">
            <a:avLst/>
          </a:prstGeom>
          <a:solidFill>
            <a:schemeClr val="bg2"/>
          </a:solidFill>
          <a:effectLst>
            <a:softEdge rad="127000"/>
          </a:effectLst>
        </p:spPr>
        <p:txBody>
          <a:bodyPr wrap="square" rtlCol="0">
            <a:spAutoFit/>
          </a:bodyPr>
          <a:lstStyle/>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Giữ bàn tay sạch giúp cơ thể chúng ta luôn sạch sẽ, tự tin, được mọi người yêu mến.</a:t>
            </a:r>
          </a:p>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Tay sạch sẽ giúp chúng ta ngăn ngừa được sự tấn công của giun sán, vi khuẩn, vi trùng gây bệnh, giúp cơ thể chúng ta khoẻ mạnh.</a:t>
            </a:r>
          </a:p>
        </p:txBody>
      </p:sp>
    </p:spTree>
    <p:extLst>
      <p:ext uri="{BB962C8B-B14F-4D97-AF65-F5344CB8AC3E}">
        <p14:creationId xmlns:p14="http://schemas.microsoft.com/office/powerpoint/2010/main" val="2802109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4" name="TextBox 3">
            <a:extLst>
              <a:ext uri="{FF2B5EF4-FFF2-40B4-BE49-F238E27FC236}">
                <a16:creationId xmlns:a16="http://schemas.microsoft.com/office/drawing/2014/main" id="{7328E886-AFD2-C02F-C6D8-E8D395325F27}"/>
              </a:ext>
            </a:extLst>
          </p:cNvPr>
          <p:cNvSpPr txBox="1"/>
          <p:nvPr/>
        </p:nvSpPr>
        <p:spPr>
          <a:xfrm>
            <a:off x="281186" y="304800"/>
            <a:ext cx="11599466" cy="769441"/>
          </a:xfrm>
          <a:prstGeom prst="rect">
            <a:avLst/>
          </a:prstGeom>
          <a:solidFill>
            <a:schemeClr val="bg2"/>
          </a:solidFill>
          <a:effectLst>
            <a:softEdge rad="127000"/>
          </a:effectLst>
        </p:spPr>
        <p:txBody>
          <a:bodyPr wrap="square" rtlCol="0">
            <a:spAutoFit/>
          </a:bodyPr>
          <a:lstStyle/>
          <a:p>
            <a:pPr marL="571500" indent="-571500" algn="just">
              <a:buFont typeface="Arial" panose="020B0604020202020204" pitchFamily="34" charset="0"/>
              <a:buChar char="•"/>
            </a:pPr>
            <a:r>
              <a:rPr lang="en-US" sz="4400" b="1">
                <a:latin typeface="AvantGarde" panose="00000400000000000000" pitchFamily="2" charset="0"/>
                <a:ea typeface="AvantGarde" panose="00000400000000000000" pitchFamily="2" charset="0"/>
                <a:cs typeface="AvantGarde" panose="00000400000000000000" pitchFamily="2" charset="0"/>
              </a:rPr>
              <a:t>Em giữ sạch đôi tay như thế nào?</a:t>
            </a:r>
          </a:p>
        </p:txBody>
      </p:sp>
      <p:pic>
        <p:nvPicPr>
          <p:cNvPr id="3" name="Picture 2">
            <a:extLst>
              <a:ext uri="{FF2B5EF4-FFF2-40B4-BE49-F238E27FC236}">
                <a16:creationId xmlns:a16="http://schemas.microsoft.com/office/drawing/2014/main" id="{6BB895D1-FDEC-C5BE-ABBF-D5AE1C14B85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3178315" y="1414451"/>
            <a:ext cx="5805208" cy="5138749"/>
          </a:xfrm>
          <a:prstGeom prst="rect">
            <a:avLst/>
          </a:prstGeom>
          <a:ln>
            <a:noFill/>
          </a:ln>
          <a:effectLst>
            <a:softEdge rad="112500"/>
          </a:effectLst>
        </p:spPr>
      </p:pic>
    </p:spTree>
    <p:extLst>
      <p:ext uri="{BB962C8B-B14F-4D97-AF65-F5344CB8AC3E}">
        <p14:creationId xmlns:p14="http://schemas.microsoft.com/office/powerpoint/2010/main" val="2616453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53ADE02-599F-23F5-4841-CE26553C547D}"/>
              </a:ext>
            </a:extLst>
          </p:cNvPr>
          <p:cNvSpPr txBox="1"/>
          <p:nvPr/>
        </p:nvSpPr>
        <p:spPr>
          <a:xfrm>
            <a:off x="281186" y="7938"/>
            <a:ext cx="11599466" cy="584775"/>
          </a:xfrm>
          <a:prstGeom prst="rect">
            <a:avLst/>
          </a:prstGeom>
          <a:solidFill>
            <a:schemeClr val="bg2"/>
          </a:solidFill>
          <a:effectLst>
            <a:softEdge rad="127000"/>
          </a:effectLst>
        </p:spPr>
        <p:txBody>
          <a:bodyPr wrap="square" rtlCol="0">
            <a:spAutoFit/>
          </a:bodyPr>
          <a:lstStyle/>
          <a:p>
            <a:pPr algn="ctr"/>
            <a:r>
              <a:rPr lang="en-US" sz="3200" b="1">
                <a:latin typeface="AvantGarde" panose="00000400000000000000" pitchFamily="2" charset="0"/>
                <a:ea typeface="AvantGarde" panose="00000400000000000000" pitchFamily="2" charset="0"/>
                <a:cs typeface="AvantGarde" panose="00000400000000000000" pitchFamily="2" charset="0"/>
              </a:rPr>
              <a:t>Cùng vận động theo nhạc nào!</a:t>
            </a:r>
          </a:p>
        </p:txBody>
      </p:sp>
      <p:pic>
        <p:nvPicPr>
          <p:cNvPr id="5" name="Làm thế nào để có dôi tay sạch - Rửa tay sạch sẽ cùng JoJo - Nhạc thiếu nhi vui nhộn - Super JoJo 00_00_00-00_02_37">
            <a:hlinkClick r:id="" action="ppaction://media"/>
            <a:extLst>
              <a:ext uri="{FF2B5EF4-FFF2-40B4-BE49-F238E27FC236}">
                <a16:creationId xmlns:a16="http://schemas.microsoft.com/office/drawing/2014/main" id="{86F4BCD2-87E7-E3DE-7824-8B158EC4DB1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674688"/>
            <a:ext cx="12161838" cy="5507037"/>
          </a:xfrm>
          <a:prstGeom prst="rect">
            <a:avLst/>
          </a:prstGeom>
        </p:spPr>
      </p:pic>
    </p:spTree>
    <p:extLst>
      <p:ext uri="{BB962C8B-B14F-4D97-AF65-F5344CB8AC3E}">
        <p14:creationId xmlns:p14="http://schemas.microsoft.com/office/powerpoint/2010/main" val="371287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2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pic>
        <p:nvPicPr>
          <p:cNvPr id="3" name="Picture 2">
            <a:extLst>
              <a:ext uri="{FF2B5EF4-FFF2-40B4-BE49-F238E27FC236}">
                <a16:creationId xmlns:a16="http://schemas.microsoft.com/office/drawing/2014/main" id="{6BB895D1-FDEC-C5BE-ABBF-D5AE1C14B855}"/>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2568768" y="741532"/>
            <a:ext cx="7024302" cy="6217886"/>
          </a:xfrm>
          <a:prstGeom prst="rect">
            <a:avLst/>
          </a:prstGeom>
          <a:ln>
            <a:noFill/>
          </a:ln>
          <a:effectLst>
            <a:softEdge rad="112500"/>
          </a:effectLst>
        </p:spPr>
      </p:pic>
      <p:sp>
        <p:nvSpPr>
          <p:cNvPr id="4" name="TextBox 3">
            <a:extLst>
              <a:ext uri="{FF2B5EF4-FFF2-40B4-BE49-F238E27FC236}">
                <a16:creationId xmlns:a16="http://schemas.microsoft.com/office/drawing/2014/main" id="{7328E886-AFD2-C02F-C6D8-E8D395325F27}"/>
              </a:ext>
            </a:extLst>
          </p:cNvPr>
          <p:cNvSpPr txBox="1"/>
          <p:nvPr/>
        </p:nvSpPr>
        <p:spPr>
          <a:xfrm>
            <a:off x="281186" y="152400"/>
            <a:ext cx="11599466" cy="523220"/>
          </a:xfrm>
          <a:prstGeom prst="rect">
            <a:avLst/>
          </a:prstGeom>
          <a:solidFill>
            <a:schemeClr val="bg2"/>
          </a:solidFill>
          <a:effectLst>
            <a:softEdge rad="127000"/>
          </a:effectLst>
        </p:spPr>
        <p:txBody>
          <a:bodyPr wrap="square" rtlCol="0">
            <a:spAutoFit/>
          </a:bodyPr>
          <a:lstStyle/>
          <a:p>
            <a:pPr algn="ctr"/>
            <a:r>
              <a:rPr lang="en-US" sz="2800" b="1">
                <a:latin typeface="AvantGarde" panose="00000400000000000000" pitchFamily="2" charset="0"/>
                <a:ea typeface="AvantGarde" panose="00000400000000000000" pitchFamily="2" charset="0"/>
                <a:cs typeface="AvantGarde" panose="00000400000000000000" pitchFamily="2" charset="0"/>
              </a:rPr>
              <a:t>Chúng mình hãy nhớ 6 bước rửa tay và thực hiện mỗi ngày nhé!</a:t>
            </a:r>
          </a:p>
        </p:txBody>
      </p:sp>
    </p:spTree>
    <p:extLst>
      <p:ext uri="{BB962C8B-B14F-4D97-AF65-F5344CB8AC3E}">
        <p14:creationId xmlns:p14="http://schemas.microsoft.com/office/powerpoint/2010/main" val="1755636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INAL_ĐỒNG HỒ ĐẾM NGƯỢC 30s FINAL">
            <a:hlinkClick r:id="" action="ppaction://media"/>
            <a:extLst>
              <a:ext uri="{FF2B5EF4-FFF2-40B4-BE49-F238E27FC236}">
                <a16:creationId xmlns:a16="http://schemas.microsoft.com/office/drawing/2014/main" id="{E8A43EF0-8A91-4898-E8D8-AF3801E45D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546" y="8483"/>
            <a:ext cx="12111163" cy="6841034"/>
          </a:xfrm>
          <a:prstGeom prst="rect">
            <a:avLst/>
          </a:prstGeom>
        </p:spPr>
      </p:pic>
      <p:sp>
        <p:nvSpPr>
          <p:cNvPr id="2" name="TextBox 1">
            <a:extLst>
              <a:ext uri="{FF2B5EF4-FFF2-40B4-BE49-F238E27FC236}">
                <a16:creationId xmlns:a16="http://schemas.microsoft.com/office/drawing/2014/main" id="{5176A623-BC60-2A5E-1D08-EB13E6C7F953}"/>
              </a:ext>
            </a:extLst>
          </p:cNvPr>
          <p:cNvSpPr txBox="1"/>
          <p:nvPr/>
        </p:nvSpPr>
        <p:spPr>
          <a:xfrm>
            <a:off x="1286959" y="-19653"/>
            <a:ext cx="9586335" cy="769441"/>
          </a:xfrm>
          <a:prstGeom prst="rect">
            <a:avLst/>
          </a:prstGeom>
          <a:solidFill>
            <a:schemeClr val="bg2"/>
          </a:solidFill>
          <a:effectLst>
            <a:softEdge rad="127000"/>
          </a:effectLst>
        </p:spPr>
        <p:txBody>
          <a:bodyPr wrap="square" rtlCol="0">
            <a:spAutoFit/>
          </a:bodyPr>
          <a:lstStyle/>
          <a:p>
            <a:pPr algn="ctr"/>
            <a:r>
              <a:rPr lang="en-US" sz="4400" b="1">
                <a:latin typeface="AvantGarde" panose="00000400000000000000" pitchFamily="2" charset="0"/>
                <a:ea typeface="AvantGarde" panose="00000400000000000000" pitchFamily="2" charset="0"/>
                <a:cs typeface="AvantGarde" panose="00000400000000000000" pitchFamily="2" charset="0"/>
              </a:rPr>
              <a:t>THI TÀI NGỒI ĐẸP SAU 30 GIÂY</a:t>
            </a:r>
          </a:p>
        </p:txBody>
      </p:sp>
    </p:spTree>
    <p:extLst>
      <p:ext uri="{BB962C8B-B14F-4D97-AF65-F5344CB8AC3E}">
        <p14:creationId xmlns:p14="http://schemas.microsoft.com/office/powerpoint/2010/main" val="401350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 name="TextBox 4">
            <a:extLst>
              <a:ext uri="{FF2B5EF4-FFF2-40B4-BE49-F238E27FC236}">
                <a16:creationId xmlns:a16="http://schemas.microsoft.com/office/drawing/2014/main" id="{C97F9BF6-3B90-059E-C908-E9AFE14E1566}"/>
              </a:ext>
            </a:extLst>
          </p:cNvPr>
          <p:cNvSpPr txBox="1"/>
          <p:nvPr/>
        </p:nvSpPr>
        <p:spPr>
          <a:xfrm>
            <a:off x="2157368" y="7036876"/>
            <a:ext cx="7847100" cy="2048253"/>
          </a:xfrm>
          <a:prstGeom prst="rect">
            <a:avLst/>
          </a:prstGeom>
          <a:solidFill>
            <a:schemeClr val="tx2">
              <a:lumMod val="75000"/>
            </a:schemeClr>
          </a:solidFill>
          <a:effectLst>
            <a:softEdge rad="127000"/>
          </a:effectLst>
        </p:spPr>
        <p:txBody>
          <a:bodyPr wrap="square" rtlCol="0">
            <a:spAutoFit/>
          </a:bodyPr>
          <a:lstStyle/>
          <a:p>
            <a:pPr algn="ctr"/>
            <a:r>
              <a:rPr lang="en-US" sz="11500" b="1">
                <a:solidFill>
                  <a:srgbClr val="7030A0"/>
                </a:solidFill>
                <a:latin typeface="SVN-Guerrilla" panose="00000500000000000000" pitchFamily="2" charset="0"/>
              </a:rPr>
              <a:t>LUYỆN TẬP</a:t>
            </a:r>
          </a:p>
        </p:txBody>
      </p:sp>
      <p:pic>
        <p:nvPicPr>
          <p:cNvPr id="2" name="Picture 1">
            <a:extLst>
              <a:ext uri="{FF2B5EF4-FFF2-40B4-BE49-F238E27FC236}">
                <a16:creationId xmlns:a16="http://schemas.microsoft.com/office/drawing/2014/main" id="{DCA56C20-3019-C70A-1E00-1E6698C5887A}"/>
              </a:ext>
            </a:extLst>
          </p:cNvPr>
          <p:cNvPicPr>
            <a:picLocks noChangeAspect="1"/>
          </p:cNvPicPr>
          <p:nvPr/>
        </p:nvPicPr>
        <p:blipFill>
          <a:blip r:embed="rId3"/>
          <a:stretch>
            <a:fillRect/>
          </a:stretch>
        </p:blipFill>
        <p:spPr>
          <a:xfrm>
            <a:off x="1886507" y="1889626"/>
            <a:ext cx="8388823" cy="3078747"/>
          </a:xfrm>
          <a:prstGeom prst="rect">
            <a:avLst/>
          </a:prstGeom>
        </p:spPr>
      </p:pic>
    </p:spTree>
    <p:extLst>
      <p:ext uri="{BB962C8B-B14F-4D97-AF65-F5344CB8AC3E}">
        <p14:creationId xmlns:p14="http://schemas.microsoft.com/office/powerpoint/2010/main" val="668062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3720A-59C1-A90E-D642-EB44B96C5EB9}"/>
              </a:ext>
            </a:extLst>
          </p:cNvPr>
          <p:cNvSpPr>
            <a:spLocks noGrp="1"/>
          </p:cNvSpPr>
          <p:nvPr>
            <p:ph type="title" idx="4294967295"/>
          </p:nvPr>
        </p:nvSpPr>
        <p:spPr>
          <a:xfrm>
            <a:off x="444896" y="473075"/>
            <a:ext cx="11272044" cy="844550"/>
          </a:xfrm>
        </p:spPr>
        <p:txBody>
          <a:bodyPr/>
          <a:lstStyle/>
          <a:p>
            <a:pPr algn="ctr"/>
            <a:r>
              <a:rPr lang="en-US" sz="3200">
                <a:latin typeface="+mj-lt"/>
              </a:rPr>
              <a:t>Những bạn nào dưới đây đã biết giữ vệ sinh đôi tay?</a:t>
            </a:r>
          </a:p>
        </p:txBody>
      </p:sp>
      <p:pic>
        <p:nvPicPr>
          <p:cNvPr id="4" name="Picture 3">
            <a:extLst>
              <a:ext uri="{FF2B5EF4-FFF2-40B4-BE49-F238E27FC236}">
                <a16:creationId xmlns:a16="http://schemas.microsoft.com/office/drawing/2014/main" id="{4135F76E-FDCF-DF82-D38C-47F56E27122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Effect>
                      <a14:saturation sat="200000"/>
                    </a14:imgEffect>
                  </a14:imgLayer>
                </a14:imgProps>
              </a:ext>
            </a:extLst>
          </a:blip>
          <a:stretch>
            <a:fillRect/>
          </a:stretch>
        </p:blipFill>
        <p:spPr>
          <a:xfrm>
            <a:off x="0" y="1372715"/>
            <a:ext cx="12106173" cy="3633894"/>
          </a:xfrm>
          <a:prstGeom prst="rect">
            <a:avLst/>
          </a:prstGeom>
          <a:ln>
            <a:noFill/>
          </a:ln>
          <a:effectLst>
            <a:softEdge rad="112500"/>
          </a:effectLst>
        </p:spPr>
      </p:pic>
      <p:pic>
        <p:nvPicPr>
          <p:cNvPr id="5122" name="Picture 2" descr="Free Like and dislike icon free png 19533420 PNG with Transparent Background">
            <a:extLst>
              <a:ext uri="{FF2B5EF4-FFF2-40B4-BE49-F238E27FC236}">
                <a16:creationId xmlns:a16="http://schemas.microsoft.com/office/drawing/2014/main" id="{1BB56770-C6F7-0E30-BBC9-9B2C3A08222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937" t="18188" r="49401" b="17236"/>
          <a:stretch/>
        </p:blipFill>
        <p:spPr bwMode="auto">
          <a:xfrm>
            <a:off x="1073278" y="5439902"/>
            <a:ext cx="1212273" cy="127033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ree Like and dislike icon free png 19533420 PNG with Transparent Background">
            <a:extLst>
              <a:ext uri="{FF2B5EF4-FFF2-40B4-BE49-F238E27FC236}">
                <a16:creationId xmlns:a16="http://schemas.microsoft.com/office/drawing/2014/main" id="{043B0845-3065-6B98-D8A6-0132E9FAFC8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885" t="16349" r="15453" b="19074"/>
          <a:stretch/>
        </p:blipFill>
        <p:spPr bwMode="auto">
          <a:xfrm>
            <a:off x="4232564" y="5548802"/>
            <a:ext cx="1212273" cy="12703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ree Like and dislike icon free png 19533420 PNG with Transparent Background">
            <a:extLst>
              <a:ext uri="{FF2B5EF4-FFF2-40B4-BE49-F238E27FC236}">
                <a16:creationId xmlns:a16="http://schemas.microsoft.com/office/drawing/2014/main" id="{07346387-D67E-B4B3-85FB-21C66F3AE82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937" t="18188" r="49401" b="17236"/>
          <a:stretch/>
        </p:blipFill>
        <p:spPr bwMode="auto">
          <a:xfrm>
            <a:off x="7128164" y="5659544"/>
            <a:ext cx="1212273" cy="12703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ree Like and dislike icon free png 19533420 PNG with Transparent Background">
            <a:extLst>
              <a:ext uri="{FF2B5EF4-FFF2-40B4-BE49-F238E27FC236}">
                <a16:creationId xmlns:a16="http://schemas.microsoft.com/office/drawing/2014/main" id="{BA683FC9-3C45-199E-10AD-68F3641112C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885" t="16349" r="15453" b="19074"/>
          <a:stretch/>
        </p:blipFill>
        <p:spPr bwMode="auto">
          <a:xfrm>
            <a:off x="10023764" y="5609127"/>
            <a:ext cx="1212273" cy="127033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7C945CD3-05EF-8B7B-0682-71D4E9B5D15F}"/>
              </a:ext>
            </a:extLst>
          </p:cNvPr>
          <p:cNvSpPr txBox="1">
            <a:spLocks/>
          </p:cNvSpPr>
          <p:nvPr/>
        </p:nvSpPr>
        <p:spPr>
          <a:xfrm>
            <a:off x="80901" y="4814994"/>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Rửa tay sạch sẽ </a:t>
            </a:r>
          </a:p>
        </p:txBody>
      </p:sp>
      <p:sp>
        <p:nvSpPr>
          <p:cNvPr id="12" name="Title 1">
            <a:extLst>
              <a:ext uri="{FF2B5EF4-FFF2-40B4-BE49-F238E27FC236}">
                <a16:creationId xmlns:a16="http://schemas.microsoft.com/office/drawing/2014/main" id="{C253BA58-7252-B9C3-32DB-5C5576867B1E}"/>
              </a:ext>
            </a:extLst>
          </p:cNvPr>
          <p:cNvSpPr txBox="1">
            <a:spLocks/>
          </p:cNvSpPr>
          <p:nvPr/>
        </p:nvSpPr>
        <p:spPr>
          <a:xfrm>
            <a:off x="3320729" y="4640735"/>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Lau tay bẩn</a:t>
            </a:r>
          </a:p>
          <a:p>
            <a:pPr algn="ctr"/>
            <a:r>
              <a:rPr lang="en-US" sz="2800">
                <a:latin typeface="+mj-lt"/>
              </a:rPr>
              <a:t>lên quần áo</a:t>
            </a:r>
          </a:p>
        </p:txBody>
      </p:sp>
      <p:sp>
        <p:nvSpPr>
          <p:cNvPr id="13" name="Title 1">
            <a:extLst>
              <a:ext uri="{FF2B5EF4-FFF2-40B4-BE49-F238E27FC236}">
                <a16:creationId xmlns:a16="http://schemas.microsoft.com/office/drawing/2014/main" id="{19D98E42-018A-6E9A-2E9E-44454AD96DC9}"/>
              </a:ext>
            </a:extLst>
          </p:cNvPr>
          <p:cNvSpPr txBox="1">
            <a:spLocks/>
          </p:cNvSpPr>
          <p:nvPr/>
        </p:nvSpPr>
        <p:spPr>
          <a:xfrm>
            <a:off x="6080918" y="4463318"/>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Cắt móng tay sạch sẽ</a:t>
            </a:r>
          </a:p>
        </p:txBody>
      </p:sp>
      <p:sp>
        <p:nvSpPr>
          <p:cNvPr id="14" name="Title 1">
            <a:extLst>
              <a:ext uri="{FF2B5EF4-FFF2-40B4-BE49-F238E27FC236}">
                <a16:creationId xmlns:a16="http://schemas.microsoft.com/office/drawing/2014/main" id="{64EAB5AC-FC24-1DD6-7C78-96AF2287F0BD}"/>
              </a:ext>
            </a:extLst>
          </p:cNvPr>
          <p:cNvSpPr txBox="1">
            <a:spLocks/>
          </p:cNvSpPr>
          <p:nvPr/>
        </p:nvSpPr>
        <p:spPr>
          <a:xfrm>
            <a:off x="8841107" y="4645987"/>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Dùng tay </a:t>
            </a:r>
          </a:p>
          <a:p>
            <a:pPr algn="ctr"/>
            <a:r>
              <a:rPr lang="en-US" sz="2800">
                <a:latin typeface="+mj-lt"/>
              </a:rPr>
              <a:t>ngoáy mũi</a:t>
            </a:r>
          </a:p>
        </p:txBody>
      </p:sp>
    </p:spTree>
    <p:extLst>
      <p:ext uri="{BB962C8B-B14F-4D97-AF65-F5344CB8AC3E}">
        <p14:creationId xmlns:p14="http://schemas.microsoft.com/office/powerpoint/2010/main" val="172308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500"/>
                                        <p:tgtEl>
                                          <p:spTgt spid="5122"/>
                                        </p:tgtEl>
                                      </p:cBhvr>
                                    </p:animEffect>
                                  </p:childTnLst>
                                  <p:subTnLst>
                                    <p:audio>
                                      <p:cMediaNode>
                                        <p:cTn display="0" masterRel="sameClick">
                                          <p:stCondLst>
                                            <p:cond evt="begin" delay="0">
                                              <p:tn val="10"/>
                                            </p:cond>
                                          </p:stCondLst>
                                          <p:endCondLst>
                                            <p:cond evt="onStopAudio" delay="0">
                                              <p:tgtEl>
                                                <p:sldTgt/>
                                              </p:tgtEl>
                                            </p:cond>
                                          </p:endCondLst>
                                        </p:cTn>
                                        <p:tgtEl>
                                          <p:sndTgt r:embed="rId4" name="Tieng-ting-www_nhacchuongvui_com.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subTnLst>
                                    <p:audio>
                                      <p:cMediaNode>
                                        <p:cTn display="0" masterRel="sameClick">
                                          <p:stCondLst>
                                            <p:cond evt="begin" delay="0">
                                              <p:tn val="20"/>
                                            </p:cond>
                                          </p:stCondLst>
                                          <p:endCondLst>
                                            <p:cond evt="onStopAudio" delay="0">
                                              <p:tgtEl>
                                                <p:sldTgt/>
                                              </p:tgtEl>
                                            </p:cond>
                                          </p:endCondLst>
                                        </p:cTn>
                                        <p:tgtEl>
                                          <p:sndTgt r:embed="rId5" name="Wrong Buzz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subTnLst>
                                    <p:audio>
                                      <p:cMediaNode>
                                        <p:cTn display="0" masterRel="sameClick">
                                          <p:stCondLst>
                                            <p:cond evt="begin" delay="0">
                                              <p:tn val="30"/>
                                            </p:cond>
                                          </p:stCondLst>
                                          <p:endCondLst>
                                            <p:cond evt="onStopAudio" delay="0">
                                              <p:tgtEl>
                                                <p:sldTgt/>
                                              </p:tgtEl>
                                            </p:cond>
                                          </p:endCondLst>
                                        </p:cTn>
                                        <p:tgtEl>
                                          <p:sndTgt r:embed="rId4" name="Tieng-ting-www_nhacchuongvui_com.wav"/>
                                        </p:tgtEl>
                                      </p:cMediaNode>
                                    </p:audio>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subTnLst>
                                    <p:audio>
                                      <p:cMediaNode>
                                        <p:cTn display="0" masterRel="sameClick">
                                          <p:stCondLst>
                                            <p:cond evt="begin" delay="0">
                                              <p:tn val="40"/>
                                            </p:cond>
                                          </p:stCondLst>
                                          <p:endCondLst>
                                            <p:cond evt="onStopAudio" delay="0">
                                              <p:tgtEl>
                                                <p:sldTgt/>
                                              </p:tgtEl>
                                            </p:cond>
                                          </p:endCondLst>
                                        </p:cTn>
                                        <p:tgtEl>
                                          <p:sndTgt r:embed="rId5" name="Wrong Buzz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8D5F19CD-33C5-AF2D-8DC0-A078DE870612}"/>
              </a:ext>
            </a:extLst>
          </p:cNvPr>
          <p:cNvGrpSpPr/>
          <p:nvPr/>
        </p:nvGrpSpPr>
        <p:grpSpPr>
          <a:xfrm>
            <a:off x="6117081" y="2230924"/>
            <a:ext cx="2720816" cy="2203393"/>
            <a:chOff x="723755" y="1873727"/>
            <a:chExt cx="2720816" cy="2203393"/>
          </a:xfrm>
        </p:grpSpPr>
        <p:sp>
          <p:nvSpPr>
            <p:cNvPr id="28" name="Oval 27">
              <a:extLst>
                <a:ext uri="{FF2B5EF4-FFF2-40B4-BE49-F238E27FC236}">
                  <a16:creationId xmlns:a16="http://schemas.microsoft.com/office/drawing/2014/main" id="{219FBCA8-25E7-6210-0E32-1BE7B8454D9E}"/>
                </a:ext>
              </a:extLst>
            </p:cNvPr>
            <p:cNvSpPr/>
            <p:nvPr/>
          </p:nvSpPr>
          <p:spPr>
            <a:xfrm>
              <a:off x="723755" y="1873727"/>
              <a:ext cx="2720816" cy="2203393"/>
            </a:xfrm>
            <a:prstGeom prst="ellipse">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2267980-8947-B9C7-2043-24A0C8938C9B}"/>
                </a:ext>
              </a:extLst>
            </p:cNvPr>
            <p:cNvSpPr/>
            <p:nvPr/>
          </p:nvSpPr>
          <p:spPr>
            <a:xfrm>
              <a:off x="962621" y="2099816"/>
              <a:ext cx="2218931" cy="1796953"/>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C76DE9F2-FB0C-8234-0603-16B238DC2132}"/>
              </a:ext>
            </a:extLst>
          </p:cNvPr>
          <p:cNvGrpSpPr/>
          <p:nvPr/>
        </p:nvGrpSpPr>
        <p:grpSpPr>
          <a:xfrm>
            <a:off x="723755" y="2230924"/>
            <a:ext cx="2720816" cy="2203393"/>
            <a:chOff x="723755" y="1873727"/>
            <a:chExt cx="2720816" cy="2203393"/>
          </a:xfrm>
        </p:grpSpPr>
        <p:sp>
          <p:nvSpPr>
            <p:cNvPr id="21" name="Oval 20">
              <a:extLst>
                <a:ext uri="{FF2B5EF4-FFF2-40B4-BE49-F238E27FC236}">
                  <a16:creationId xmlns:a16="http://schemas.microsoft.com/office/drawing/2014/main" id="{4137FC30-9E9D-1B7A-E48A-ADF1C950074E}"/>
                </a:ext>
              </a:extLst>
            </p:cNvPr>
            <p:cNvSpPr/>
            <p:nvPr/>
          </p:nvSpPr>
          <p:spPr>
            <a:xfrm>
              <a:off x="723755" y="1873727"/>
              <a:ext cx="2720816" cy="2203393"/>
            </a:xfrm>
            <a:prstGeom prst="ellipse">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C91157BF-2899-5709-9D30-E7F537E4C130}"/>
                </a:ext>
              </a:extLst>
            </p:cNvPr>
            <p:cNvSpPr/>
            <p:nvPr/>
          </p:nvSpPr>
          <p:spPr>
            <a:xfrm>
              <a:off x="962621" y="2099816"/>
              <a:ext cx="2218931" cy="179695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B63720A-59C1-A90E-D642-EB44B96C5EB9}"/>
              </a:ext>
            </a:extLst>
          </p:cNvPr>
          <p:cNvSpPr>
            <a:spLocks noGrp="1"/>
          </p:cNvSpPr>
          <p:nvPr>
            <p:ph type="title" idx="4294967295"/>
          </p:nvPr>
        </p:nvSpPr>
        <p:spPr>
          <a:xfrm>
            <a:off x="444896" y="308871"/>
            <a:ext cx="11272044" cy="844550"/>
          </a:xfrm>
        </p:spPr>
        <p:txBody>
          <a:bodyPr/>
          <a:lstStyle/>
          <a:p>
            <a:pPr algn="ctr"/>
            <a:r>
              <a:rPr lang="en-US" sz="3200">
                <a:latin typeface="+mj-lt"/>
              </a:rPr>
              <a:t>Hành động nào nên làm, hành động nào không nên làm để giữ sạch đôi tay? Vì sao?</a:t>
            </a:r>
          </a:p>
        </p:txBody>
      </p:sp>
      <p:pic>
        <p:nvPicPr>
          <p:cNvPr id="5122" name="Picture 2" descr="Free Like and dislike icon free png 19533420 PNG with Transparent Background">
            <a:extLst>
              <a:ext uri="{FF2B5EF4-FFF2-40B4-BE49-F238E27FC236}">
                <a16:creationId xmlns:a16="http://schemas.microsoft.com/office/drawing/2014/main" id="{1BB56770-C6F7-0E30-BBC9-9B2C3A08222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937" t="18188" r="49401" b="17236"/>
          <a:stretch/>
        </p:blipFill>
        <p:spPr bwMode="auto">
          <a:xfrm>
            <a:off x="723755" y="1533736"/>
            <a:ext cx="1212273" cy="12703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ree Like and dislike icon free png 19533420 PNG with Transparent Background">
            <a:extLst>
              <a:ext uri="{FF2B5EF4-FFF2-40B4-BE49-F238E27FC236}">
                <a16:creationId xmlns:a16="http://schemas.microsoft.com/office/drawing/2014/main" id="{07346387-D67E-B4B3-85FB-21C66F3AE82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937" t="18188" r="49401" b="17236"/>
          <a:stretch/>
        </p:blipFill>
        <p:spPr bwMode="auto">
          <a:xfrm>
            <a:off x="10313282" y="2085156"/>
            <a:ext cx="1212273" cy="127033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ree Like and dislike icon free png 19533420 PNG with Transparent Background">
            <a:extLst>
              <a:ext uri="{FF2B5EF4-FFF2-40B4-BE49-F238E27FC236}">
                <a16:creationId xmlns:a16="http://schemas.microsoft.com/office/drawing/2014/main" id="{BA683FC9-3C45-199E-10AD-68F3641112C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9885" t="16349" r="15453" b="19074"/>
          <a:stretch/>
        </p:blipFill>
        <p:spPr bwMode="auto">
          <a:xfrm>
            <a:off x="7887161" y="1528075"/>
            <a:ext cx="1212273" cy="127033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7C945CD3-05EF-8B7B-0682-71D4E9B5D15F}"/>
              </a:ext>
            </a:extLst>
          </p:cNvPr>
          <p:cNvSpPr txBox="1">
            <a:spLocks/>
          </p:cNvSpPr>
          <p:nvPr/>
        </p:nvSpPr>
        <p:spPr>
          <a:xfrm>
            <a:off x="444896" y="4480055"/>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Rửa tay sạch sẽ </a:t>
            </a:r>
          </a:p>
        </p:txBody>
      </p:sp>
      <p:sp>
        <p:nvSpPr>
          <p:cNvPr id="12" name="Title 1">
            <a:extLst>
              <a:ext uri="{FF2B5EF4-FFF2-40B4-BE49-F238E27FC236}">
                <a16:creationId xmlns:a16="http://schemas.microsoft.com/office/drawing/2014/main" id="{C253BA58-7252-B9C3-32DB-5C5576867B1E}"/>
              </a:ext>
            </a:extLst>
          </p:cNvPr>
          <p:cNvSpPr txBox="1">
            <a:spLocks/>
          </p:cNvSpPr>
          <p:nvPr/>
        </p:nvSpPr>
        <p:spPr>
          <a:xfrm>
            <a:off x="3395897" y="5220873"/>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Lau tay bằng khăn khô</a:t>
            </a:r>
          </a:p>
        </p:txBody>
      </p:sp>
      <p:sp>
        <p:nvSpPr>
          <p:cNvPr id="13" name="Title 1">
            <a:extLst>
              <a:ext uri="{FF2B5EF4-FFF2-40B4-BE49-F238E27FC236}">
                <a16:creationId xmlns:a16="http://schemas.microsoft.com/office/drawing/2014/main" id="{19D98E42-018A-6E9A-2E9E-44454AD96DC9}"/>
              </a:ext>
            </a:extLst>
          </p:cNvPr>
          <p:cNvSpPr txBox="1">
            <a:spLocks/>
          </p:cNvSpPr>
          <p:nvPr/>
        </p:nvSpPr>
        <p:spPr>
          <a:xfrm>
            <a:off x="6114010" y="4403429"/>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Dùng tay bốc thức ăn</a:t>
            </a:r>
          </a:p>
        </p:txBody>
      </p:sp>
      <p:sp>
        <p:nvSpPr>
          <p:cNvPr id="14" name="Title 1">
            <a:extLst>
              <a:ext uri="{FF2B5EF4-FFF2-40B4-BE49-F238E27FC236}">
                <a16:creationId xmlns:a16="http://schemas.microsoft.com/office/drawing/2014/main" id="{64EAB5AC-FC24-1DD6-7C78-96AF2287F0BD}"/>
              </a:ext>
            </a:extLst>
          </p:cNvPr>
          <p:cNvSpPr txBox="1">
            <a:spLocks/>
          </p:cNvSpPr>
          <p:nvPr/>
        </p:nvSpPr>
        <p:spPr>
          <a:xfrm>
            <a:off x="8813744" y="5072336"/>
            <a:ext cx="3044627"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2800">
                <a:latin typeface="+mj-lt"/>
              </a:rPr>
              <a:t>Cắt móng tay sạch sẽ</a:t>
            </a:r>
          </a:p>
        </p:txBody>
      </p:sp>
      <p:pic>
        <p:nvPicPr>
          <p:cNvPr id="9218" name="Picture 2" descr="virus">
            <a:extLst>
              <a:ext uri="{FF2B5EF4-FFF2-40B4-BE49-F238E27FC236}">
                <a16:creationId xmlns:a16="http://schemas.microsoft.com/office/drawing/2014/main" id="{2309EC4A-1A51-C156-DEAE-0EF12C92298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054" t="14856" r="8804" b="25838"/>
          <a:stretch/>
        </p:blipFill>
        <p:spPr bwMode="auto">
          <a:xfrm>
            <a:off x="1058038" y="2510390"/>
            <a:ext cx="2052250" cy="1634914"/>
          </a:xfrm>
          <a:prstGeom prst="ellipse">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A6CC486A-7A6A-354F-02A9-3BA34F6912FD}"/>
              </a:ext>
            </a:extLst>
          </p:cNvPr>
          <p:cNvGrpSpPr/>
          <p:nvPr/>
        </p:nvGrpSpPr>
        <p:grpSpPr>
          <a:xfrm>
            <a:off x="3420418" y="3114844"/>
            <a:ext cx="2720816" cy="2203393"/>
            <a:chOff x="3420418" y="1895644"/>
            <a:chExt cx="2720816" cy="2203393"/>
          </a:xfrm>
        </p:grpSpPr>
        <p:grpSp>
          <p:nvGrpSpPr>
            <p:cNvPr id="24" name="Group 23">
              <a:extLst>
                <a:ext uri="{FF2B5EF4-FFF2-40B4-BE49-F238E27FC236}">
                  <a16:creationId xmlns:a16="http://schemas.microsoft.com/office/drawing/2014/main" id="{5E0C8D8F-1404-628E-091C-F9167DCFFAB7}"/>
                </a:ext>
              </a:extLst>
            </p:cNvPr>
            <p:cNvGrpSpPr/>
            <p:nvPr/>
          </p:nvGrpSpPr>
          <p:grpSpPr>
            <a:xfrm>
              <a:off x="3420418" y="1895644"/>
              <a:ext cx="2720816" cy="2203393"/>
              <a:chOff x="723755" y="1873727"/>
              <a:chExt cx="2720816" cy="2203393"/>
            </a:xfrm>
          </p:grpSpPr>
          <p:sp>
            <p:nvSpPr>
              <p:cNvPr id="25" name="Oval 24">
                <a:extLst>
                  <a:ext uri="{FF2B5EF4-FFF2-40B4-BE49-F238E27FC236}">
                    <a16:creationId xmlns:a16="http://schemas.microsoft.com/office/drawing/2014/main" id="{B67E5DA9-FB55-1DC0-04E0-801FB780DFCC}"/>
                  </a:ext>
                </a:extLst>
              </p:cNvPr>
              <p:cNvSpPr/>
              <p:nvPr/>
            </p:nvSpPr>
            <p:spPr>
              <a:xfrm>
                <a:off x="723755" y="1873727"/>
                <a:ext cx="2720816" cy="2203393"/>
              </a:xfrm>
              <a:prstGeom prst="ellipse">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BA8FA7F-962F-0637-02CB-B33FC43337B5}"/>
                  </a:ext>
                </a:extLst>
              </p:cNvPr>
              <p:cNvSpPr/>
              <p:nvPr/>
            </p:nvSpPr>
            <p:spPr>
              <a:xfrm>
                <a:off x="962621" y="2099816"/>
                <a:ext cx="2218931" cy="1796953"/>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a:extLst>
                <a:ext uri="{FF2B5EF4-FFF2-40B4-BE49-F238E27FC236}">
                  <a16:creationId xmlns:a16="http://schemas.microsoft.com/office/drawing/2014/main" id="{0898B37D-85F6-1B95-DB1D-E17A499807BD}"/>
                </a:ext>
              </a:extLst>
            </p:cNvPr>
            <p:cNvPicPr>
              <a:picLocks noChangeAspect="1"/>
            </p:cNvPicPr>
            <p:nvPr/>
          </p:nvPicPr>
          <p:blipFill rotWithShape="1">
            <a:blip r:embed="rId8"/>
            <a:srcRect l="6532" t="4111" r="6532" b="35109"/>
            <a:stretch/>
          </p:blipFill>
          <p:spPr>
            <a:xfrm>
              <a:off x="3722830" y="2174879"/>
              <a:ext cx="2099361" cy="1658235"/>
            </a:xfrm>
            <a:prstGeom prst="ellipse">
              <a:avLst/>
            </a:prstGeom>
          </p:spPr>
        </p:pic>
      </p:grpSp>
      <p:pic>
        <p:nvPicPr>
          <p:cNvPr id="17" name="Picture 6" descr="Bé tự ăn như thế nào với phương pháp ăn dặm blw? - Mẹ không hoàn hảo">
            <a:extLst>
              <a:ext uri="{FF2B5EF4-FFF2-40B4-BE49-F238E27FC236}">
                <a16:creationId xmlns:a16="http://schemas.microsoft.com/office/drawing/2014/main" id="{76DD0444-66B5-5575-2FA5-1FB7D3DF57FA}"/>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7351" r="7103"/>
          <a:stretch/>
        </p:blipFill>
        <p:spPr bwMode="auto">
          <a:xfrm>
            <a:off x="6440524" y="2540742"/>
            <a:ext cx="2047671" cy="1629492"/>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DD6385A1-1F2C-A79F-9C86-058A851F29D4}"/>
              </a:ext>
            </a:extLst>
          </p:cNvPr>
          <p:cNvGrpSpPr/>
          <p:nvPr/>
        </p:nvGrpSpPr>
        <p:grpSpPr>
          <a:xfrm>
            <a:off x="8813744" y="3023404"/>
            <a:ext cx="2720816" cy="2203393"/>
            <a:chOff x="8813744" y="1895644"/>
            <a:chExt cx="2720816" cy="2203393"/>
          </a:xfrm>
        </p:grpSpPr>
        <p:grpSp>
          <p:nvGrpSpPr>
            <p:cNvPr id="30" name="Group 29">
              <a:extLst>
                <a:ext uri="{FF2B5EF4-FFF2-40B4-BE49-F238E27FC236}">
                  <a16:creationId xmlns:a16="http://schemas.microsoft.com/office/drawing/2014/main" id="{127AC0E5-CA46-84FA-32B0-9721A45B2914}"/>
                </a:ext>
              </a:extLst>
            </p:cNvPr>
            <p:cNvGrpSpPr/>
            <p:nvPr/>
          </p:nvGrpSpPr>
          <p:grpSpPr>
            <a:xfrm>
              <a:off x="8813744" y="1895644"/>
              <a:ext cx="2720816" cy="2203393"/>
              <a:chOff x="723755" y="1873727"/>
              <a:chExt cx="2720816" cy="2203393"/>
            </a:xfrm>
          </p:grpSpPr>
          <p:sp>
            <p:nvSpPr>
              <p:cNvPr id="31" name="Oval 30">
                <a:extLst>
                  <a:ext uri="{FF2B5EF4-FFF2-40B4-BE49-F238E27FC236}">
                    <a16:creationId xmlns:a16="http://schemas.microsoft.com/office/drawing/2014/main" id="{6BA79A5D-4E30-ABAB-77C3-AE01C5B7B4D1}"/>
                  </a:ext>
                </a:extLst>
              </p:cNvPr>
              <p:cNvSpPr/>
              <p:nvPr/>
            </p:nvSpPr>
            <p:spPr>
              <a:xfrm>
                <a:off x="723755" y="1873727"/>
                <a:ext cx="2720816" cy="2203393"/>
              </a:xfrm>
              <a:prstGeom prst="ellipse">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67A76F8F-69B2-DD7A-6FC4-5D7F97A5F09E}"/>
                  </a:ext>
                </a:extLst>
              </p:cNvPr>
              <p:cNvSpPr/>
              <p:nvPr/>
            </p:nvSpPr>
            <p:spPr>
              <a:xfrm>
                <a:off x="962621" y="2099816"/>
                <a:ext cx="2218931" cy="17969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220" name="Picture 4" descr="1,994 Nail Cutter Illustrations &amp; Clip Art - iStock | Dog nail cutter">
              <a:extLst>
                <a:ext uri="{FF2B5EF4-FFF2-40B4-BE49-F238E27FC236}">
                  <a16:creationId xmlns:a16="http://schemas.microsoft.com/office/drawing/2014/main" id="{4BD71769-AC1C-803C-9EF9-EE7F90E0A4D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4635" b="7909"/>
            <a:stretch/>
          </p:blipFill>
          <p:spPr bwMode="auto">
            <a:xfrm>
              <a:off x="9158637" y="2215375"/>
              <a:ext cx="2010100" cy="1609667"/>
            </a:xfrm>
            <a:prstGeom prst="ellipse">
              <a:avLst/>
            </a:prstGeom>
            <a:noFill/>
            <a:extLst>
              <a:ext uri="{909E8E84-426E-40DD-AFC4-6F175D3DCCD1}">
                <a14:hiddenFill xmlns:a14="http://schemas.microsoft.com/office/drawing/2010/main">
                  <a:solidFill>
                    <a:srgbClr val="FFFFFF"/>
                  </a:solidFill>
                </a14:hiddenFill>
              </a:ext>
            </a:extLst>
          </p:spPr>
        </p:pic>
      </p:grpSp>
      <p:pic>
        <p:nvPicPr>
          <p:cNvPr id="35" name="Picture 2" descr="Free Like and dislike icon free png 19533420 PNG with Transparent Background">
            <a:extLst>
              <a:ext uri="{FF2B5EF4-FFF2-40B4-BE49-F238E27FC236}">
                <a16:creationId xmlns:a16="http://schemas.microsoft.com/office/drawing/2014/main" id="{AA35F96F-C17D-49FA-D941-B561D8318F4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937" t="18188" r="49401" b="17236"/>
          <a:stretch/>
        </p:blipFill>
        <p:spPr bwMode="auto">
          <a:xfrm>
            <a:off x="3907202" y="2219988"/>
            <a:ext cx="1212273" cy="1270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30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500"/>
                                        <p:tgtEl>
                                          <p:spTgt spid="5122"/>
                                        </p:tgtEl>
                                      </p:cBhvr>
                                    </p:animEffect>
                                  </p:childTnLst>
                                  <p:subTnLst>
                                    <p:audio>
                                      <p:cMediaNode>
                                        <p:cTn display="0" masterRel="sameClick">
                                          <p:stCondLst>
                                            <p:cond evt="begin" delay="0">
                                              <p:tn val="10"/>
                                            </p:cond>
                                          </p:stCondLst>
                                          <p:endCondLst>
                                            <p:cond evt="onStopAudio" delay="0">
                                              <p:tgtEl>
                                                <p:sldTgt/>
                                              </p:tgtEl>
                                            </p:cond>
                                          </p:endCondLst>
                                        </p:cTn>
                                        <p:tgtEl>
                                          <p:sndTgt r:embed="rId4" name="Tieng-ting-www_nhacchuongvui_com.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subTnLst>
                                    <p:audio>
                                      <p:cMediaNode>
                                        <p:cTn display="0" masterRel="sameClick">
                                          <p:stCondLst>
                                            <p:cond evt="begin" delay="0">
                                              <p:tn val="20"/>
                                            </p:cond>
                                          </p:stCondLst>
                                          <p:endCondLst>
                                            <p:cond evt="onStopAudio" delay="0">
                                              <p:tgtEl>
                                                <p:sldTgt/>
                                              </p:tgtEl>
                                            </p:cond>
                                          </p:endCondLst>
                                        </p:cTn>
                                        <p:tgtEl>
                                          <p:sndTgt r:embed="rId4" name="Tieng-ting-www_nhacchuongvui_com.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subTnLst>
                                    <p:audio>
                                      <p:cMediaNode>
                                        <p:cTn display="0" masterRel="sameClick">
                                          <p:stCondLst>
                                            <p:cond evt="begin" delay="0">
                                              <p:tn val="25"/>
                                            </p:cond>
                                          </p:stCondLst>
                                          <p:endCondLst>
                                            <p:cond evt="onStopAudio" delay="0">
                                              <p:tgtEl>
                                                <p:sldTgt/>
                                              </p:tgtEl>
                                            </p:cond>
                                          </p:endCondLst>
                                        </p:cTn>
                                        <p:tgtEl>
                                          <p:sndTgt r:embed="rId3" name="chimes.wav"/>
                                        </p:tgtEl>
                                      </p:cMediaNode>
                                    </p:audio>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subTnLst>
                                    <p:audio>
                                      <p:cMediaNode>
                                        <p:cTn display="0" masterRel="sameClick">
                                          <p:stCondLst>
                                            <p:cond evt="begin" delay="0">
                                              <p:tn val="30"/>
                                            </p:cond>
                                          </p:stCondLst>
                                          <p:endCondLst>
                                            <p:cond evt="onStopAudio" delay="0">
                                              <p:tgtEl>
                                                <p:sldTgt/>
                                              </p:tgtEl>
                                            </p:cond>
                                          </p:endCondLst>
                                        </p:cTn>
                                        <p:tgtEl>
                                          <p:sndTgt r:embed="rId5" name="Wrong Buzzer.wav"/>
                                        </p:tgtEl>
                                      </p:cMediaNode>
                                    </p:audio>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subTnLst>
                                    <p:audio>
                                      <p:cMediaNode>
                                        <p:cTn display="0" masterRel="sameClick">
                                          <p:stCondLst>
                                            <p:cond evt="begin" delay="0">
                                              <p:tn val="35"/>
                                            </p:cond>
                                          </p:stCondLst>
                                          <p:endCondLst>
                                            <p:cond evt="onStopAudio" delay="0">
                                              <p:tgtEl>
                                                <p:sldTgt/>
                                              </p:tgtEl>
                                            </p:cond>
                                          </p:endCondLst>
                                        </p:cTn>
                                        <p:tgtEl>
                                          <p:sndTgt r:embed="rId3" name="chimes.wav"/>
                                        </p:tgtEl>
                                      </p:cMediaNode>
                                    </p:audio>
                                  </p:sub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subTnLst>
                                    <p:audio>
                                      <p:cMediaNode>
                                        <p:cTn display="0" masterRel="sameClick">
                                          <p:stCondLst>
                                            <p:cond evt="begin" delay="0">
                                              <p:tn val="40"/>
                                            </p:cond>
                                          </p:stCondLst>
                                          <p:endCondLst>
                                            <p:cond evt="onStopAudio" delay="0">
                                              <p:tgtEl>
                                                <p:sldTgt/>
                                              </p:tgtEl>
                                            </p:cond>
                                          </p:endCondLst>
                                        </p:cTn>
                                        <p:tgtEl>
                                          <p:sndTgt r:embed="rId4"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1676-9743-2624-8938-ADDE6862D08A}"/>
              </a:ext>
            </a:extLst>
          </p:cNvPr>
          <p:cNvSpPr txBox="1">
            <a:spLocks/>
          </p:cNvSpPr>
          <p:nvPr/>
        </p:nvSpPr>
        <p:spPr>
          <a:xfrm>
            <a:off x="444897" y="339725"/>
            <a:ext cx="11272044"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3200">
                <a:latin typeface="+mj-lt"/>
              </a:rPr>
              <a:t>Để giữ bàn tay luôn sạch sẽ, em nên:</a:t>
            </a:r>
          </a:p>
        </p:txBody>
      </p:sp>
      <p:pic>
        <p:nvPicPr>
          <p:cNvPr id="3" name="Picture 2" descr="Washing Hands ">
            <a:extLst>
              <a:ext uri="{FF2B5EF4-FFF2-40B4-BE49-F238E27FC236}">
                <a16:creationId xmlns:a16="http://schemas.microsoft.com/office/drawing/2014/main" id="{BACA3DE3-156A-D5A8-DDE6-5F4A349523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057" y="1994374"/>
            <a:ext cx="4402166" cy="3142153"/>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Kaizen Languages">
            <a:extLst>
              <a:ext uri="{FF2B5EF4-FFF2-40B4-BE49-F238E27FC236}">
                <a16:creationId xmlns:a16="http://schemas.microsoft.com/office/drawing/2014/main" id="{D5C71B23-FA2E-C3E2-E3A0-2C0BE2BE92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4578" y="2173590"/>
            <a:ext cx="2722363" cy="31112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5E2E983-F9F4-248D-4E2D-370887110496}"/>
              </a:ext>
            </a:extLst>
          </p:cNvPr>
          <p:cNvPicPr>
            <a:picLocks noChangeAspect="1"/>
          </p:cNvPicPr>
          <p:nvPr/>
        </p:nvPicPr>
        <p:blipFill>
          <a:blip r:embed="rId4"/>
          <a:stretch>
            <a:fillRect/>
          </a:stretch>
        </p:blipFill>
        <p:spPr>
          <a:xfrm>
            <a:off x="5219899" y="1994374"/>
            <a:ext cx="3158002" cy="3596952"/>
          </a:xfrm>
          <a:prstGeom prst="rect">
            <a:avLst/>
          </a:prstGeom>
        </p:spPr>
      </p:pic>
    </p:spTree>
    <p:extLst>
      <p:ext uri="{BB962C8B-B14F-4D97-AF65-F5344CB8AC3E}">
        <p14:creationId xmlns:p14="http://schemas.microsoft.com/office/powerpoint/2010/main" val="118081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4"/>
                                        </p:tgtEl>
                                        <p:attrNameLst>
                                          <p:attrName>style.visibility</p:attrName>
                                        </p:attrNameLst>
                                      </p:cBhvr>
                                      <p:to>
                                        <p:strVal val="visible"/>
                                      </p:to>
                                    </p:set>
                                    <p:animEffect transition="in" filter="fade">
                                      <p:cBhvr>
                                        <p:cTn id="17" dur="500"/>
                                        <p:tgtEl>
                                          <p:spTgt spid="7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1676-9743-2624-8938-ADDE6862D08A}"/>
              </a:ext>
            </a:extLst>
          </p:cNvPr>
          <p:cNvSpPr txBox="1">
            <a:spLocks/>
          </p:cNvSpPr>
          <p:nvPr/>
        </p:nvSpPr>
        <p:spPr>
          <a:xfrm>
            <a:off x="444897" y="339725"/>
            <a:ext cx="11272044" cy="84455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1pPr>
            <a:lvl2pPr marR="0" lvl="1"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2pPr>
            <a:lvl3pPr marR="0" lvl="2"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3pPr>
            <a:lvl4pPr marR="0" lvl="3"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4pPr>
            <a:lvl5pPr marR="0" lvl="4"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5pPr>
            <a:lvl6pPr marR="0" lvl="5"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6pPr>
            <a:lvl7pPr marR="0" lvl="6"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7pPr>
            <a:lvl8pPr marR="0" lvl="7"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8pPr>
            <a:lvl9pPr marR="0" lvl="8" algn="l" rtl="0">
              <a:lnSpc>
                <a:spcPct val="100000"/>
              </a:lnSpc>
              <a:spcBef>
                <a:spcPts val="0"/>
              </a:spcBef>
              <a:spcAft>
                <a:spcPts val="0"/>
              </a:spcAft>
              <a:buClr>
                <a:schemeClr val="dk1"/>
              </a:buClr>
              <a:buSzPts val="3000"/>
              <a:buFont typeface="Chelsea Market"/>
              <a:buNone/>
              <a:defRPr sz="3000" b="1" i="0" u="none" strike="noStrike" cap="none">
                <a:solidFill>
                  <a:schemeClr val="dk1"/>
                </a:solidFill>
                <a:latin typeface="Chelsea Market"/>
                <a:ea typeface="Chelsea Market"/>
                <a:cs typeface="Chelsea Market"/>
                <a:sym typeface="Chelsea Market"/>
              </a:defRPr>
            </a:lvl9pPr>
          </a:lstStyle>
          <a:p>
            <a:pPr algn="ctr"/>
            <a:r>
              <a:rPr lang="en-US" sz="3200">
                <a:latin typeface="+mj-lt"/>
              </a:rPr>
              <a:t>Để giữ bàn tay luôn sạch sẽ, em không nên:</a:t>
            </a:r>
          </a:p>
        </p:txBody>
      </p:sp>
      <p:pic>
        <p:nvPicPr>
          <p:cNvPr id="8194" name="Picture 2" descr="little boy picking his nose Royalty Free Vector Clip Art illustration  -vc004813-CoolCLIPS.com">
            <a:extLst>
              <a:ext uri="{FF2B5EF4-FFF2-40B4-BE49-F238E27FC236}">
                <a16:creationId xmlns:a16="http://schemas.microsoft.com/office/drawing/2014/main" id="{6C6158C5-1B85-9439-5E18-5F7632EE32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4502" y="1430951"/>
            <a:ext cx="1543694" cy="29638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F821E7E-3CB2-AC92-3CA6-ACF176E397CA}"/>
              </a:ext>
            </a:extLst>
          </p:cNvPr>
          <p:cNvPicPr>
            <a:picLocks noChangeAspect="1"/>
          </p:cNvPicPr>
          <p:nvPr/>
        </p:nvPicPr>
        <p:blipFill>
          <a:blip r:embed="rId4"/>
          <a:stretch>
            <a:fillRect/>
          </a:stretch>
        </p:blipFill>
        <p:spPr>
          <a:xfrm>
            <a:off x="490124" y="1399623"/>
            <a:ext cx="2672511" cy="3266402"/>
          </a:xfrm>
          <a:prstGeom prst="rect">
            <a:avLst/>
          </a:prstGeom>
        </p:spPr>
      </p:pic>
      <p:pic>
        <p:nvPicPr>
          <p:cNvPr id="9" name="Picture 8">
            <a:extLst>
              <a:ext uri="{FF2B5EF4-FFF2-40B4-BE49-F238E27FC236}">
                <a16:creationId xmlns:a16="http://schemas.microsoft.com/office/drawing/2014/main" id="{7F6164F4-9431-3B9B-4B8B-2CCFC0555246}"/>
              </a:ext>
            </a:extLst>
          </p:cNvPr>
          <p:cNvPicPr>
            <a:picLocks noChangeAspect="1"/>
          </p:cNvPicPr>
          <p:nvPr/>
        </p:nvPicPr>
        <p:blipFill>
          <a:blip r:embed="rId5"/>
          <a:stretch>
            <a:fillRect/>
          </a:stretch>
        </p:blipFill>
        <p:spPr>
          <a:xfrm>
            <a:off x="3565040" y="1311659"/>
            <a:ext cx="2531588" cy="3266402"/>
          </a:xfrm>
          <a:prstGeom prst="rect">
            <a:avLst/>
          </a:prstGeom>
        </p:spPr>
      </p:pic>
      <p:pic>
        <p:nvPicPr>
          <p:cNvPr id="10" name="Picture 9">
            <a:extLst>
              <a:ext uri="{FF2B5EF4-FFF2-40B4-BE49-F238E27FC236}">
                <a16:creationId xmlns:a16="http://schemas.microsoft.com/office/drawing/2014/main" id="{DC81F4F6-C20D-3CF4-B9B6-57970601E3D5}"/>
              </a:ext>
            </a:extLst>
          </p:cNvPr>
          <p:cNvPicPr>
            <a:picLocks noChangeAspect="1"/>
          </p:cNvPicPr>
          <p:nvPr/>
        </p:nvPicPr>
        <p:blipFill>
          <a:blip r:embed="rId6"/>
          <a:stretch>
            <a:fillRect/>
          </a:stretch>
        </p:blipFill>
        <p:spPr>
          <a:xfrm>
            <a:off x="9350408" y="1311659"/>
            <a:ext cx="2415829" cy="3266402"/>
          </a:xfrm>
          <a:prstGeom prst="rect">
            <a:avLst/>
          </a:prstGeom>
        </p:spPr>
      </p:pic>
      <p:pic>
        <p:nvPicPr>
          <p:cNvPr id="8198" name="Picture 6" descr="Bé tự ăn như thế nào với phương pháp ăn dặm blw? - Mẹ không hoàn hảo">
            <a:extLst>
              <a:ext uri="{FF2B5EF4-FFF2-40B4-BE49-F238E27FC236}">
                <a16:creationId xmlns:a16="http://schemas.microsoft.com/office/drawing/2014/main" id="{A3976B69-E210-68D1-28C1-4FA2F7FC9A9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6915" y="4824737"/>
            <a:ext cx="3019425" cy="19165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49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4"/>
                                        </p:tgtEl>
                                        <p:attrNameLst>
                                          <p:attrName>style.visibility</p:attrName>
                                        </p:attrNameLst>
                                      </p:cBhvr>
                                      <p:to>
                                        <p:strVal val="visible"/>
                                      </p:to>
                                    </p:set>
                                    <p:animEffect transition="in" filter="fade">
                                      <p:cBhvr>
                                        <p:cTn id="17" dur="500"/>
                                        <p:tgtEl>
                                          <p:spTgt spid="819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198"/>
                                        </p:tgtEl>
                                        <p:attrNameLst>
                                          <p:attrName>style.visibility</p:attrName>
                                        </p:attrNameLst>
                                      </p:cBhvr>
                                      <p:to>
                                        <p:strVal val="visible"/>
                                      </p:to>
                                    </p:set>
                                    <p:animEffect transition="in" filter="fade">
                                      <p:cBhvr>
                                        <p:cTn id="27"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 name="TextBox 4">
            <a:extLst>
              <a:ext uri="{FF2B5EF4-FFF2-40B4-BE49-F238E27FC236}">
                <a16:creationId xmlns:a16="http://schemas.microsoft.com/office/drawing/2014/main" id="{C97F9BF6-3B90-059E-C908-E9AFE14E1566}"/>
              </a:ext>
            </a:extLst>
          </p:cNvPr>
          <p:cNvSpPr txBox="1"/>
          <p:nvPr/>
        </p:nvSpPr>
        <p:spPr>
          <a:xfrm>
            <a:off x="2157368" y="6943774"/>
            <a:ext cx="7847100" cy="2048253"/>
          </a:xfrm>
          <a:prstGeom prst="rect">
            <a:avLst/>
          </a:prstGeom>
          <a:solidFill>
            <a:schemeClr val="bg1">
              <a:lumMod val="60000"/>
              <a:lumOff val="40000"/>
            </a:schemeClr>
          </a:solidFill>
          <a:effectLst>
            <a:softEdge rad="127000"/>
          </a:effectLst>
        </p:spPr>
        <p:txBody>
          <a:bodyPr wrap="square" rtlCol="0">
            <a:spAutoFit/>
          </a:bodyPr>
          <a:lstStyle/>
          <a:p>
            <a:pPr algn="ctr"/>
            <a:r>
              <a:rPr lang="en-US" sz="11500" b="1">
                <a:solidFill>
                  <a:schemeClr val="bg2"/>
                </a:solidFill>
                <a:latin typeface="SVN-Guerrilla" panose="00000500000000000000" pitchFamily="2" charset="0"/>
              </a:rPr>
              <a:t>VẬN DỤNG</a:t>
            </a:r>
          </a:p>
        </p:txBody>
      </p:sp>
      <p:pic>
        <p:nvPicPr>
          <p:cNvPr id="3" name="Picture 2">
            <a:extLst>
              <a:ext uri="{FF2B5EF4-FFF2-40B4-BE49-F238E27FC236}">
                <a16:creationId xmlns:a16="http://schemas.microsoft.com/office/drawing/2014/main" id="{555FE5DE-FDCF-8612-EEB1-768A89CDC950}"/>
              </a:ext>
            </a:extLst>
          </p:cNvPr>
          <p:cNvPicPr>
            <a:picLocks noChangeAspect="1"/>
          </p:cNvPicPr>
          <p:nvPr/>
        </p:nvPicPr>
        <p:blipFill>
          <a:blip r:embed="rId3"/>
          <a:stretch>
            <a:fillRect/>
          </a:stretch>
        </p:blipFill>
        <p:spPr>
          <a:xfrm>
            <a:off x="2093789" y="1889626"/>
            <a:ext cx="7974259" cy="3078747"/>
          </a:xfrm>
          <a:prstGeom prst="rect">
            <a:avLst/>
          </a:prstGeom>
        </p:spPr>
      </p:pic>
    </p:spTree>
    <p:extLst>
      <p:ext uri="{BB962C8B-B14F-4D97-AF65-F5344CB8AC3E}">
        <p14:creationId xmlns:p14="http://schemas.microsoft.com/office/powerpoint/2010/main" val="2085295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D8007-ADCF-AD97-CC88-913A733EF490}"/>
              </a:ext>
            </a:extLst>
          </p:cNvPr>
          <p:cNvSpPr>
            <a:spLocks noGrp="1"/>
          </p:cNvSpPr>
          <p:nvPr>
            <p:ph type="title"/>
          </p:nvPr>
        </p:nvSpPr>
        <p:spPr/>
        <p:txBody>
          <a:bodyPr/>
          <a:lstStyle/>
          <a:p>
            <a:endParaRPr lang="en-US"/>
          </a:p>
        </p:txBody>
      </p:sp>
      <p:pic>
        <p:nvPicPr>
          <p:cNvPr id="3" name="412_20201207092334_tinh-huong-gia-dinh_final">
            <a:hlinkClick r:id="" action="ppaction://media"/>
            <a:extLst>
              <a:ext uri="{FF2B5EF4-FFF2-40B4-BE49-F238E27FC236}">
                <a16:creationId xmlns:a16="http://schemas.microsoft.com/office/drawing/2014/main" id="{A3F8C908-5455-595C-C7E8-634A88450BB4}"/>
              </a:ext>
            </a:extLst>
          </p:cNvPr>
          <p:cNvPicPr>
            <a:picLocks noChangeAspect="1"/>
          </p:cNvPicPr>
          <p:nvPr>
            <a:videoFile r:link="rId1"/>
            <p:extLst>
              <p:ext uri="{DAA4B4D4-6D71-4841-9C94-3DE7FCFB9230}">
                <p14:media xmlns:p14="http://schemas.microsoft.com/office/powerpoint/2010/main" r:embed="rId2">
                  <p14:trim st="7198" end="32582.9999"/>
                </p14:media>
              </p:ext>
            </p:extLst>
          </p:nvPr>
        </p:nvPicPr>
        <p:blipFill>
          <a:blip r:embed="rId4"/>
          <a:stretch>
            <a:fillRect/>
          </a:stretch>
        </p:blipFill>
        <p:spPr>
          <a:xfrm>
            <a:off x="0" y="7938"/>
            <a:ext cx="12161838" cy="6840537"/>
          </a:xfrm>
          <a:prstGeom prst="rect">
            <a:avLst/>
          </a:prstGeom>
        </p:spPr>
      </p:pic>
      <p:sp>
        <p:nvSpPr>
          <p:cNvPr id="4" name="TextBox 3">
            <a:extLst>
              <a:ext uri="{FF2B5EF4-FFF2-40B4-BE49-F238E27FC236}">
                <a16:creationId xmlns:a16="http://schemas.microsoft.com/office/drawing/2014/main" id="{FF82D153-1F43-4575-34A3-3264A81DAD3D}"/>
              </a:ext>
            </a:extLst>
          </p:cNvPr>
          <p:cNvSpPr txBox="1"/>
          <p:nvPr/>
        </p:nvSpPr>
        <p:spPr>
          <a:xfrm>
            <a:off x="281186" y="7938"/>
            <a:ext cx="11599466" cy="584775"/>
          </a:xfrm>
          <a:prstGeom prst="rect">
            <a:avLst/>
          </a:prstGeom>
          <a:solidFill>
            <a:schemeClr val="bg2"/>
          </a:solidFill>
          <a:effectLst>
            <a:softEdge rad="127000"/>
          </a:effectLst>
        </p:spPr>
        <p:txBody>
          <a:bodyPr wrap="square" rtlCol="0">
            <a:spAutoFit/>
          </a:bodyPr>
          <a:lstStyle/>
          <a:p>
            <a:pPr algn="ctr"/>
            <a:r>
              <a:rPr lang="en-US" sz="3200" b="1">
                <a:latin typeface="AvantGarde" panose="00000400000000000000" pitchFamily="2" charset="0"/>
                <a:ea typeface="AvantGarde" panose="00000400000000000000" pitchFamily="2" charset="0"/>
                <a:cs typeface="AvantGarde" panose="00000400000000000000" pitchFamily="2" charset="0"/>
              </a:rPr>
              <a:t>Nếu em là bạn trai, em sẽ làm gì trong tình huống này?</a:t>
            </a:r>
          </a:p>
        </p:txBody>
      </p:sp>
    </p:spTree>
    <p:extLst>
      <p:ext uri="{BB962C8B-B14F-4D97-AF65-F5344CB8AC3E}">
        <p14:creationId xmlns:p14="http://schemas.microsoft.com/office/powerpoint/2010/main" val="397080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D8007-ADCF-AD97-CC88-913A733EF490}"/>
              </a:ext>
            </a:extLst>
          </p:cNvPr>
          <p:cNvSpPr>
            <a:spLocks noGrp="1"/>
          </p:cNvSpPr>
          <p:nvPr>
            <p:ph type="title"/>
          </p:nvPr>
        </p:nvSpPr>
        <p:spPr/>
        <p:txBody>
          <a:bodyPr/>
          <a:lstStyle/>
          <a:p>
            <a:endParaRPr lang="en-US"/>
          </a:p>
        </p:txBody>
      </p:sp>
      <p:pic>
        <p:nvPicPr>
          <p:cNvPr id="3" name="412_20201207092334_tinh-huong-gia-dinh_final">
            <a:hlinkClick r:id="" action="ppaction://media"/>
            <a:extLst>
              <a:ext uri="{FF2B5EF4-FFF2-40B4-BE49-F238E27FC236}">
                <a16:creationId xmlns:a16="http://schemas.microsoft.com/office/drawing/2014/main" id="{A3F8C908-5455-595C-C7E8-634A88450BB4}"/>
              </a:ext>
            </a:extLst>
          </p:cNvPr>
          <p:cNvPicPr>
            <a:picLocks noChangeAspect="1"/>
          </p:cNvPicPr>
          <p:nvPr>
            <a:videoFile r:link="rId1"/>
            <p:extLst>
              <p:ext uri="{DAA4B4D4-6D71-4841-9C94-3DE7FCFB9230}">
                <p14:media xmlns:p14="http://schemas.microsoft.com/office/powerpoint/2010/main" r:embed="rId2">
                  <p14:trim st="19512" end="5994.9999"/>
                </p14:media>
              </p:ext>
            </p:extLst>
          </p:nvPr>
        </p:nvPicPr>
        <p:blipFill>
          <a:blip r:embed="rId4"/>
          <a:stretch>
            <a:fillRect/>
          </a:stretch>
        </p:blipFill>
        <p:spPr>
          <a:xfrm>
            <a:off x="0" y="7938"/>
            <a:ext cx="12161838" cy="6840537"/>
          </a:xfrm>
          <a:prstGeom prst="rect">
            <a:avLst/>
          </a:prstGeom>
        </p:spPr>
      </p:pic>
      <p:sp>
        <p:nvSpPr>
          <p:cNvPr id="4" name="TextBox 3">
            <a:extLst>
              <a:ext uri="{FF2B5EF4-FFF2-40B4-BE49-F238E27FC236}">
                <a16:creationId xmlns:a16="http://schemas.microsoft.com/office/drawing/2014/main" id="{FF82D153-1F43-4575-34A3-3264A81DAD3D}"/>
              </a:ext>
            </a:extLst>
          </p:cNvPr>
          <p:cNvSpPr txBox="1"/>
          <p:nvPr/>
        </p:nvSpPr>
        <p:spPr>
          <a:xfrm>
            <a:off x="281186" y="7938"/>
            <a:ext cx="11599466" cy="584775"/>
          </a:xfrm>
          <a:prstGeom prst="rect">
            <a:avLst/>
          </a:prstGeom>
          <a:solidFill>
            <a:schemeClr val="bg2"/>
          </a:solidFill>
          <a:effectLst>
            <a:softEdge rad="127000"/>
          </a:effectLst>
        </p:spPr>
        <p:txBody>
          <a:bodyPr wrap="square" rtlCol="0">
            <a:spAutoFit/>
          </a:bodyPr>
          <a:lstStyle/>
          <a:p>
            <a:pPr algn="ctr"/>
            <a:r>
              <a:rPr lang="en-US" sz="3200" b="1">
                <a:latin typeface="AvantGarde" panose="00000400000000000000" pitchFamily="2" charset="0"/>
                <a:ea typeface="AvantGarde" panose="00000400000000000000" pitchFamily="2" charset="0"/>
                <a:cs typeface="AvantGarde" panose="00000400000000000000" pitchFamily="2" charset="0"/>
              </a:rPr>
              <a:t>Cùng chờ đón kết quả nào!</a:t>
            </a:r>
          </a:p>
        </p:txBody>
      </p:sp>
    </p:spTree>
    <p:extLst>
      <p:ext uri="{BB962C8B-B14F-4D97-AF65-F5344CB8AC3E}">
        <p14:creationId xmlns:p14="http://schemas.microsoft.com/office/powerpoint/2010/main" val="91892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7006A-0044-3FB3-5980-DCFB6739803C}"/>
              </a:ext>
            </a:extLst>
          </p:cNvPr>
          <p:cNvSpPr>
            <a:spLocks noGrp="1"/>
          </p:cNvSpPr>
          <p:nvPr>
            <p:ph type="title"/>
          </p:nvPr>
        </p:nvSpPr>
        <p:spPr/>
        <p:txBody>
          <a:bodyPr/>
          <a:lstStyle/>
          <a:p>
            <a:endParaRPr lang="en-US"/>
          </a:p>
        </p:txBody>
      </p:sp>
      <p:pic>
        <p:nvPicPr>
          <p:cNvPr id="3" name="Tập 202 - Bo cắn móng tay">
            <a:hlinkClick r:id="" action="ppaction://media"/>
            <a:extLst>
              <a:ext uri="{FF2B5EF4-FFF2-40B4-BE49-F238E27FC236}">
                <a16:creationId xmlns:a16="http://schemas.microsoft.com/office/drawing/2014/main" id="{40E08899-C283-8350-3F5F-F0334FEB8C22}"/>
              </a:ext>
            </a:extLst>
          </p:cNvPr>
          <p:cNvPicPr>
            <a:picLocks noChangeAspect="1"/>
          </p:cNvPicPr>
          <p:nvPr>
            <a:videoFile r:link="rId1"/>
            <p:extLst>
              <p:ext uri="{DAA4B4D4-6D71-4841-9C94-3DE7FCFB9230}">
                <p14:media xmlns:p14="http://schemas.microsoft.com/office/powerpoint/2010/main" r:embed="rId2">
                  <p14:trim st="9625"/>
                </p14:media>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21877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0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B6477-31A7-9285-1D21-D7B3B0268625}"/>
              </a:ext>
            </a:extLst>
          </p:cNvPr>
          <p:cNvSpPr>
            <a:spLocks noGrp="1"/>
          </p:cNvSpPr>
          <p:nvPr>
            <p:ph type="title"/>
          </p:nvPr>
        </p:nvSpPr>
        <p:spPr/>
        <p:txBody>
          <a:bodyPr/>
          <a:lstStyle/>
          <a:p>
            <a:endParaRPr lang="en-US"/>
          </a:p>
        </p:txBody>
      </p:sp>
      <p:pic>
        <p:nvPicPr>
          <p:cNvPr id="3" name="HƯỞNG ỨNG NGÀY VỆ SINH TAY THẾ GIỚI 5-5 VỚI THÔNG ĐIỆP- -TAY SẠCH KHUẨN, BẢO VỆ CỘNG ĐỒNG-">
            <a:hlinkClick r:id="" action="ppaction://media"/>
            <a:extLst>
              <a:ext uri="{FF2B5EF4-FFF2-40B4-BE49-F238E27FC236}">
                <a16:creationId xmlns:a16="http://schemas.microsoft.com/office/drawing/2014/main" id="{B33B6F6A-75E5-2F27-61F0-1C1D797B8A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27351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7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AE2437-4270-5CD8-0651-FFCFF58AC57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2922" t="31871" r="1599" b="10350"/>
          <a:stretch/>
        </p:blipFill>
        <p:spPr>
          <a:xfrm>
            <a:off x="3471361" y="2532186"/>
            <a:ext cx="4996101" cy="4145560"/>
          </a:xfrm>
          <a:prstGeom prst="rect">
            <a:avLst/>
          </a:prstGeom>
          <a:ln>
            <a:noFill/>
          </a:ln>
          <a:effectLst>
            <a:softEdge rad="112500"/>
          </a:effectLst>
        </p:spPr>
      </p:pic>
      <p:sp>
        <p:nvSpPr>
          <p:cNvPr id="4" name="Rectangle 3">
            <a:extLst>
              <a:ext uri="{FF2B5EF4-FFF2-40B4-BE49-F238E27FC236}">
                <a16:creationId xmlns:a16="http://schemas.microsoft.com/office/drawing/2014/main" id="{85F6C552-C0A8-0703-E79F-16AE86FF428E}"/>
              </a:ext>
            </a:extLst>
          </p:cNvPr>
          <p:cNvSpPr/>
          <p:nvPr/>
        </p:nvSpPr>
        <p:spPr>
          <a:xfrm>
            <a:off x="0" y="0"/>
            <a:ext cx="12161838" cy="2897944"/>
          </a:xfrm>
          <a:prstGeom prst="rect">
            <a:avLst/>
          </a:prstGeom>
          <a:solidFill>
            <a:srgbClr val="C71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BB76E7A-6888-FFAE-8181-0971DAE701AE}"/>
              </a:ext>
            </a:extLst>
          </p:cNvPr>
          <p:cNvSpPr txBox="1"/>
          <p:nvPr/>
        </p:nvSpPr>
        <p:spPr>
          <a:xfrm>
            <a:off x="2807121" y="897707"/>
            <a:ext cx="6547595" cy="1323439"/>
          </a:xfrm>
          <a:prstGeom prst="rect">
            <a:avLst/>
          </a:prstGeom>
          <a:noFill/>
        </p:spPr>
        <p:txBody>
          <a:bodyPr wrap="square" rtlCol="0">
            <a:spAutoFit/>
          </a:bodyPr>
          <a:lstStyle/>
          <a:p>
            <a:pPr algn="ctr"/>
            <a:r>
              <a:rPr lang="en-US" sz="8000" b="1">
                <a:ln w="10160">
                  <a:solidFill>
                    <a:schemeClr val="accent5"/>
                  </a:solidFill>
                  <a:prstDash val="solid"/>
                </a:ln>
                <a:solidFill>
                  <a:schemeClr val="bg2"/>
                </a:solidFill>
                <a:effectLst>
                  <a:outerShdw blurRad="38100" dist="22860" dir="5400000" algn="tl" rotWithShape="0">
                    <a:srgbClr val="000000">
                      <a:alpha val="30000"/>
                    </a:srgbClr>
                  </a:outerShdw>
                </a:effectLst>
                <a:latin typeface="AvantGarde" panose="00000400000000000000" pitchFamily="2" charset="0"/>
                <a:ea typeface="AvantGarde" panose="00000400000000000000" pitchFamily="2" charset="0"/>
                <a:cs typeface="AvantGarde" panose="00000400000000000000" pitchFamily="2" charset="0"/>
              </a:rPr>
              <a:t>ĐẠO ĐỨC </a:t>
            </a:r>
            <a:r>
              <a:rPr lang="en-US" sz="8000" b="1">
                <a:ln w="10160">
                  <a:solidFill>
                    <a:schemeClr val="accent5"/>
                  </a:solidFill>
                  <a:prstDash val="solid"/>
                </a:ln>
                <a:solidFill>
                  <a:schemeClr val="bg2"/>
                </a:solidFill>
                <a:effectLst>
                  <a:outerShdw blurRad="38100" dist="22860" dir="5400000" algn="tl" rotWithShape="0">
                    <a:srgbClr val="000000">
                      <a:alpha val="30000"/>
                    </a:srgbClr>
                  </a:outerShdw>
                </a:effectLst>
                <a:latin typeface=".VnArial" panose="020B7200000000000000" pitchFamily="34" charset="0"/>
                <a:ea typeface="AvantGarde" panose="00000400000000000000" pitchFamily="2" charset="0"/>
                <a:cs typeface="AvantGarde" panose="00000400000000000000" pitchFamily="2" charset="0"/>
              </a:rPr>
              <a:t>1</a:t>
            </a:r>
          </a:p>
        </p:txBody>
      </p:sp>
      <p:pic>
        <p:nvPicPr>
          <p:cNvPr id="6" name="Picture 2" descr="Bộ SGK Lớp 6 - Kết nối tri thức với cuộc sống - Công ty Cổ phần Đầu tư và  Phát triển Giáo dục Phương Nam">
            <a:extLst>
              <a:ext uri="{FF2B5EF4-FFF2-40B4-BE49-F238E27FC236}">
                <a16:creationId xmlns:a16="http://schemas.microsoft.com/office/drawing/2014/main" id="{AF44004E-CBDB-C6CA-B0BE-F637216B3CBD}"/>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t="8333"/>
          <a:stretch/>
        </p:blipFill>
        <p:spPr bwMode="auto">
          <a:xfrm>
            <a:off x="150024" y="116048"/>
            <a:ext cx="1692843" cy="1563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5664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pic>
        <p:nvPicPr>
          <p:cNvPr id="680" name="Google Shape;680;p49"/>
          <p:cNvPicPr preferRelativeResize="0"/>
          <p:nvPr/>
        </p:nvPicPr>
        <p:blipFill rotWithShape="1">
          <a:blip r:embed="rId3">
            <a:alphaModFix/>
          </a:blip>
          <a:srcRect r="10968"/>
          <a:stretch/>
        </p:blipFill>
        <p:spPr>
          <a:xfrm>
            <a:off x="8437707" y="-238537"/>
            <a:ext cx="3724129" cy="4182991"/>
          </a:xfrm>
          <a:prstGeom prst="rect">
            <a:avLst/>
          </a:prstGeom>
          <a:noFill/>
          <a:ln>
            <a:noFill/>
          </a:ln>
        </p:spPr>
      </p:pic>
      <p:grpSp>
        <p:nvGrpSpPr>
          <p:cNvPr id="683" name="Google Shape;683;p49"/>
          <p:cNvGrpSpPr/>
          <p:nvPr/>
        </p:nvGrpSpPr>
        <p:grpSpPr>
          <a:xfrm>
            <a:off x="6543306" y="2452422"/>
            <a:ext cx="4371691" cy="4397095"/>
            <a:chOff x="4919650" y="1837500"/>
            <a:chExt cx="3286900" cy="3306000"/>
          </a:xfrm>
        </p:grpSpPr>
        <p:pic>
          <p:nvPicPr>
            <p:cNvPr id="684" name="Google Shape;684;p49"/>
            <p:cNvPicPr preferRelativeResize="0"/>
            <p:nvPr/>
          </p:nvPicPr>
          <p:blipFill rotWithShape="1">
            <a:blip r:embed="rId4">
              <a:alphaModFix/>
            </a:blip>
            <a:srcRect b="15311"/>
            <a:stretch/>
          </p:blipFill>
          <p:spPr>
            <a:xfrm flipH="1">
              <a:off x="4919650" y="3954748"/>
              <a:ext cx="1583550" cy="1188750"/>
            </a:xfrm>
            <a:prstGeom prst="rect">
              <a:avLst/>
            </a:prstGeom>
            <a:noFill/>
            <a:ln>
              <a:noFill/>
            </a:ln>
          </p:spPr>
        </p:pic>
        <p:pic>
          <p:nvPicPr>
            <p:cNvPr id="685" name="Google Shape;685;p49"/>
            <p:cNvPicPr preferRelativeResize="0"/>
            <p:nvPr/>
          </p:nvPicPr>
          <p:blipFill rotWithShape="1">
            <a:blip r:embed="rId5">
              <a:alphaModFix/>
            </a:blip>
            <a:srcRect b="9771"/>
            <a:stretch/>
          </p:blipFill>
          <p:spPr>
            <a:xfrm flipH="1">
              <a:off x="5692000" y="1837500"/>
              <a:ext cx="2514550" cy="3306000"/>
            </a:xfrm>
            <a:prstGeom prst="rect">
              <a:avLst/>
            </a:prstGeom>
            <a:noFill/>
            <a:ln>
              <a:noFill/>
            </a:ln>
          </p:spPr>
        </p:pic>
        <p:pic>
          <p:nvPicPr>
            <p:cNvPr id="686" name="Google Shape;686;p49"/>
            <p:cNvPicPr preferRelativeResize="0"/>
            <p:nvPr/>
          </p:nvPicPr>
          <p:blipFill rotWithShape="1">
            <a:blip r:embed="rId6">
              <a:alphaModFix/>
            </a:blip>
            <a:srcRect b="6664"/>
            <a:stretch/>
          </p:blipFill>
          <p:spPr>
            <a:xfrm>
              <a:off x="7226725" y="3657250"/>
              <a:ext cx="950450" cy="1486250"/>
            </a:xfrm>
            <a:prstGeom prst="rect">
              <a:avLst/>
            </a:prstGeom>
            <a:noFill/>
            <a:ln>
              <a:noFill/>
            </a:ln>
          </p:spPr>
        </p:pic>
      </p:grpSp>
      <p:sp>
        <p:nvSpPr>
          <p:cNvPr id="6" name="TextBox 5">
            <a:extLst>
              <a:ext uri="{FF2B5EF4-FFF2-40B4-BE49-F238E27FC236}">
                <a16:creationId xmlns:a16="http://schemas.microsoft.com/office/drawing/2014/main" id="{4D53E375-E733-5FE8-0624-61B5DD294553}"/>
              </a:ext>
            </a:extLst>
          </p:cNvPr>
          <p:cNvSpPr txBox="1"/>
          <p:nvPr/>
        </p:nvSpPr>
        <p:spPr>
          <a:xfrm>
            <a:off x="667731" y="838292"/>
            <a:ext cx="7847100" cy="3785652"/>
          </a:xfrm>
          <a:prstGeom prst="rect">
            <a:avLst/>
          </a:prstGeom>
          <a:solidFill>
            <a:schemeClr val="bg1">
              <a:lumMod val="60000"/>
              <a:lumOff val="40000"/>
            </a:schemeClr>
          </a:solidFill>
          <a:effectLst>
            <a:softEdge rad="127000"/>
          </a:effectLst>
        </p:spPr>
        <p:txBody>
          <a:bodyPr wrap="square" rtlCol="0">
            <a:spAutoFit/>
          </a:bodyPr>
          <a:lstStyle/>
          <a:p>
            <a:pPr algn="ctr"/>
            <a:r>
              <a:rPr lang="en-US" sz="4000" b="1">
                <a:solidFill>
                  <a:schemeClr val="tx1"/>
                </a:solidFill>
                <a:latin typeface="+mj-lt"/>
              </a:rPr>
              <a:t>Em luôn giữ đôi tay sạch sẽ hằng ngày.</a:t>
            </a:r>
          </a:p>
          <a:p>
            <a:pPr algn="just"/>
            <a:r>
              <a:rPr lang="en-US" sz="4000" b="1">
                <a:solidFill>
                  <a:srgbClr val="002060"/>
                </a:solidFill>
                <a:latin typeface="+mj-lt"/>
              </a:rPr>
              <a:t>	Như búp hoa nhỏ</a:t>
            </a:r>
          </a:p>
          <a:p>
            <a:pPr algn="just"/>
            <a:r>
              <a:rPr lang="en-US" sz="4000" b="1">
                <a:solidFill>
                  <a:srgbClr val="002060"/>
                </a:solidFill>
                <a:latin typeface="+mj-lt"/>
              </a:rPr>
              <a:t>	Đôi bàn tay xinh</a:t>
            </a:r>
          </a:p>
          <a:p>
            <a:pPr algn="just"/>
            <a:r>
              <a:rPr lang="en-US" sz="4000" b="1">
                <a:solidFill>
                  <a:srgbClr val="002060"/>
                </a:solidFill>
                <a:latin typeface="+mj-lt"/>
              </a:rPr>
              <a:t>	Chăm rửa sạch sẽ</a:t>
            </a:r>
          </a:p>
          <a:p>
            <a:pPr algn="just"/>
            <a:r>
              <a:rPr lang="en-US" sz="4000" b="1">
                <a:solidFill>
                  <a:srgbClr val="002060"/>
                </a:solidFill>
                <a:latin typeface="+mj-lt"/>
              </a:rPr>
              <a:t>	Tay thơm, trắng tinh.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5" name="Google Shape;625;p45"/>
          <p:cNvPicPr preferRelativeResize="0"/>
          <p:nvPr/>
        </p:nvPicPr>
        <p:blipFill>
          <a:blip r:embed="rId3">
            <a:alphaModFix/>
          </a:blip>
          <a:stretch>
            <a:fillRect/>
          </a:stretch>
        </p:blipFill>
        <p:spPr>
          <a:xfrm>
            <a:off x="1351766" y="5543393"/>
            <a:ext cx="496384" cy="496376"/>
          </a:xfrm>
          <a:prstGeom prst="rect">
            <a:avLst/>
          </a:prstGeom>
          <a:noFill/>
          <a:ln>
            <a:noFill/>
          </a:ln>
        </p:spPr>
      </p:pic>
      <p:pic>
        <p:nvPicPr>
          <p:cNvPr id="626" name="Google Shape;626;p45"/>
          <p:cNvPicPr preferRelativeResize="0"/>
          <p:nvPr/>
        </p:nvPicPr>
        <p:blipFill>
          <a:blip r:embed="rId4">
            <a:alphaModFix/>
          </a:blip>
          <a:stretch>
            <a:fillRect/>
          </a:stretch>
        </p:blipFill>
        <p:spPr>
          <a:xfrm>
            <a:off x="797192" y="4669894"/>
            <a:ext cx="554601" cy="554593"/>
          </a:xfrm>
          <a:prstGeom prst="rect">
            <a:avLst/>
          </a:prstGeom>
          <a:noFill/>
          <a:ln>
            <a:noFill/>
          </a:ln>
        </p:spPr>
      </p:pic>
      <p:pic>
        <p:nvPicPr>
          <p:cNvPr id="627" name="Google Shape;627;p45"/>
          <p:cNvPicPr preferRelativeResize="0"/>
          <p:nvPr/>
        </p:nvPicPr>
        <p:blipFill>
          <a:blip r:embed="rId5">
            <a:alphaModFix/>
          </a:blip>
          <a:stretch>
            <a:fillRect/>
          </a:stretch>
        </p:blipFill>
        <p:spPr>
          <a:xfrm>
            <a:off x="6829298" y="726706"/>
            <a:ext cx="616335" cy="616329"/>
          </a:xfrm>
          <a:prstGeom prst="rect">
            <a:avLst/>
          </a:prstGeom>
          <a:noFill/>
          <a:ln>
            <a:noFill/>
          </a:ln>
        </p:spPr>
      </p:pic>
      <p:pic>
        <p:nvPicPr>
          <p:cNvPr id="628" name="Google Shape;628;p45"/>
          <p:cNvPicPr preferRelativeResize="0"/>
          <p:nvPr/>
        </p:nvPicPr>
        <p:blipFill>
          <a:blip r:embed="rId6">
            <a:alphaModFix/>
          </a:blip>
          <a:stretch>
            <a:fillRect/>
          </a:stretch>
        </p:blipFill>
        <p:spPr>
          <a:xfrm>
            <a:off x="1857936" y="4439605"/>
            <a:ext cx="435233" cy="546225"/>
          </a:xfrm>
          <a:prstGeom prst="rect">
            <a:avLst/>
          </a:prstGeom>
          <a:noFill/>
          <a:ln>
            <a:noFill/>
          </a:ln>
        </p:spPr>
      </p:pic>
      <p:pic>
        <p:nvPicPr>
          <p:cNvPr id="629" name="Google Shape;629;p45"/>
          <p:cNvPicPr preferRelativeResize="0"/>
          <p:nvPr/>
        </p:nvPicPr>
        <p:blipFill>
          <a:blip r:embed="rId7">
            <a:alphaModFix/>
          </a:blip>
          <a:stretch>
            <a:fillRect/>
          </a:stretch>
        </p:blipFill>
        <p:spPr>
          <a:xfrm>
            <a:off x="1046206" y="3239603"/>
            <a:ext cx="714528" cy="938672"/>
          </a:xfrm>
          <a:prstGeom prst="rect">
            <a:avLst/>
          </a:prstGeom>
          <a:noFill/>
          <a:ln>
            <a:noFill/>
          </a:ln>
        </p:spPr>
      </p:pic>
      <p:pic>
        <p:nvPicPr>
          <p:cNvPr id="630" name="Google Shape;630;p45"/>
          <p:cNvPicPr preferRelativeResize="0"/>
          <p:nvPr/>
        </p:nvPicPr>
        <p:blipFill>
          <a:blip r:embed="rId8">
            <a:alphaModFix/>
          </a:blip>
          <a:stretch>
            <a:fillRect/>
          </a:stretch>
        </p:blipFill>
        <p:spPr>
          <a:xfrm>
            <a:off x="10716469" y="2806922"/>
            <a:ext cx="607698" cy="863368"/>
          </a:xfrm>
          <a:prstGeom prst="rect">
            <a:avLst/>
          </a:prstGeom>
          <a:noFill/>
          <a:ln>
            <a:noFill/>
          </a:ln>
        </p:spPr>
      </p:pic>
      <p:pic>
        <p:nvPicPr>
          <p:cNvPr id="631" name="Google Shape;631;p45"/>
          <p:cNvPicPr preferRelativeResize="0"/>
          <p:nvPr/>
        </p:nvPicPr>
        <p:blipFill>
          <a:blip r:embed="rId9">
            <a:alphaModFix/>
          </a:blip>
          <a:stretch>
            <a:fillRect/>
          </a:stretch>
        </p:blipFill>
        <p:spPr>
          <a:xfrm>
            <a:off x="442317" y="70862"/>
            <a:ext cx="2125602" cy="3529980"/>
          </a:xfrm>
          <a:prstGeom prst="rect">
            <a:avLst/>
          </a:prstGeom>
          <a:noFill/>
          <a:ln>
            <a:noFill/>
          </a:ln>
        </p:spPr>
      </p:pic>
      <p:pic>
        <p:nvPicPr>
          <p:cNvPr id="632" name="Google Shape;632;p45"/>
          <p:cNvPicPr preferRelativeResize="0"/>
          <p:nvPr/>
        </p:nvPicPr>
        <p:blipFill>
          <a:blip r:embed="rId10">
            <a:alphaModFix/>
          </a:blip>
          <a:stretch>
            <a:fillRect/>
          </a:stretch>
        </p:blipFill>
        <p:spPr>
          <a:xfrm>
            <a:off x="9828038" y="879224"/>
            <a:ext cx="1158394" cy="1158391"/>
          </a:xfrm>
          <a:prstGeom prst="rect">
            <a:avLst/>
          </a:prstGeom>
          <a:noFill/>
          <a:ln>
            <a:noFill/>
          </a:ln>
        </p:spPr>
      </p:pic>
      <p:pic>
        <p:nvPicPr>
          <p:cNvPr id="633" name="Google Shape;633;p45"/>
          <p:cNvPicPr preferRelativeResize="0"/>
          <p:nvPr/>
        </p:nvPicPr>
        <p:blipFill>
          <a:blip r:embed="rId11">
            <a:alphaModFix/>
          </a:blip>
          <a:stretch>
            <a:fillRect/>
          </a:stretch>
        </p:blipFill>
        <p:spPr>
          <a:xfrm>
            <a:off x="9389050" y="4493361"/>
            <a:ext cx="1700980" cy="1700948"/>
          </a:xfrm>
          <a:prstGeom prst="rect">
            <a:avLst/>
          </a:prstGeom>
          <a:noFill/>
          <a:ln>
            <a:noFill/>
          </a:ln>
        </p:spPr>
      </p:pic>
      <p:pic>
        <p:nvPicPr>
          <p:cNvPr id="6" name="Google Shape;1118;p76">
            <a:extLst>
              <a:ext uri="{FF2B5EF4-FFF2-40B4-BE49-F238E27FC236}">
                <a16:creationId xmlns:a16="http://schemas.microsoft.com/office/drawing/2014/main" id="{70000ACF-212E-DADE-F022-5C6D613B1888}"/>
              </a:ext>
            </a:extLst>
          </p:cNvPr>
          <p:cNvPicPr preferRelativeResize="0"/>
          <p:nvPr/>
        </p:nvPicPr>
        <p:blipFill>
          <a:blip r:embed="rId9">
            <a:alphaModFix/>
          </a:blip>
          <a:stretch>
            <a:fillRect/>
          </a:stretch>
        </p:blipFill>
        <p:spPr>
          <a:xfrm flipH="1">
            <a:off x="8622832" y="726702"/>
            <a:ext cx="2454180" cy="4075692"/>
          </a:xfrm>
          <a:prstGeom prst="rect">
            <a:avLst/>
          </a:prstGeom>
          <a:noFill/>
          <a:ln>
            <a:noFill/>
          </a:ln>
        </p:spPr>
      </p:pic>
      <p:pic>
        <p:nvPicPr>
          <p:cNvPr id="7" name="Google Shape;1161;p76">
            <a:extLst>
              <a:ext uri="{FF2B5EF4-FFF2-40B4-BE49-F238E27FC236}">
                <a16:creationId xmlns:a16="http://schemas.microsoft.com/office/drawing/2014/main" id="{F5B3E4FA-04EC-B54A-654A-41D09539ADAC}"/>
              </a:ext>
            </a:extLst>
          </p:cNvPr>
          <p:cNvPicPr preferRelativeResize="0"/>
          <p:nvPr/>
        </p:nvPicPr>
        <p:blipFill>
          <a:blip r:embed="rId9">
            <a:alphaModFix/>
          </a:blip>
          <a:stretch>
            <a:fillRect/>
          </a:stretch>
        </p:blipFill>
        <p:spPr>
          <a:xfrm>
            <a:off x="729874" y="3224707"/>
            <a:ext cx="2454180" cy="4075692"/>
          </a:xfrm>
          <a:prstGeom prst="rect">
            <a:avLst/>
          </a:prstGeom>
          <a:noFill/>
          <a:ln>
            <a:noFill/>
          </a:ln>
        </p:spPr>
      </p:pic>
      <p:sp>
        <p:nvSpPr>
          <p:cNvPr id="8" name="TextBox 7">
            <a:extLst>
              <a:ext uri="{FF2B5EF4-FFF2-40B4-BE49-F238E27FC236}">
                <a16:creationId xmlns:a16="http://schemas.microsoft.com/office/drawing/2014/main" id="{34E98012-D9EE-30CC-AE1E-F2851B416A27}"/>
              </a:ext>
            </a:extLst>
          </p:cNvPr>
          <p:cNvSpPr txBox="1"/>
          <p:nvPr/>
        </p:nvSpPr>
        <p:spPr>
          <a:xfrm>
            <a:off x="2157368" y="6943774"/>
            <a:ext cx="7847100" cy="1862048"/>
          </a:xfrm>
          <a:prstGeom prst="rect">
            <a:avLst/>
          </a:prstGeom>
          <a:noFill/>
          <a:effectLst>
            <a:softEdge rad="127000"/>
          </a:effectLst>
        </p:spPr>
        <p:txBody>
          <a:bodyPr wrap="square" rtlCol="0">
            <a:spAutoFit/>
          </a:bodyPr>
          <a:lstStyle/>
          <a:p>
            <a:pPr algn="ctr"/>
            <a:r>
              <a:rPr lang="en-US" sz="11500" b="1">
                <a:solidFill>
                  <a:srgbClr val="7030A0"/>
                </a:solidFill>
                <a:latin typeface="SVN-Guerrilla" panose="00000500000000000000" pitchFamily="2" charset="0"/>
              </a:rPr>
              <a:t>DẶN DÒ</a:t>
            </a:r>
          </a:p>
        </p:txBody>
      </p:sp>
      <p:pic>
        <p:nvPicPr>
          <p:cNvPr id="9" name="Picture 8">
            <a:extLst>
              <a:ext uri="{FF2B5EF4-FFF2-40B4-BE49-F238E27FC236}">
                <a16:creationId xmlns:a16="http://schemas.microsoft.com/office/drawing/2014/main" id="{09FA98AE-EFF2-2F89-434B-7BD3BAD89A2D}"/>
              </a:ext>
            </a:extLst>
          </p:cNvPr>
          <p:cNvPicPr>
            <a:picLocks noChangeAspect="1"/>
          </p:cNvPicPr>
          <p:nvPr/>
        </p:nvPicPr>
        <p:blipFill>
          <a:blip r:embed="rId12"/>
          <a:stretch>
            <a:fillRect/>
          </a:stretch>
        </p:blipFill>
        <p:spPr>
          <a:xfrm>
            <a:off x="2157802" y="1658529"/>
            <a:ext cx="7846232" cy="3078747"/>
          </a:xfrm>
          <a:prstGeom prst="rect">
            <a:avLst/>
          </a:prstGeom>
        </p:spPr>
      </p:pic>
      <p:pic>
        <p:nvPicPr>
          <p:cNvPr id="11" name="Picture 10">
            <a:extLst>
              <a:ext uri="{FF2B5EF4-FFF2-40B4-BE49-F238E27FC236}">
                <a16:creationId xmlns:a16="http://schemas.microsoft.com/office/drawing/2014/main" id="{48F2C2F4-D4C8-C56C-6E78-40EA14C2674B}"/>
              </a:ext>
            </a:extLst>
          </p:cNvPr>
          <p:cNvPicPr>
            <a:picLocks noChangeAspect="1"/>
          </p:cNvPicPr>
          <p:nvPr/>
        </p:nvPicPr>
        <p:blipFill>
          <a:blip r:embed="rId13"/>
          <a:stretch>
            <a:fillRect/>
          </a:stretch>
        </p:blipFill>
        <p:spPr>
          <a:xfrm>
            <a:off x="4604428" y="4105343"/>
            <a:ext cx="3127519" cy="312751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06C446-7044-986B-D6BA-CFB79C757BC1}"/>
              </a:ext>
            </a:extLst>
          </p:cNvPr>
          <p:cNvSpPr>
            <a:spLocks noGrp="1"/>
          </p:cNvSpPr>
          <p:nvPr>
            <p:ph type="subTitle" idx="1"/>
          </p:nvPr>
        </p:nvSpPr>
        <p:spPr>
          <a:xfrm rot="201">
            <a:off x="2661400" y="4294202"/>
            <a:ext cx="6839039" cy="909600"/>
          </a:xfrm>
        </p:spPr>
        <p:txBody>
          <a:bodyPr/>
          <a:lstStyle/>
          <a:p>
            <a:r>
              <a:rPr lang="en-US"/>
              <a:t>Chào quý thầy cô, font chữ em Linh dùng cho bộ ppt Đạo đức là như hình trên. Thầy cô vui lòng nhắn riêng cho em Linh để nhận font chữ cài vào máy nhé!</a:t>
            </a:r>
          </a:p>
          <a:p>
            <a:r>
              <a:rPr lang="en-US"/>
              <a:t>Zalo 0916.604.268</a:t>
            </a:r>
          </a:p>
        </p:txBody>
      </p:sp>
      <p:sp>
        <p:nvSpPr>
          <p:cNvPr id="3" name="Title 2">
            <a:extLst>
              <a:ext uri="{FF2B5EF4-FFF2-40B4-BE49-F238E27FC236}">
                <a16:creationId xmlns:a16="http://schemas.microsoft.com/office/drawing/2014/main" id="{D357F162-5DBD-C480-32A7-0E2096E3CD4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7B026156-93E8-9604-ABC6-7D6A778EC332}"/>
              </a:ext>
            </a:extLst>
          </p:cNvPr>
          <p:cNvPicPr>
            <a:picLocks noChangeAspect="1"/>
          </p:cNvPicPr>
          <p:nvPr/>
        </p:nvPicPr>
        <p:blipFill>
          <a:blip r:embed="rId2"/>
          <a:stretch>
            <a:fillRect/>
          </a:stretch>
        </p:blipFill>
        <p:spPr>
          <a:xfrm>
            <a:off x="3159288" y="143085"/>
            <a:ext cx="5389626" cy="2830915"/>
          </a:xfrm>
          <a:prstGeom prst="rect">
            <a:avLst/>
          </a:prstGeom>
        </p:spPr>
      </p:pic>
    </p:spTree>
    <p:extLst>
      <p:ext uri="{BB962C8B-B14F-4D97-AF65-F5344CB8AC3E}">
        <p14:creationId xmlns:p14="http://schemas.microsoft.com/office/powerpoint/2010/main" val="1440168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 name="TextBox 4">
            <a:extLst>
              <a:ext uri="{FF2B5EF4-FFF2-40B4-BE49-F238E27FC236}">
                <a16:creationId xmlns:a16="http://schemas.microsoft.com/office/drawing/2014/main" id="{C97F9BF6-3B90-059E-C908-E9AFE14E1566}"/>
              </a:ext>
            </a:extLst>
          </p:cNvPr>
          <p:cNvSpPr txBox="1"/>
          <p:nvPr/>
        </p:nvSpPr>
        <p:spPr>
          <a:xfrm>
            <a:off x="2157368" y="7223080"/>
            <a:ext cx="7847100" cy="1862048"/>
          </a:xfrm>
          <a:prstGeom prst="rect">
            <a:avLst/>
          </a:prstGeom>
          <a:noFill/>
        </p:spPr>
        <p:txBody>
          <a:bodyPr wrap="square" rtlCol="0">
            <a:spAutoFit/>
          </a:bodyPr>
          <a:lstStyle/>
          <a:p>
            <a:pPr algn="ctr"/>
            <a:r>
              <a:rPr lang="en-US" sz="11500" b="1">
                <a:solidFill>
                  <a:srgbClr val="FFC000"/>
                </a:solidFill>
                <a:latin typeface="SVN-Guerrilla" panose="00000500000000000000" pitchFamily="2" charset="0"/>
              </a:rPr>
              <a:t>KHỞI ĐỘNG</a:t>
            </a:r>
          </a:p>
        </p:txBody>
      </p:sp>
      <p:pic>
        <p:nvPicPr>
          <p:cNvPr id="6" name="Picture 5">
            <a:extLst>
              <a:ext uri="{FF2B5EF4-FFF2-40B4-BE49-F238E27FC236}">
                <a16:creationId xmlns:a16="http://schemas.microsoft.com/office/drawing/2014/main" id="{0CB0DFDF-63B2-AE07-22FF-158339C22D9F}"/>
              </a:ext>
            </a:extLst>
          </p:cNvPr>
          <p:cNvPicPr>
            <a:picLocks noChangeAspect="1"/>
          </p:cNvPicPr>
          <p:nvPr/>
        </p:nvPicPr>
        <p:blipFill>
          <a:blip r:embed="rId3"/>
          <a:stretch>
            <a:fillRect/>
          </a:stretch>
        </p:blipFill>
        <p:spPr>
          <a:xfrm>
            <a:off x="1715803" y="1889626"/>
            <a:ext cx="8730229" cy="307874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636F3-13EC-DC49-2EFD-37F24A7D5154}"/>
              </a:ext>
            </a:extLst>
          </p:cNvPr>
          <p:cNvSpPr>
            <a:spLocks noGrp="1"/>
          </p:cNvSpPr>
          <p:nvPr>
            <p:ph type="title"/>
          </p:nvPr>
        </p:nvSpPr>
        <p:spPr/>
        <p:txBody>
          <a:bodyPr/>
          <a:lstStyle/>
          <a:p>
            <a:endParaRPr lang="en-US"/>
          </a:p>
        </p:txBody>
      </p:sp>
      <p:pic>
        <p:nvPicPr>
          <p:cNvPr id="3" name="412_20210322040517_tay-thom-tay-ngoan_final">
            <a:hlinkClick r:id="" action="ppaction://media"/>
            <a:extLst>
              <a:ext uri="{FF2B5EF4-FFF2-40B4-BE49-F238E27FC236}">
                <a16:creationId xmlns:a16="http://schemas.microsoft.com/office/drawing/2014/main" id="{E45065C2-32B9-73C6-961B-A7C990082B8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13984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QS – Jack Bradbury">
            <a:extLst>
              <a:ext uri="{FF2B5EF4-FFF2-40B4-BE49-F238E27FC236}">
                <a16:creationId xmlns:a16="http://schemas.microsoft.com/office/drawing/2014/main" id="{2C71C526-82CF-B55A-518F-939F09ADEE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21" y="2992902"/>
            <a:ext cx="2159610" cy="3740784"/>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Oval 2">
            <a:extLst>
              <a:ext uri="{FF2B5EF4-FFF2-40B4-BE49-F238E27FC236}">
                <a16:creationId xmlns:a16="http://schemas.microsoft.com/office/drawing/2014/main" id="{FA43012B-D8FA-0004-E5BE-945202CDB1D8}"/>
              </a:ext>
            </a:extLst>
          </p:cNvPr>
          <p:cNvSpPr/>
          <p:nvPr/>
        </p:nvSpPr>
        <p:spPr>
          <a:xfrm>
            <a:off x="1649326" y="349397"/>
            <a:ext cx="4519088" cy="2258855"/>
          </a:xfrm>
          <a:prstGeom prst="wedgeEllipseCallout">
            <a:avLst>
              <a:gd name="adj1" fmla="val -37530"/>
              <a:gd name="adj2" fmla="val 61635"/>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rPr>
              <a:t>Bài hát nhắc đến bộ phận nào trên cơ thế?</a:t>
            </a:r>
          </a:p>
        </p:txBody>
      </p:sp>
      <p:pic>
        <p:nvPicPr>
          <p:cNvPr id="1028" name="Picture 4">
            <a:extLst>
              <a:ext uri="{FF2B5EF4-FFF2-40B4-BE49-F238E27FC236}">
                <a16:creationId xmlns:a16="http://schemas.microsoft.com/office/drawing/2014/main" id="{9C8A4218-5D3C-66E2-29B7-441C746B30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9677" y="3241872"/>
            <a:ext cx="2644726" cy="349181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8CA85FEC-54E1-69FD-CDB2-84482717CE78}"/>
              </a:ext>
            </a:extLst>
          </p:cNvPr>
          <p:cNvGrpSpPr/>
          <p:nvPr/>
        </p:nvGrpSpPr>
        <p:grpSpPr>
          <a:xfrm>
            <a:off x="6566842" y="821155"/>
            <a:ext cx="3945669" cy="1787097"/>
            <a:chOff x="6566842" y="821155"/>
            <a:chExt cx="3945669" cy="1787097"/>
          </a:xfrm>
        </p:grpSpPr>
        <p:sp>
          <p:nvSpPr>
            <p:cNvPr id="4" name="Speech Bubble: Oval 3">
              <a:extLst>
                <a:ext uri="{FF2B5EF4-FFF2-40B4-BE49-F238E27FC236}">
                  <a16:creationId xmlns:a16="http://schemas.microsoft.com/office/drawing/2014/main" id="{E7BB29F0-410D-EB49-C662-684BA6B8C343}"/>
                </a:ext>
              </a:extLst>
            </p:cNvPr>
            <p:cNvSpPr/>
            <p:nvPr/>
          </p:nvSpPr>
          <p:spPr>
            <a:xfrm>
              <a:off x="6566842" y="821155"/>
              <a:ext cx="3945669" cy="1787097"/>
            </a:xfrm>
            <a:prstGeom prst="wedgeEllipseCallout">
              <a:avLst>
                <a:gd name="adj1" fmla="val 22349"/>
                <a:gd name="adj2" fmla="val 58253"/>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n w="0"/>
                <a:solidFill>
                  <a:schemeClr val="tx1"/>
                </a:solidFill>
                <a:effectLst>
                  <a:outerShdw blurRad="38100" dist="19050" dir="2700000" algn="tl" rotWithShape="0">
                    <a:schemeClr val="dk1">
                      <a:alpha val="40000"/>
                    </a:schemeClr>
                  </a:outerShdw>
                </a:effectLst>
              </a:endParaRPr>
            </a:p>
          </p:txBody>
        </p:sp>
        <p:pic>
          <p:nvPicPr>
            <p:cNvPr id="1030" name="Picture 6" descr="Hand Open Cartoon - Free vector graphic on Pixabay">
              <a:extLst>
                <a:ext uri="{FF2B5EF4-FFF2-40B4-BE49-F238E27FC236}">
                  <a16:creationId xmlns:a16="http://schemas.microsoft.com/office/drawing/2014/main" id="{9FFFDEED-53B5-D359-5435-5F62107623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7130" y="1118546"/>
              <a:ext cx="1086436" cy="11492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and Open Cartoon - Free vector graphic on Pixabay">
              <a:extLst>
                <a:ext uri="{FF2B5EF4-FFF2-40B4-BE49-F238E27FC236}">
                  <a16:creationId xmlns:a16="http://schemas.microsoft.com/office/drawing/2014/main" id="{A292E167-0791-BC2D-C9F6-8F150ACFB4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453240" y="1118546"/>
              <a:ext cx="1086436" cy="114921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0412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yeah-tre-con-www_nhacchuongvui_com.wav"/>
                                        </p:tgtEl>
                                      </p:cMediaNode>
                                    </p:audio>
                                  </p:sub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AQS – Jack Bradbury">
            <a:extLst>
              <a:ext uri="{FF2B5EF4-FFF2-40B4-BE49-F238E27FC236}">
                <a16:creationId xmlns:a16="http://schemas.microsoft.com/office/drawing/2014/main" id="{2C71C526-82CF-B55A-518F-939F09ADEE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607" y="2894428"/>
            <a:ext cx="2159610" cy="3740784"/>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Oval 2">
            <a:extLst>
              <a:ext uri="{FF2B5EF4-FFF2-40B4-BE49-F238E27FC236}">
                <a16:creationId xmlns:a16="http://schemas.microsoft.com/office/drawing/2014/main" id="{FA43012B-D8FA-0004-E5BE-945202CDB1D8}"/>
              </a:ext>
            </a:extLst>
          </p:cNvPr>
          <p:cNvSpPr/>
          <p:nvPr/>
        </p:nvSpPr>
        <p:spPr>
          <a:xfrm>
            <a:off x="4417255" y="635573"/>
            <a:ext cx="5078975" cy="2258855"/>
          </a:xfrm>
          <a:prstGeom prst="wedgeEllipseCallout">
            <a:avLst>
              <a:gd name="adj1" fmla="val -37530"/>
              <a:gd name="adj2" fmla="val 61635"/>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rPr>
              <a:t>Các bạn nhỏ trong bài hát có đôi tay như thế nào?</a:t>
            </a:r>
          </a:p>
        </p:txBody>
      </p:sp>
    </p:spTree>
    <p:extLst>
      <p:ext uri="{BB962C8B-B14F-4D97-AF65-F5344CB8AC3E}">
        <p14:creationId xmlns:p14="http://schemas.microsoft.com/office/powerpoint/2010/main" val="1940796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4BE3E3-9257-E0AE-E2ED-BC87C72ED1A2}"/>
              </a:ext>
            </a:extLst>
          </p:cNvPr>
          <p:cNvPicPr>
            <a:picLocks noChangeAspect="1"/>
          </p:cNvPicPr>
          <p:nvPr/>
        </p:nvPicPr>
        <p:blipFill>
          <a:blip r:embed="rId4"/>
          <a:stretch>
            <a:fillRect/>
          </a:stretch>
        </p:blipFill>
        <p:spPr>
          <a:xfrm>
            <a:off x="4433495" y="748047"/>
            <a:ext cx="7571428" cy="5361905"/>
          </a:xfrm>
          <a:prstGeom prst="rect">
            <a:avLst/>
          </a:prstGeom>
          <a:ln>
            <a:noFill/>
          </a:ln>
          <a:effectLst>
            <a:softEdge rad="112500"/>
          </a:effectLst>
        </p:spPr>
      </p:pic>
      <p:sp>
        <p:nvSpPr>
          <p:cNvPr id="5" name="Speech Bubble: Oval 4">
            <a:extLst>
              <a:ext uri="{FF2B5EF4-FFF2-40B4-BE49-F238E27FC236}">
                <a16:creationId xmlns:a16="http://schemas.microsoft.com/office/drawing/2014/main" id="{9B93E9BB-6F03-2BCE-0112-AA5C17BC4BA9}"/>
              </a:ext>
            </a:extLst>
          </p:cNvPr>
          <p:cNvSpPr/>
          <p:nvPr/>
        </p:nvSpPr>
        <p:spPr>
          <a:xfrm>
            <a:off x="156915" y="518209"/>
            <a:ext cx="4276580" cy="2258855"/>
          </a:xfrm>
          <a:prstGeom prst="wedgeEllipseCallout">
            <a:avLst>
              <a:gd name="adj1" fmla="val -14323"/>
              <a:gd name="adj2" fmla="val 75959"/>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n w="0"/>
                <a:solidFill>
                  <a:schemeClr val="tx1"/>
                </a:solidFill>
                <a:effectLst>
                  <a:outerShdw blurRad="38100" dist="19050" dir="2700000" algn="tl" rotWithShape="0">
                    <a:schemeClr val="dk1">
                      <a:alpha val="40000"/>
                    </a:schemeClr>
                  </a:outerShdw>
                </a:effectLst>
              </a:rPr>
              <a:t>Các bạn có đôi bàn tay thơm và ngoan.</a:t>
            </a:r>
          </a:p>
        </p:txBody>
      </p:sp>
      <p:pic>
        <p:nvPicPr>
          <p:cNvPr id="6" name="Picture 4">
            <a:extLst>
              <a:ext uri="{FF2B5EF4-FFF2-40B4-BE49-F238E27FC236}">
                <a16:creationId xmlns:a16="http://schemas.microsoft.com/office/drawing/2014/main" id="{B13B6317-778D-9C9E-96D8-74B5CABA89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281" y="3681611"/>
            <a:ext cx="2320581" cy="306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52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yeah-tre-con-www_nhacchuongvui_com.wav"/>
                                        </p:tgtEl>
                                      </p:cMediaNode>
                                    </p:audio>
                                  </p:sub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7" name="Google Shape;577;p42"/>
          <p:cNvPicPr preferRelativeResize="0"/>
          <p:nvPr/>
        </p:nvPicPr>
        <p:blipFill>
          <a:blip r:embed="rId3">
            <a:alphaModFix/>
          </a:blip>
          <a:stretch>
            <a:fillRect/>
          </a:stretch>
        </p:blipFill>
        <p:spPr>
          <a:xfrm>
            <a:off x="1340327" y="2732440"/>
            <a:ext cx="453486" cy="453479"/>
          </a:xfrm>
          <a:prstGeom prst="rect">
            <a:avLst/>
          </a:prstGeom>
          <a:noFill/>
          <a:ln>
            <a:noFill/>
          </a:ln>
        </p:spPr>
      </p:pic>
      <p:pic>
        <p:nvPicPr>
          <p:cNvPr id="578" name="Google Shape;578;p42"/>
          <p:cNvPicPr preferRelativeResize="0"/>
          <p:nvPr/>
        </p:nvPicPr>
        <p:blipFill>
          <a:blip r:embed="rId4">
            <a:alphaModFix/>
          </a:blip>
          <a:stretch>
            <a:fillRect/>
          </a:stretch>
        </p:blipFill>
        <p:spPr>
          <a:xfrm>
            <a:off x="2532404" y="458595"/>
            <a:ext cx="536217" cy="536209"/>
          </a:xfrm>
          <a:prstGeom prst="rect">
            <a:avLst/>
          </a:prstGeom>
          <a:noFill/>
          <a:ln>
            <a:noFill/>
          </a:ln>
        </p:spPr>
      </p:pic>
      <p:pic>
        <p:nvPicPr>
          <p:cNvPr id="579" name="Google Shape;579;p42"/>
          <p:cNvPicPr preferRelativeResize="0"/>
          <p:nvPr/>
        </p:nvPicPr>
        <p:blipFill>
          <a:blip r:embed="rId4">
            <a:alphaModFix/>
          </a:blip>
          <a:stretch>
            <a:fillRect/>
          </a:stretch>
        </p:blipFill>
        <p:spPr>
          <a:xfrm>
            <a:off x="10398295" y="1282477"/>
            <a:ext cx="536217" cy="536209"/>
          </a:xfrm>
          <a:prstGeom prst="rect">
            <a:avLst/>
          </a:prstGeom>
          <a:noFill/>
          <a:ln>
            <a:noFill/>
          </a:ln>
        </p:spPr>
      </p:pic>
      <p:pic>
        <p:nvPicPr>
          <p:cNvPr id="580" name="Google Shape;580;p42"/>
          <p:cNvPicPr preferRelativeResize="0"/>
          <p:nvPr/>
        </p:nvPicPr>
        <p:blipFill>
          <a:blip r:embed="rId5">
            <a:alphaModFix/>
          </a:blip>
          <a:stretch>
            <a:fillRect/>
          </a:stretch>
        </p:blipFill>
        <p:spPr>
          <a:xfrm>
            <a:off x="1977831" y="3382137"/>
            <a:ext cx="554601" cy="554593"/>
          </a:xfrm>
          <a:prstGeom prst="rect">
            <a:avLst/>
          </a:prstGeom>
          <a:noFill/>
          <a:ln>
            <a:noFill/>
          </a:ln>
        </p:spPr>
      </p:pic>
      <p:pic>
        <p:nvPicPr>
          <p:cNvPr id="581" name="Google Shape;581;p42"/>
          <p:cNvPicPr preferRelativeResize="0"/>
          <p:nvPr/>
        </p:nvPicPr>
        <p:blipFill>
          <a:blip r:embed="rId6">
            <a:alphaModFix/>
          </a:blip>
          <a:stretch>
            <a:fillRect/>
          </a:stretch>
        </p:blipFill>
        <p:spPr>
          <a:xfrm>
            <a:off x="1142463" y="3487386"/>
            <a:ext cx="344135" cy="344131"/>
          </a:xfrm>
          <a:prstGeom prst="rect">
            <a:avLst/>
          </a:prstGeom>
          <a:noFill/>
          <a:ln>
            <a:noFill/>
          </a:ln>
        </p:spPr>
      </p:pic>
      <p:pic>
        <p:nvPicPr>
          <p:cNvPr id="582" name="Google Shape;582;p42"/>
          <p:cNvPicPr preferRelativeResize="0"/>
          <p:nvPr/>
        </p:nvPicPr>
        <p:blipFill>
          <a:blip r:embed="rId3">
            <a:alphaModFix/>
          </a:blip>
          <a:stretch>
            <a:fillRect/>
          </a:stretch>
        </p:blipFill>
        <p:spPr>
          <a:xfrm>
            <a:off x="4174683" y="5811895"/>
            <a:ext cx="453486" cy="453479"/>
          </a:xfrm>
          <a:prstGeom prst="rect">
            <a:avLst/>
          </a:prstGeom>
          <a:noFill/>
          <a:ln>
            <a:noFill/>
          </a:ln>
        </p:spPr>
      </p:pic>
      <p:pic>
        <p:nvPicPr>
          <p:cNvPr id="583" name="Google Shape;583;p42"/>
          <p:cNvPicPr preferRelativeResize="0"/>
          <p:nvPr/>
        </p:nvPicPr>
        <p:blipFill>
          <a:blip r:embed="rId5">
            <a:alphaModFix/>
          </a:blip>
          <a:stretch>
            <a:fillRect/>
          </a:stretch>
        </p:blipFill>
        <p:spPr>
          <a:xfrm>
            <a:off x="9184358" y="559637"/>
            <a:ext cx="554601" cy="554593"/>
          </a:xfrm>
          <a:prstGeom prst="rect">
            <a:avLst/>
          </a:prstGeom>
          <a:noFill/>
          <a:ln>
            <a:noFill/>
          </a:ln>
        </p:spPr>
      </p:pic>
      <p:pic>
        <p:nvPicPr>
          <p:cNvPr id="584" name="Google Shape;584;p42"/>
          <p:cNvPicPr preferRelativeResize="0"/>
          <p:nvPr/>
        </p:nvPicPr>
        <p:blipFill>
          <a:blip r:embed="rId6">
            <a:alphaModFix/>
          </a:blip>
          <a:stretch>
            <a:fillRect/>
          </a:stretch>
        </p:blipFill>
        <p:spPr>
          <a:xfrm>
            <a:off x="4699176" y="5546447"/>
            <a:ext cx="344135" cy="344131"/>
          </a:xfrm>
          <a:prstGeom prst="rect">
            <a:avLst/>
          </a:prstGeom>
          <a:noFill/>
          <a:ln>
            <a:noFill/>
          </a:ln>
        </p:spPr>
      </p:pic>
      <p:sp>
        <p:nvSpPr>
          <p:cNvPr id="6" name="TextBox 5">
            <a:extLst>
              <a:ext uri="{FF2B5EF4-FFF2-40B4-BE49-F238E27FC236}">
                <a16:creationId xmlns:a16="http://schemas.microsoft.com/office/drawing/2014/main" id="{18065AC8-3649-A3E7-156E-0CEBA18DACC8}"/>
              </a:ext>
            </a:extLst>
          </p:cNvPr>
          <p:cNvSpPr txBox="1"/>
          <p:nvPr/>
        </p:nvSpPr>
        <p:spPr>
          <a:xfrm>
            <a:off x="1142463" y="1666891"/>
            <a:ext cx="9586335" cy="2308324"/>
          </a:xfrm>
          <a:prstGeom prst="rect">
            <a:avLst/>
          </a:prstGeom>
          <a:solidFill>
            <a:srgbClr val="F6F3EE"/>
          </a:solidFill>
          <a:effectLst>
            <a:softEdge rad="127000"/>
          </a:effectLst>
        </p:spPr>
        <p:txBody>
          <a:bodyPr wrap="square" rtlCol="0">
            <a:spAutoFit/>
          </a:bodyPr>
          <a:lstStyle/>
          <a:p>
            <a:pPr algn="ctr"/>
            <a:r>
              <a:rPr lang="en-US" sz="7200" b="1">
                <a:solidFill>
                  <a:schemeClr val="tx1"/>
                </a:solidFill>
                <a:latin typeface="AvantGarde" panose="00000400000000000000" pitchFamily="2" charset="0"/>
                <a:ea typeface="AvantGarde" panose="00000400000000000000" pitchFamily="2" charset="0"/>
                <a:cs typeface="AvantGarde" panose="00000400000000000000" pitchFamily="2" charset="0"/>
              </a:rPr>
              <a:t>BÀI 1:</a:t>
            </a:r>
          </a:p>
          <a:p>
            <a:pPr algn="ctr"/>
            <a:r>
              <a:rPr lang="en-US" sz="7200" b="1">
                <a:solidFill>
                  <a:schemeClr val="tx1"/>
                </a:solidFill>
                <a:latin typeface="AvantGarde" panose="00000400000000000000" pitchFamily="2" charset="0"/>
                <a:ea typeface="AvantGarde" panose="00000400000000000000" pitchFamily="2" charset="0"/>
                <a:cs typeface="AvantGarde" panose="00000400000000000000" pitchFamily="2" charset="0"/>
              </a:rPr>
              <a:t>EM GIỮ GÌN ĐÔI TAY</a:t>
            </a:r>
          </a:p>
        </p:txBody>
      </p:sp>
      <p:pic>
        <p:nvPicPr>
          <p:cNvPr id="7" name="Google Shape;588;p42">
            <a:extLst>
              <a:ext uri="{FF2B5EF4-FFF2-40B4-BE49-F238E27FC236}">
                <a16:creationId xmlns:a16="http://schemas.microsoft.com/office/drawing/2014/main" id="{067CCAEC-9A60-907D-90F1-B482EF90046F}"/>
              </a:ext>
            </a:extLst>
          </p:cNvPr>
          <p:cNvPicPr preferRelativeResize="0"/>
          <p:nvPr/>
        </p:nvPicPr>
        <p:blipFill rotWithShape="1">
          <a:blip r:embed="rId7">
            <a:alphaModFix/>
          </a:blip>
          <a:srcRect r="10984"/>
          <a:stretch/>
        </p:blipFill>
        <p:spPr>
          <a:xfrm>
            <a:off x="3497141" y="1114230"/>
            <a:ext cx="1169657" cy="1314048"/>
          </a:xfrm>
          <a:prstGeom prst="rect">
            <a:avLst/>
          </a:prstGeom>
          <a:noFill/>
          <a:ln>
            <a:noFill/>
          </a:ln>
        </p:spPr>
      </p:pic>
    </p:spTree>
  </p:cSld>
  <p:clrMapOvr>
    <a:masterClrMapping/>
  </p:clrMapOvr>
</p:sld>
</file>

<file path=ppt/theme/theme1.xml><?xml version="1.0" encoding="utf-8"?>
<a:theme xmlns:a="http://schemas.openxmlformats.org/drawingml/2006/main" name="Let's Celebrate Children's Day at School! by Slidesgo">
  <a:themeElements>
    <a:clrScheme name="Simple Light">
      <a:dk1>
        <a:srgbClr val="302318"/>
      </a:dk1>
      <a:lt1>
        <a:srgbClr val="FF5881"/>
      </a:lt1>
      <a:dk2>
        <a:srgbClr val="FFFFFF"/>
      </a:dk2>
      <a:lt2>
        <a:srgbClr val="FBEDA6"/>
      </a:lt2>
      <a:accent1>
        <a:srgbClr val="DB9C42"/>
      </a:accent1>
      <a:accent2>
        <a:srgbClr val="AA2964"/>
      </a:accent2>
      <a:accent3>
        <a:srgbClr val="99C9DD"/>
      </a:accent3>
      <a:accent4>
        <a:srgbClr val="5894AD"/>
      </a:accent4>
      <a:accent5>
        <a:srgbClr val="FFFFFF"/>
      </a:accent5>
      <a:accent6>
        <a:srgbClr val="FFFFFF"/>
      </a:accent6>
      <a:hlink>
        <a:srgbClr val="302318"/>
      </a:hlink>
      <a:folHlink>
        <a:srgbClr val="0097A7"/>
      </a:folHlink>
    </a:clrScheme>
    <a:fontScheme name="Custom 2">
      <a:majorFont>
        <a:latin typeface="AvantGarde"/>
        <a:ea typeface=""/>
        <a:cs typeface=""/>
      </a:majorFont>
      <a:minorFont>
        <a:latin typeface="AvantGar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868</Words>
  <Application>Microsoft Office PowerPoint</Application>
  <PresentationFormat>Custom</PresentationFormat>
  <Paragraphs>111</Paragraphs>
  <Slides>32</Slides>
  <Notes>18</Notes>
  <HiddenSlides>0</HiddenSlides>
  <MMClips>8</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Chelsea Market</vt:lpstr>
      <vt:lpstr>Quicksand</vt:lpstr>
      <vt:lpstr>SVN-Guerrilla</vt:lpstr>
      <vt:lpstr>Amazone</vt:lpstr>
      <vt:lpstr>AvantGarde</vt:lpstr>
      <vt:lpstr>.VnArial</vt:lpstr>
      <vt:lpstr>Poller One</vt:lpstr>
      <vt:lpstr>Arial</vt:lpstr>
      <vt:lpstr>Let's Celebrate Children's Day at School!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bạn nào dưới đây đã biết giữ vệ sinh đôi tay?</vt:lpstr>
      <vt:lpstr>Hành động nào nên làm, hành động nào không nên làm để giữ sạch đôi tay? Vì sao?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LET’S CELEBRATE CHILDREN’S DAY AT SCHOOL!</dc:title>
  <dc:creator>PC</dc:creator>
  <cp:lastModifiedBy>Ngọc Ánh</cp:lastModifiedBy>
  <cp:revision>52</cp:revision>
  <dcterms:modified xsi:type="dcterms:W3CDTF">2023-09-08T03:33:19Z</dcterms:modified>
</cp:coreProperties>
</file>