
<file path=[Content_Types].xml><?xml version="1.0" encoding="utf-8"?>
<Types xmlns="http://schemas.openxmlformats.org/package/2006/content-types">
  <Default Extension="fntdata" ContentType="application/x-fontdata"/>
  <Default Extension="gif" ContentType="image/gif"/>
  <Default Extension="jpe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47"/>
  </p:notesMasterIdLst>
  <p:sldIdLst>
    <p:sldId id="317" r:id="rId2"/>
    <p:sldId id="318" r:id="rId3"/>
    <p:sldId id="273" r:id="rId4"/>
    <p:sldId id="343" r:id="rId5"/>
    <p:sldId id="258" r:id="rId6"/>
    <p:sldId id="260" r:id="rId7"/>
    <p:sldId id="256" r:id="rId8"/>
    <p:sldId id="257" r:id="rId9"/>
    <p:sldId id="261" r:id="rId10"/>
    <p:sldId id="344" r:id="rId11"/>
    <p:sldId id="345" r:id="rId12"/>
    <p:sldId id="347" r:id="rId13"/>
    <p:sldId id="346" r:id="rId14"/>
    <p:sldId id="349" r:id="rId15"/>
    <p:sldId id="350" r:id="rId16"/>
    <p:sldId id="275" r:id="rId17"/>
    <p:sldId id="351" r:id="rId18"/>
    <p:sldId id="268" r:id="rId19"/>
    <p:sldId id="325" r:id="rId20"/>
    <p:sldId id="326" r:id="rId21"/>
    <p:sldId id="263" r:id="rId22"/>
    <p:sldId id="352" r:id="rId23"/>
    <p:sldId id="340" r:id="rId24"/>
    <p:sldId id="354" r:id="rId25"/>
    <p:sldId id="355" r:id="rId26"/>
    <p:sldId id="356" r:id="rId27"/>
    <p:sldId id="357" r:id="rId28"/>
    <p:sldId id="358" r:id="rId29"/>
    <p:sldId id="359" r:id="rId30"/>
    <p:sldId id="360" r:id="rId31"/>
    <p:sldId id="361" r:id="rId32"/>
    <p:sldId id="363" r:id="rId33"/>
    <p:sldId id="362" r:id="rId34"/>
    <p:sldId id="364" r:id="rId35"/>
    <p:sldId id="365" r:id="rId36"/>
    <p:sldId id="366" r:id="rId37"/>
    <p:sldId id="367" r:id="rId38"/>
    <p:sldId id="368" r:id="rId39"/>
    <p:sldId id="267" r:id="rId40"/>
    <p:sldId id="369" r:id="rId41"/>
    <p:sldId id="269" r:id="rId42"/>
    <p:sldId id="270" r:id="rId43"/>
    <p:sldId id="370" r:id="rId44"/>
    <p:sldId id="292" r:id="rId45"/>
    <p:sldId id="371" r:id="rId46"/>
  </p:sldIdLst>
  <p:sldSz cx="9144000" cy="5143500" type="screen16x9"/>
  <p:notesSz cx="6858000" cy="9144000"/>
  <p:embeddedFontLst>
    <p:embeddedFont>
      <p:font typeface="Algerian" panose="04020705040A02060702" pitchFamily="82" charset="0"/>
      <p:regular r:id="rId48"/>
    </p:embeddedFont>
    <p:embeddedFont>
      <p:font typeface="Annifont" panose="020B0603050302020204" pitchFamily="34" charset="0"/>
      <p:italic r:id="rId49"/>
    </p:embeddedFont>
    <p:embeddedFont>
      <p:font typeface="AvantGarde" panose="00000400000000000000" pitchFamily="2" charset="0"/>
      <p:regular r:id="rId50"/>
    </p:embeddedFont>
    <p:embeddedFont>
      <p:font typeface="Britannic Bold" panose="020B0903060703020204" pitchFamily="34" charset="0"/>
      <p:regular r:id="rId51"/>
    </p:embeddedFont>
    <p:embeddedFont>
      <p:font typeface="Calibri" panose="020F0502020204030204" pitchFamily="34" charset="0"/>
      <p:regular r:id="rId52"/>
      <p:bold r:id="rId53"/>
      <p:italic r:id="rId54"/>
      <p:boldItalic r:id="rId55"/>
    </p:embeddedFont>
    <p:embeddedFont>
      <p:font typeface="Golos Text ExtraBold" panose="020B0604020202020204" charset="0"/>
      <p:bold r:id="rId56"/>
    </p:embeddedFont>
    <p:embeddedFont>
      <p:font typeface="Patrick Hand" panose="00000500000000000000" pitchFamily="2" charset="0"/>
      <p:regular r:id="rId57"/>
    </p:embeddedFont>
    <p:embeddedFont>
      <p:font typeface="Patrick Hand SC" panose="00000500000000000000" pitchFamily="2" charset="0"/>
      <p:regular r:id="rId58"/>
    </p:embeddedFont>
    <p:embeddedFont>
      <p:font typeface="Tahoma" panose="020B0604030504040204" pitchFamily="34" charset="0"/>
      <p:regular r:id="rId59"/>
      <p:bold r:id="rId6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6A2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963F418-60F2-4CD1-8B38-10C54D5E2E74}">
  <a:tblStyle styleId="{E963F418-60F2-4CD1-8B38-10C54D5E2E7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1236" y="3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6.fntdata"/><Relationship Id="rId58" Type="http://schemas.openxmlformats.org/officeDocument/2006/relationships/font" Target="fonts/font11.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font" Target="fonts/font9.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7.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openxmlformats.org/officeDocument/2006/relationships/font" Target="fonts/font10.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5.fntdata"/><Relationship Id="rId60"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atin typeface="Annifont" panose="020B0603050302020204" pitchFamily="34" charset="0"/>
              </a:rPr>
              <a:t>Kho ppt Phan Linh_0916.604.268</a:t>
            </a:r>
          </a:p>
          <a:p>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7050A-8175-492E-9DDF-FB9B86E92E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0992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VN" dirty="0"/>
              <a:t>Đếm ngược: HS ổn định lớp </a:t>
            </a:r>
            <a:r>
              <a:rPr lang="en-VN"/>
              <a:t>sau 30s </a:t>
            </a:r>
            <a:r>
              <a:rPr lang="en-VN" dirty="0"/>
              <a:t>của GV</a:t>
            </a:r>
          </a:p>
        </p:txBody>
      </p:sp>
    </p:spTree>
    <p:extLst>
      <p:ext uri="{BB962C8B-B14F-4D97-AF65-F5344CB8AC3E}">
        <p14:creationId xmlns:p14="http://schemas.microsoft.com/office/powerpoint/2010/main" val="2187653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ga24d75da4c_1_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9" name="Google Shape;899;ga24d75da4c_1_5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acae539fd4_4_3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acae539fd4_4_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acae539fd4_4_6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acae539fd4_4_6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atin typeface="Annifont" panose="020B0603050302020204" pitchFamily="34" charset="0"/>
              </a:rPr>
              <a:t>Kho ppt Phan Linh_0916.604.268</a:t>
            </a:r>
          </a:p>
          <a:p>
            <a:endParaRPr lang="en-US"/>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ab5bfae178_0_2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 name="Google Shape;274;gab5bfae178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atin typeface="Annifont" panose="020B0603050302020204" pitchFamily="34" charset="0"/>
              </a:rPr>
              <a:t>Kho ppt Phan Linh_0916.604.268</a:t>
            </a:r>
          </a:p>
          <a:p>
            <a:endParaRPr lang="en-US"/>
          </a:p>
          <a:p>
            <a:pPr marL="0" lvl="0" indent="0" algn="l" rtl="0">
              <a:spcBef>
                <a:spcPts val="0"/>
              </a:spcBef>
              <a:spcAft>
                <a:spcPts val="0"/>
              </a:spcAft>
              <a:buNone/>
            </a:pPr>
            <a:endParaRPr/>
          </a:p>
        </p:txBody>
      </p:sp>
    </p:spTree>
    <p:extLst>
      <p:ext uri="{BB962C8B-B14F-4D97-AF65-F5344CB8AC3E}">
        <p14:creationId xmlns:p14="http://schemas.microsoft.com/office/powerpoint/2010/main" val="2042683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0987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22316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74547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8200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67581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6"/>
        <p:cNvGrpSpPr/>
        <p:nvPr/>
      </p:nvGrpSpPr>
      <p:grpSpPr>
        <a:xfrm>
          <a:off x="0" y="0"/>
          <a:ext cx="0" cy="0"/>
          <a:chOff x="0" y="0"/>
          <a:chExt cx="0" cy="0"/>
        </a:xfrm>
      </p:grpSpPr>
      <p:sp>
        <p:nvSpPr>
          <p:cNvPr id="1017" name="Google Shape;1017;ga24d75da4c_1_7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8" name="Google Shape;1018;ga24d75da4c_1_7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6"/>
        <p:cNvGrpSpPr/>
        <p:nvPr/>
      </p:nvGrpSpPr>
      <p:grpSpPr>
        <a:xfrm>
          <a:off x="0" y="0"/>
          <a:ext cx="0" cy="0"/>
          <a:chOff x="0" y="0"/>
          <a:chExt cx="0" cy="0"/>
        </a:xfrm>
      </p:grpSpPr>
      <p:sp>
        <p:nvSpPr>
          <p:cNvPr id="1017" name="Google Shape;1017;ga24d75da4c_1_7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8" name="Google Shape;1018;ga24d75da4c_1_7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94301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ga24d75da4c_1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0" name="Google Shape;680;ga24d75da4c_1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AFEA3F6-B450-4284-BB2C-4DA94784FDB0}" type="slidenum">
              <a:rPr lang="en-US" smtClean="0"/>
              <a:t>20</a:t>
            </a:fld>
            <a:endParaRPr lang="en-US"/>
          </a:p>
        </p:txBody>
      </p:sp>
    </p:spTree>
    <p:extLst>
      <p:ext uri="{BB962C8B-B14F-4D97-AF65-F5344CB8AC3E}">
        <p14:creationId xmlns:p14="http://schemas.microsoft.com/office/powerpoint/2010/main" val="23454543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ab5bfae178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ab5bfae178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06959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ga24d75da4c_1_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9" name="Google Shape;899;ga24d75da4c_1_5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05496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61710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23592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59481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58199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06900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68013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ga24d75da4c_1_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9" name="Google Shape;899;ga24d75da4c_1_5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Phần</a:t>
            </a:r>
            <a:r>
              <a:rPr lang="en-US" dirty="0"/>
              <a:t> </a:t>
            </a:r>
            <a:r>
              <a:rPr lang="en-US" dirty="0" err="1"/>
              <a:t>này</a:t>
            </a:r>
            <a:r>
              <a:rPr lang="en-US" dirty="0"/>
              <a:t> </a:t>
            </a:r>
            <a:r>
              <a:rPr lang="en-US" dirty="0" err="1"/>
              <a:t>có</a:t>
            </a:r>
            <a:r>
              <a:rPr lang="en-US" dirty="0"/>
              <a:t> </a:t>
            </a:r>
            <a:r>
              <a:rPr lang="en-US" dirty="0" err="1"/>
              <a:t>thể</a:t>
            </a:r>
            <a:r>
              <a:rPr lang="en-US" dirty="0"/>
              <a:t> </a:t>
            </a:r>
            <a:r>
              <a:rPr lang="en-US" dirty="0" err="1"/>
              <a:t>cho</a:t>
            </a:r>
            <a:r>
              <a:rPr lang="en-US" dirty="0"/>
              <a:t> HS </a:t>
            </a:r>
            <a:r>
              <a:rPr lang="en-US" dirty="0" err="1"/>
              <a:t>tự</a:t>
            </a:r>
            <a:r>
              <a:rPr lang="en-US" dirty="0"/>
              <a:t> </a:t>
            </a:r>
            <a:r>
              <a:rPr lang="en-US" dirty="0" err="1"/>
              <a:t>đưa</a:t>
            </a:r>
            <a:r>
              <a:rPr lang="en-US" dirty="0"/>
              <a:t> </a:t>
            </a:r>
            <a:r>
              <a:rPr lang="en-US" dirty="0" err="1"/>
              <a:t>ra</a:t>
            </a:r>
            <a:r>
              <a:rPr lang="en-US" dirty="0"/>
              <a:t> </a:t>
            </a:r>
            <a:r>
              <a:rPr lang="en-US" dirty="0" err="1"/>
              <a:t>kết</a:t>
            </a:r>
            <a:r>
              <a:rPr lang="en-US" dirty="0"/>
              <a:t> </a:t>
            </a:r>
            <a:r>
              <a:rPr lang="en-US" dirty="0" err="1"/>
              <a:t>luận</a:t>
            </a:r>
            <a:r>
              <a:rPr lang="en-US" dirty="0"/>
              <a:t> </a:t>
            </a:r>
            <a:r>
              <a:rPr lang="en-US" dirty="0" err="1"/>
              <a:t>trước</a:t>
            </a:r>
            <a:r>
              <a:rPr lang="en-US" dirty="0"/>
              <a:t> </a:t>
            </a:r>
            <a:r>
              <a:rPr lang="en-US" dirty="0" err="1"/>
              <a:t>khi</a:t>
            </a:r>
            <a:r>
              <a:rPr lang="en-US" dirty="0"/>
              <a:t> </a:t>
            </a:r>
            <a:r>
              <a:rPr lang="en-US" dirty="0" err="1"/>
              <a:t>thầy</a:t>
            </a:r>
            <a:r>
              <a:rPr lang="en-US" dirty="0"/>
              <a:t> </a:t>
            </a:r>
            <a:r>
              <a:rPr lang="en-US" dirty="0" err="1"/>
              <a:t>cô</a:t>
            </a:r>
            <a:r>
              <a:rPr lang="en-US" dirty="0"/>
              <a:t> </a:t>
            </a:r>
            <a:r>
              <a:rPr lang="en-US" dirty="0" err="1"/>
              <a:t>Kết</a:t>
            </a:r>
            <a:r>
              <a:rPr lang="en-US" dirty="0"/>
              <a:t> </a:t>
            </a:r>
            <a:r>
              <a:rPr lang="en-US" dirty="0" err="1"/>
              <a:t>luận</a:t>
            </a:r>
            <a:r>
              <a:rPr lang="en-US" dirty="0"/>
              <a:t> </a:t>
            </a:r>
            <a:r>
              <a:rPr lang="en-US" dirty="0" err="1"/>
              <a:t>nhé</a:t>
            </a:r>
            <a:r>
              <a:rPr lang="en-US" dirty="0"/>
              <a:t> ạ</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9189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3624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688302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ab5bfae178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ab5bfae178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46823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HS </a:t>
            </a:r>
            <a:r>
              <a:rPr lang="en-US" dirty="0" err="1"/>
              <a:t>đóng</a:t>
            </a:r>
            <a:r>
              <a:rPr lang="en-US" dirty="0"/>
              <a:t> </a:t>
            </a:r>
            <a:r>
              <a:rPr lang="en-US" dirty="0" err="1"/>
              <a:t>vai</a:t>
            </a:r>
            <a:r>
              <a:rPr lang="en-US" dirty="0"/>
              <a:t>, </a:t>
            </a:r>
            <a:r>
              <a:rPr lang="en-US" dirty="0" err="1"/>
              <a:t>xử</a:t>
            </a:r>
            <a:r>
              <a:rPr lang="en-US" dirty="0"/>
              <a:t> </a:t>
            </a:r>
            <a:r>
              <a:rPr lang="en-US" dirty="0" err="1"/>
              <a:t>kí</a:t>
            </a:r>
            <a:r>
              <a:rPr lang="en-US" dirty="0"/>
              <a:t> </a:t>
            </a:r>
            <a:r>
              <a:rPr lang="en-US" dirty="0" err="1"/>
              <a:t>tình</a:t>
            </a:r>
            <a:r>
              <a:rPr lang="en-US" dirty="0"/>
              <a:t> </a:t>
            </a:r>
            <a:r>
              <a:rPr lang="en-US" dirty="0" err="1"/>
              <a:t>huống</a:t>
            </a:r>
            <a:r>
              <a:rPr lang="en-US" dirty="0"/>
              <a:t>, </a:t>
            </a:r>
            <a:r>
              <a:rPr lang="en-US" dirty="0" err="1"/>
              <a:t>gv</a:t>
            </a:r>
            <a:r>
              <a:rPr lang="en-US" dirty="0"/>
              <a:t> </a:t>
            </a:r>
            <a:r>
              <a:rPr lang="en-US" dirty="0" err="1"/>
              <a:t>kết</a:t>
            </a:r>
            <a:r>
              <a:rPr lang="en-US" dirty="0"/>
              <a:t> </a:t>
            </a:r>
            <a:r>
              <a:rPr lang="en-US" dirty="0" err="1"/>
              <a:t>luận</a:t>
            </a:r>
            <a:r>
              <a:rPr lang="en-US" dirty="0"/>
              <a:t> </a:t>
            </a:r>
            <a:r>
              <a:rPr lang="en-US" dirty="0" err="1"/>
              <a:t>một</a:t>
            </a:r>
            <a:r>
              <a:rPr lang="en-US" dirty="0"/>
              <a:t> </a:t>
            </a:r>
            <a:r>
              <a:rPr lang="en-US" dirty="0" err="1"/>
              <a:t>số</a:t>
            </a:r>
            <a:r>
              <a:rPr lang="en-US" dirty="0"/>
              <a:t> </a:t>
            </a:r>
            <a:r>
              <a:rPr lang="en-US" dirty="0" err="1"/>
              <a:t>cách</a:t>
            </a:r>
            <a:r>
              <a:rPr lang="en-US" dirty="0"/>
              <a:t> </a:t>
            </a:r>
            <a:r>
              <a:rPr lang="en-US" dirty="0" err="1"/>
              <a:t>xử</a:t>
            </a:r>
            <a:r>
              <a:rPr lang="en-US" dirty="0"/>
              <a:t> </a:t>
            </a:r>
            <a:r>
              <a:rPr lang="en-US" dirty="0" err="1"/>
              <a:t>lí</a:t>
            </a:r>
            <a:r>
              <a:rPr lang="en-US" dirty="0"/>
              <a:t> </a:t>
            </a:r>
            <a:r>
              <a:rPr lang="en-US" dirty="0" err="1"/>
              <a:t>tình</a:t>
            </a:r>
            <a:r>
              <a:rPr lang="en-US" dirty="0"/>
              <a:t> </a:t>
            </a:r>
            <a:r>
              <a:rPr lang="en-US" dirty="0" err="1"/>
              <a:t>huống</a:t>
            </a:r>
            <a:r>
              <a:rPr lang="en-US" dirty="0"/>
              <a:t> </a:t>
            </a:r>
            <a:r>
              <a:rPr lang="en-US" dirty="0" err="1"/>
              <a:t>đúng</a:t>
            </a:r>
            <a:endParaRPr dirty="0"/>
          </a:p>
        </p:txBody>
      </p:sp>
    </p:spTree>
    <p:extLst>
      <p:ext uri="{BB962C8B-B14F-4D97-AF65-F5344CB8AC3E}">
        <p14:creationId xmlns:p14="http://schemas.microsoft.com/office/powerpoint/2010/main" val="34300379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err="1"/>
              <a:t>Ấn</a:t>
            </a:r>
            <a:r>
              <a:rPr lang="en-US" dirty="0"/>
              <a:t> </a:t>
            </a:r>
            <a:r>
              <a:rPr lang="en-US" dirty="0" err="1"/>
              <a:t>vào</a:t>
            </a:r>
            <a:r>
              <a:rPr lang="en-US" dirty="0"/>
              <a:t> </a:t>
            </a:r>
            <a:r>
              <a:rPr lang="en-US" dirty="0" err="1"/>
              <a:t>số</a:t>
            </a:r>
            <a:r>
              <a:rPr lang="en-US" dirty="0"/>
              <a:t> </a:t>
            </a:r>
            <a:r>
              <a:rPr lang="en-US" dirty="0" err="1"/>
              <a:t>tiền</a:t>
            </a:r>
            <a:r>
              <a:rPr lang="en-US" dirty="0"/>
              <a:t> </a:t>
            </a:r>
            <a:r>
              <a:rPr lang="en-US" dirty="0" err="1"/>
              <a:t>để</a:t>
            </a:r>
            <a:r>
              <a:rPr lang="en-US" dirty="0"/>
              <a:t> </a:t>
            </a:r>
            <a:r>
              <a:rPr lang="en-US" dirty="0" err="1"/>
              <a:t>đến</a:t>
            </a:r>
            <a:r>
              <a:rPr lang="en-US" dirty="0"/>
              <a:t> </a:t>
            </a:r>
            <a:r>
              <a:rPr lang="en-US" dirty="0" err="1"/>
              <a:t>câu</a:t>
            </a:r>
            <a:r>
              <a:rPr lang="en-US" dirty="0"/>
              <a:t> </a:t>
            </a:r>
            <a:r>
              <a:rPr lang="en-US" dirty="0" err="1"/>
              <a:t>hỏi</a:t>
            </a:r>
            <a:r>
              <a:rPr lang="en-US" dirty="0"/>
              <a:t>, </a:t>
            </a:r>
            <a:r>
              <a:rPr lang="en-US" dirty="0" err="1"/>
              <a:t>ấn</a:t>
            </a:r>
            <a:r>
              <a:rPr lang="en-US" dirty="0"/>
              <a:t> </a:t>
            </a:r>
            <a:r>
              <a:rPr lang="en-US" dirty="0" err="1"/>
              <a:t>vào</a:t>
            </a:r>
            <a:r>
              <a:rPr lang="en-US" dirty="0"/>
              <a:t> </a:t>
            </a:r>
            <a:r>
              <a:rPr lang="en-US" dirty="0" err="1"/>
              <a:t>cục</a:t>
            </a:r>
            <a:r>
              <a:rPr lang="en-US" dirty="0"/>
              <a:t> </a:t>
            </a:r>
            <a:r>
              <a:rPr lang="en-US" dirty="0" err="1"/>
              <a:t>vàng</a:t>
            </a:r>
            <a:r>
              <a:rPr lang="en-US" dirty="0"/>
              <a:t> </a:t>
            </a:r>
            <a:r>
              <a:rPr lang="en-US" dirty="0" err="1"/>
              <a:t>tương</a:t>
            </a:r>
            <a:r>
              <a:rPr lang="en-US" dirty="0"/>
              <a:t> </a:t>
            </a:r>
            <a:r>
              <a:rPr lang="en-US" dirty="0" err="1"/>
              <a:t>ứng</a:t>
            </a:r>
            <a:r>
              <a:rPr lang="en-US" dirty="0"/>
              <a:t> </a:t>
            </a:r>
            <a:r>
              <a:rPr lang="en-US" dirty="0" err="1"/>
              <a:t>với</a:t>
            </a:r>
            <a:r>
              <a:rPr lang="en-US" dirty="0"/>
              <a:t> </a:t>
            </a:r>
            <a:r>
              <a:rPr lang="en-US" dirty="0" err="1"/>
              <a:t>số</a:t>
            </a:r>
            <a:r>
              <a:rPr lang="en-US" dirty="0"/>
              <a:t> </a:t>
            </a:r>
            <a:r>
              <a:rPr lang="en-US" dirty="0" err="1"/>
              <a:t>tiền</a:t>
            </a:r>
            <a:r>
              <a:rPr lang="en-US" dirty="0"/>
              <a:t> </a:t>
            </a:r>
            <a:r>
              <a:rPr lang="en-US" dirty="0" err="1"/>
              <a:t>đã</a:t>
            </a:r>
            <a:r>
              <a:rPr lang="en-US" dirty="0"/>
              <a:t> </a:t>
            </a:r>
            <a:r>
              <a:rPr lang="en-US" dirty="0" err="1"/>
              <a:t>chọn</a:t>
            </a:r>
            <a:r>
              <a:rPr lang="en-US" dirty="0"/>
              <a:t> </a:t>
            </a:r>
            <a:r>
              <a:rPr lang="en-US" dirty="0" err="1"/>
              <a:t>để</a:t>
            </a:r>
            <a:r>
              <a:rPr lang="en-US" dirty="0"/>
              <a:t> </a:t>
            </a:r>
            <a:r>
              <a:rPr lang="en-US" dirty="0" err="1"/>
              <a:t>đào</a:t>
            </a:r>
            <a:r>
              <a:rPr lang="en-US" dirty="0"/>
              <a:t> </a:t>
            </a:r>
            <a:r>
              <a:rPr lang="en-US" dirty="0" err="1"/>
              <a:t>nhé</a:t>
            </a:r>
            <a:r>
              <a:rPr lang="en-US" dirty="0"/>
              <a:t> </a:t>
            </a:r>
            <a:r>
              <a:rPr lang="en-US" dirty="0" err="1"/>
              <a:t>thầy</a:t>
            </a:r>
            <a:r>
              <a:rPr lang="en-US" dirty="0"/>
              <a:t> </a:t>
            </a:r>
            <a:r>
              <a:rPr lang="en-US" dirty="0" err="1"/>
              <a:t>cô</a:t>
            </a:r>
            <a:r>
              <a:rPr lang="en-US" dirty="0"/>
              <a:t>. </a:t>
            </a:r>
            <a:r>
              <a:rPr lang="en-US" dirty="0" err="1"/>
              <a:t>ẤN</a:t>
            </a:r>
            <a:r>
              <a:rPr lang="en-US" dirty="0"/>
              <a:t> </a:t>
            </a:r>
            <a:r>
              <a:rPr lang="en-US" dirty="0" err="1"/>
              <a:t>MŨI</a:t>
            </a:r>
            <a:r>
              <a:rPr lang="en-US" dirty="0"/>
              <a:t> </a:t>
            </a:r>
            <a:r>
              <a:rPr lang="en-US" dirty="0" err="1"/>
              <a:t>TÊN</a:t>
            </a:r>
            <a:r>
              <a:rPr lang="en-US" dirty="0"/>
              <a:t> </a:t>
            </a:r>
            <a:r>
              <a:rPr lang="en-US" dirty="0" err="1"/>
              <a:t>ĐỂ</a:t>
            </a:r>
            <a:r>
              <a:rPr lang="en-US" dirty="0"/>
              <a:t> </a:t>
            </a:r>
            <a:r>
              <a:rPr lang="en-US" dirty="0" err="1"/>
              <a:t>ĐẾN</a:t>
            </a:r>
            <a:r>
              <a:rPr lang="en-US" dirty="0"/>
              <a:t> </a:t>
            </a:r>
            <a:r>
              <a:rPr lang="en-US" dirty="0" err="1"/>
              <a:t>PHẦN</a:t>
            </a:r>
            <a:r>
              <a:rPr lang="en-US" dirty="0"/>
              <a:t> </a:t>
            </a:r>
            <a:r>
              <a:rPr lang="en-US" dirty="0" err="1"/>
              <a:t>TIẾP</a:t>
            </a:r>
            <a:r>
              <a:rPr lang="en-US" dirty="0"/>
              <a:t> THEO </a:t>
            </a:r>
            <a:r>
              <a:rPr lang="en-US" dirty="0" err="1"/>
              <a:t>BÀI</a:t>
            </a:r>
            <a:r>
              <a:rPr lang="en-US" dirty="0"/>
              <a:t> </a:t>
            </a:r>
            <a:r>
              <a:rPr lang="en-US" dirty="0" err="1"/>
              <a:t>HỌC</a:t>
            </a:r>
            <a:endParaRPr lang="en-US" dirty="0"/>
          </a:p>
        </p:txBody>
      </p:sp>
    </p:spTree>
    <p:extLst>
      <p:ext uri="{BB962C8B-B14F-4D97-AF65-F5344CB8AC3E}">
        <p14:creationId xmlns:p14="http://schemas.microsoft.com/office/powerpoint/2010/main" val="35425172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944938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ab5bfae178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ab5bfae178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12476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9"/>
        <p:cNvGrpSpPr/>
        <p:nvPr/>
      </p:nvGrpSpPr>
      <p:grpSpPr>
        <a:xfrm>
          <a:off x="0" y="0"/>
          <a:ext cx="0" cy="0"/>
          <a:chOff x="0" y="0"/>
          <a:chExt cx="0" cy="0"/>
        </a:xfrm>
      </p:grpSpPr>
      <p:sp>
        <p:nvSpPr>
          <p:cNvPr id="1920" name="Google Shape;1920;gacae539fd4_4_7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1" name="Google Shape;1921;gacae539fd4_4_7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a24d75d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a24d75d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26381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10664892">
            <a:off x="-192085" y="-164253"/>
            <a:ext cx="9555239" cy="5361657"/>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1238249" y="1008538"/>
            <a:ext cx="6667500" cy="2052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7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3200400" y="3239750"/>
            <a:ext cx="2743200" cy="895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2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601400" y="2435650"/>
            <a:ext cx="5941200" cy="8418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3"/>
              </a:buClr>
              <a:buSzPts val="3600"/>
              <a:buNone/>
              <a:defRPr sz="4500">
                <a:solidFill>
                  <a:schemeClr val="accent3"/>
                </a:solidFill>
              </a:defRPr>
            </a:lvl1pPr>
            <a:lvl2pPr lvl="1" algn="ctr">
              <a:spcBef>
                <a:spcPts val="0"/>
              </a:spcBef>
              <a:spcAft>
                <a:spcPts val="0"/>
              </a:spcAft>
              <a:buClr>
                <a:schemeClr val="accent3"/>
              </a:buClr>
              <a:buSzPts val="3600"/>
              <a:buNone/>
              <a:defRPr sz="3600">
                <a:solidFill>
                  <a:schemeClr val="accent3"/>
                </a:solidFill>
              </a:defRPr>
            </a:lvl2pPr>
            <a:lvl3pPr lvl="2" algn="ctr">
              <a:spcBef>
                <a:spcPts val="0"/>
              </a:spcBef>
              <a:spcAft>
                <a:spcPts val="0"/>
              </a:spcAft>
              <a:buClr>
                <a:schemeClr val="accent3"/>
              </a:buClr>
              <a:buSzPts val="3600"/>
              <a:buNone/>
              <a:defRPr sz="3600">
                <a:solidFill>
                  <a:schemeClr val="accent3"/>
                </a:solidFill>
              </a:defRPr>
            </a:lvl3pPr>
            <a:lvl4pPr lvl="3" algn="ctr">
              <a:spcBef>
                <a:spcPts val="0"/>
              </a:spcBef>
              <a:spcAft>
                <a:spcPts val="0"/>
              </a:spcAft>
              <a:buClr>
                <a:schemeClr val="accent3"/>
              </a:buClr>
              <a:buSzPts val="3600"/>
              <a:buNone/>
              <a:defRPr sz="3600">
                <a:solidFill>
                  <a:schemeClr val="accent3"/>
                </a:solidFill>
              </a:defRPr>
            </a:lvl4pPr>
            <a:lvl5pPr lvl="4" algn="ctr">
              <a:spcBef>
                <a:spcPts val="0"/>
              </a:spcBef>
              <a:spcAft>
                <a:spcPts val="0"/>
              </a:spcAft>
              <a:buClr>
                <a:schemeClr val="accent3"/>
              </a:buClr>
              <a:buSzPts val="3600"/>
              <a:buNone/>
              <a:defRPr sz="3600">
                <a:solidFill>
                  <a:schemeClr val="accent3"/>
                </a:solidFill>
              </a:defRPr>
            </a:lvl5pPr>
            <a:lvl6pPr lvl="5" algn="ctr">
              <a:spcBef>
                <a:spcPts val="0"/>
              </a:spcBef>
              <a:spcAft>
                <a:spcPts val="0"/>
              </a:spcAft>
              <a:buClr>
                <a:schemeClr val="accent3"/>
              </a:buClr>
              <a:buSzPts val="3600"/>
              <a:buNone/>
              <a:defRPr sz="3600">
                <a:solidFill>
                  <a:schemeClr val="accent3"/>
                </a:solidFill>
              </a:defRPr>
            </a:lvl6pPr>
            <a:lvl7pPr lvl="6" algn="ctr">
              <a:spcBef>
                <a:spcPts val="0"/>
              </a:spcBef>
              <a:spcAft>
                <a:spcPts val="0"/>
              </a:spcAft>
              <a:buClr>
                <a:schemeClr val="accent3"/>
              </a:buClr>
              <a:buSzPts val="3600"/>
              <a:buNone/>
              <a:defRPr sz="3600">
                <a:solidFill>
                  <a:schemeClr val="accent3"/>
                </a:solidFill>
              </a:defRPr>
            </a:lvl7pPr>
            <a:lvl8pPr lvl="7" algn="ctr">
              <a:spcBef>
                <a:spcPts val="0"/>
              </a:spcBef>
              <a:spcAft>
                <a:spcPts val="0"/>
              </a:spcAft>
              <a:buClr>
                <a:schemeClr val="accent3"/>
              </a:buClr>
              <a:buSzPts val="3600"/>
              <a:buNone/>
              <a:defRPr sz="3600">
                <a:solidFill>
                  <a:schemeClr val="accent3"/>
                </a:solidFill>
              </a:defRPr>
            </a:lvl8pPr>
            <a:lvl9pPr lvl="8" algn="ctr">
              <a:spcBef>
                <a:spcPts val="0"/>
              </a:spcBef>
              <a:spcAft>
                <a:spcPts val="0"/>
              </a:spcAft>
              <a:buClr>
                <a:schemeClr val="accent3"/>
              </a:buClr>
              <a:buSzPts val="3600"/>
              <a:buNone/>
              <a:defRPr sz="3600">
                <a:solidFill>
                  <a:schemeClr val="accent3"/>
                </a:solidFill>
              </a:defRPr>
            </a:lvl9pPr>
          </a:lstStyle>
          <a:p>
            <a:endParaRPr/>
          </a:p>
        </p:txBody>
      </p:sp>
      <p:sp>
        <p:nvSpPr>
          <p:cNvPr id="15" name="Google Shape;15;p3"/>
          <p:cNvSpPr txBox="1">
            <a:spLocks noGrp="1"/>
          </p:cNvSpPr>
          <p:nvPr>
            <p:ph type="subTitle" idx="1"/>
          </p:nvPr>
        </p:nvSpPr>
        <p:spPr>
          <a:xfrm>
            <a:off x="2381400" y="3158500"/>
            <a:ext cx="4381200" cy="43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6" name="Google Shape;16;p3"/>
          <p:cNvSpPr txBox="1">
            <a:spLocks noGrp="1"/>
          </p:cNvSpPr>
          <p:nvPr>
            <p:ph type="title" idx="2" hasCustomPrompt="1"/>
          </p:nvPr>
        </p:nvSpPr>
        <p:spPr>
          <a:xfrm>
            <a:off x="3932700" y="1545775"/>
            <a:ext cx="1278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5000"/>
              <a:buNone/>
              <a:defRPr sz="7000">
                <a:solidFill>
                  <a:schemeClr val="accent3"/>
                </a:solidFill>
              </a:defRPr>
            </a:lvl1pPr>
            <a:lvl2pPr lvl="1" algn="ctr" rtl="0">
              <a:spcBef>
                <a:spcPts val="0"/>
              </a:spcBef>
              <a:spcAft>
                <a:spcPts val="0"/>
              </a:spcAft>
              <a:buClr>
                <a:schemeClr val="accent4"/>
              </a:buClr>
              <a:buSzPts val="5000"/>
              <a:buNone/>
              <a:defRPr sz="5000">
                <a:solidFill>
                  <a:schemeClr val="accent4"/>
                </a:solidFill>
              </a:defRPr>
            </a:lvl2pPr>
            <a:lvl3pPr lvl="2" algn="ctr" rtl="0">
              <a:spcBef>
                <a:spcPts val="0"/>
              </a:spcBef>
              <a:spcAft>
                <a:spcPts val="0"/>
              </a:spcAft>
              <a:buClr>
                <a:schemeClr val="accent4"/>
              </a:buClr>
              <a:buSzPts val="5000"/>
              <a:buNone/>
              <a:defRPr sz="5000">
                <a:solidFill>
                  <a:schemeClr val="accent4"/>
                </a:solidFill>
              </a:defRPr>
            </a:lvl3pPr>
            <a:lvl4pPr lvl="3" algn="ctr" rtl="0">
              <a:spcBef>
                <a:spcPts val="0"/>
              </a:spcBef>
              <a:spcAft>
                <a:spcPts val="0"/>
              </a:spcAft>
              <a:buClr>
                <a:schemeClr val="accent4"/>
              </a:buClr>
              <a:buSzPts val="5000"/>
              <a:buNone/>
              <a:defRPr sz="5000">
                <a:solidFill>
                  <a:schemeClr val="accent4"/>
                </a:solidFill>
              </a:defRPr>
            </a:lvl4pPr>
            <a:lvl5pPr lvl="4" algn="ctr" rtl="0">
              <a:spcBef>
                <a:spcPts val="0"/>
              </a:spcBef>
              <a:spcAft>
                <a:spcPts val="0"/>
              </a:spcAft>
              <a:buClr>
                <a:schemeClr val="accent4"/>
              </a:buClr>
              <a:buSzPts val="5000"/>
              <a:buNone/>
              <a:defRPr sz="5000">
                <a:solidFill>
                  <a:schemeClr val="accent4"/>
                </a:solidFill>
              </a:defRPr>
            </a:lvl5pPr>
            <a:lvl6pPr lvl="5" algn="ctr" rtl="0">
              <a:spcBef>
                <a:spcPts val="0"/>
              </a:spcBef>
              <a:spcAft>
                <a:spcPts val="0"/>
              </a:spcAft>
              <a:buClr>
                <a:schemeClr val="accent4"/>
              </a:buClr>
              <a:buSzPts val="5000"/>
              <a:buNone/>
              <a:defRPr sz="5000">
                <a:solidFill>
                  <a:schemeClr val="accent4"/>
                </a:solidFill>
              </a:defRPr>
            </a:lvl6pPr>
            <a:lvl7pPr lvl="6" algn="ctr" rtl="0">
              <a:spcBef>
                <a:spcPts val="0"/>
              </a:spcBef>
              <a:spcAft>
                <a:spcPts val="0"/>
              </a:spcAft>
              <a:buClr>
                <a:schemeClr val="accent4"/>
              </a:buClr>
              <a:buSzPts val="5000"/>
              <a:buNone/>
              <a:defRPr sz="5000">
                <a:solidFill>
                  <a:schemeClr val="accent4"/>
                </a:solidFill>
              </a:defRPr>
            </a:lvl7pPr>
            <a:lvl8pPr lvl="7" algn="ctr" rtl="0">
              <a:spcBef>
                <a:spcPts val="0"/>
              </a:spcBef>
              <a:spcAft>
                <a:spcPts val="0"/>
              </a:spcAft>
              <a:buClr>
                <a:schemeClr val="accent4"/>
              </a:buClr>
              <a:buSzPts val="5000"/>
              <a:buNone/>
              <a:defRPr sz="5000">
                <a:solidFill>
                  <a:schemeClr val="accent4"/>
                </a:solidFill>
              </a:defRPr>
            </a:lvl8pPr>
            <a:lvl9pPr lvl="8" algn="ctr" rtl="0">
              <a:spcBef>
                <a:spcPts val="0"/>
              </a:spcBef>
              <a:spcAft>
                <a:spcPts val="0"/>
              </a:spcAft>
              <a:buClr>
                <a:schemeClr val="accent4"/>
              </a:buClr>
              <a:buSzPts val="5000"/>
              <a:buNone/>
              <a:defRPr sz="5000">
                <a:solidFill>
                  <a:schemeClr val="accent4"/>
                </a:solidFill>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720000" y="482679"/>
            <a:ext cx="7704000" cy="5727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19" name="Google Shape;19;p4"/>
          <p:cNvSpPr txBox="1">
            <a:spLocks noGrp="1"/>
          </p:cNvSpPr>
          <p:nvPr>
            <p:ph type="body" idx="1"/>
          </p:nvPr>
        </p:nvSpPr>
        <p:spPr>
          <a:xfrm>
            <a:off x="996225" y="1285875"/>
            <a:ext cx="7151400" cy="33174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AutoNum type="arabicPeriod"/>
              <a:defRPr sz="1300"/>
            </a:lvl1pPr>
            <a:lvl2pPr marL="914400" lvl="1" indent="-317500">
              <a:spcBef>
                <a:spcPts val="1600"/>
              </a:spcBef>
              <a:spcAft>
                <a:spcPts val="0"/>
              </a:spcAft>
              <a:buSzPts val="1400"/>
              <a:buAutoNum type="alphaLcPeriod"/>
              <a:defRPr/>
            </a:lvl2pPr>
            <a:lvl3pPr marL="1371600" lvl="2" indent="-317500">
              <a:spcBef>
                <a:spcPts val="1600"/>
              </a:spcBef>
              <a:spcAft>
                <a:spcPts val="0"/>
              </a:spcAft>
              <a:buSzPts val="1400"/>
              <a:buAutoNum type="romanLcPeriod"/>
              <a:defRPr/>
            </a:lvl3pPr>
            <a:lvl4pPr marL="1828800" lvl="3" indent="-317500">
              <a:spcBef>
                <a:spcPts val="1600"/>
              </a:spcBef>
              <a:spcAft>
                <a:spcPts val="0"/>
              </a:spcAft>
              <a:buSzPts val="1400"/>
              <a:buAutoNum type="arabicPeriod"/>
              <a:defRPr/>
            </a:lvl4pPr>
            <a:lvl5pPr marL="2286000" lvl="4" indent="-317500">
              <a:spcBef>
                <a:spcPts val="1600"/>
              </a:spcBef>
              <a:spcAft>
                <a:spcPts val="0"/>
              </a:spcAft>
              <a:buSzPts val="1400"/>
              <a:buAutoNum type="alphaLcPeriod"/>
              <a:defRPr/>
            </a:lvl5pPr>
            <a:lvl6pPr marL="2743200" lvl="5" indent="-317500">
              <a:spcBef>
                <a:spcPts val="1600"/>
              </a:spcBef>
              <a:spcAft>
                <a:spcPts val="0"/>
              </a:spcAft>
              <a:buSzPts val="1400"/>
              <a:buAutoNum type="romanLcPeriod"/>
              <a:defRPr/>
            </a:lvl6pPr>
            <a:lvl7pPr marL="3200400" lvl="6" indent="-317500">
              <a:spcBef>
                <a:spcPts val="1600"/>
              </a:spcBef>
              <a:spcAft>
                <a:spcPts val="0"/>
              </a:spcAft>
              <a:buSzPts val="1400"/>
              <a:buAutoNum type="arabicPeriod"/>
              <a:defRPr/>
            </a:lvl7pPr>
            <a:lvl8pPr marL="3657600" lvl="7" indent="-317500">
              <a:spcBef>
                <a:spcPts val="1600"/>
              </a:spcBef>
              <a:spcAft>
                <a:spcPts val="0"/>
              </a:spcAft>
              <a:buSzPts val="1400"/>
              <a:buAutoNum type="alphaLcPeriod"/>
              <a:defRPr/>
            </a:lvl8pPr>
            <a:lvl9pPr marL="4114800" lvl="8" indent="-317500">
              <a:spcBef>
                <a:spcPts val="1600"/>
              </a:spcBef>
              <a:spcAft>
                <a:spcPts val="1600"/>
              </a:spcAft>
              <a:buSzPts val="1400"/>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720150" y="445025"/>
            <a:ext cx="7703700" cy="11361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992625" y="1305975"/>
            <a:ext cx="2950800" cy="1055700"/>
          </a:xfrm>
          <a:prstGeom prst="rect">
            <a:avLst/>
          </a:prstGeom>
        </p:spPr>
        <p:txBody>
          <a:bodyPr spcFirstLastPara="1" wrap="square" lIns="91425" tIns="91425" rIns="91425" bIns="91425" anchor="b" anchorCtr="0">
            <a:noAutofit/>
          </a:bodyPr>
          <a:lstStyle>
            <a:lvl1pPr lvl="0">
              <a:spcBef>
                <a:spcPts val="0"/>
              </a:spcBef>
              <a:spcAft>
                <a:spcPts val="0"/>
              </a:spcAft>
              <a:buSzPts val="7000"/>
              <a:buNone/>
              <a:defRPr sz="7000"/>
            </a:lvl1pPr>
            <a:lvl2pPr lvl="1" algn="ctr">
              <a:spcBef>
                <a:spcPts val="0"/>
              </a:spcBef>
              <a:spcAft>
                <a:spcPts val="0"/>
              </a:spcAft>
              <a:buSzPts val="7000"/>
              <a:buNone/>
              <a:defRPr sz="7000"/>
            </a:lvl2pPr>
            <a:lvl3pPr lvl="2" algn="ctr">
              <a:spcBef>
                <a:spcPts val="0"/>
              </a:spcBef>
              <a:spcAft>
                <a:spcPts val="0"/>
              </a:spcAft>
              <a:buSzPts val="7000"/>
              <a:buNone/>
              <a:defRPr sz="7000"/>
            </a:lvl3pPr>
            <a:lvl4pPr lvl="3" algn="ctr">
              <a:spcBef>
                <a:spcPts val="0"/>
              </a:spcBef>
              <a:spcAft>
                <a:spcPts val="0"/>
              </a:spcAft>
              <a:buSzPts val="7000"/>
              <a:buNone/>
              <a:defRPr sz="7000"/>
            </a:lvl4pPr>
            <a:lvl5pPr lvl="4" algn="ctr">
              <a:spcBef>
                <a:spcPts val="0"/>
              </a:spcBef>
              <a:spcAft>
                <a:spcPts val="0"/>
              </a:spcAft>
              <a:buSzPts val="7000"/>
              <a:buNone/>
              <a:defRPr sz="7000"/>
            </a:lvl5pPr>
            <a:lvl6pPr lvl="5" algn="ctr">
              <a:spcBef>
                <a:spcPts val="0"/>
              </a:spcBef>
              <a:spcAft>
                <a:spcPts val="0"/>
              </a:spcAft>
              <a:buSzPts val="7000"/>
              <a:buNone/>
              <a:defRPr sz="7000"/>
            </a:lvl6pPr>
            <a:lvl7pPr lvl="6" algn="ctr">
              <a:spcBef>
                <a:spcPts val="0"/>
              </a:spcBef>
              <a:spcAft>
                <a:spcPts val="0"/>
              </a:spcAft>
              <a:buSzPts val="7000"/>
              <a:buNone/>
              <a:defRPr sz="7000"/>
            </a:lvl7pPr>
            <a:lvl8pPr lvl="7" algn="ctr">
              <a:spcBef>
                <a:spcPts val="0"/>
              </a:spcBef>
              <a:spcAft>
                <a:spcPts val="0"/>
              </a:spcAft>
              <a:buSzPts val="7000"/>
              <a:buNone/>
              <a:defRPr sz="7000"/>
            </a:lvl8pPr>
            <a:lvl9pPr lvl="8" algn="ctr">
              <a:spcBef>
                <a:spcPts val="0"/>
              </a:spcBef>
              <a:spcAft>
                <a:spcPts val="0"/>
              </a:spcAft>
              <a:buSzPts val="7000"/>
              <a:buNone/>
              <a:defRPr sz="7000"/>
            </a:lvl9pPr>
          </a:lstStyle>
          <a:p>
            <a:endParaRPr/>
          </a:p>
        </p:txBody>
      </p:sp>
      <p:sp>
        <p:nvSpPr>
          <p:cNvPr id="35" name="Google Shape;35;p9"/>
          <p:cNvSpPr txBox="1">
            <a:spLocks noGrp="1"/>
          </p:cNvSpPr>
          <p:nvPr>
            <p:ph type="subTitle" idx="1"/>
          </p:nvPr>
        </p:nvSpPr>
        <p:spPr>
          <a:xfrm>
            <a:off x="992625" y="2449425"/>
            <a:ext cx="2950800" cy="1388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gn="ctr">
              <a:lnSpc>
                <a:spcPct val="100000"/>
              </a:lnSpc>
              <a:spcBef>
                <a:spcPts val="0"/>
              </a:spcBef>
              <a:spcAft>
                <a:spcPts val="0"/>
              </a:spcAft>
              <a:buSzPts val="2000"/>
              <a:buNone/>
              <a:defRPr sz="2000"/>
            </a:lvl2pPr>
            <a:lvl3pPr lvl="2" algn="ctr">
              <a:lnSpc>
                <a:spcPct val="100000"/>
              </a:lnSpc>
              <a:spcBef>
                <a:spcPts val="0"/>
              </a:spcBef>
              <a:spcAft>
                <a:spcPts val="0"/>
              </a:spcAft>
              <a:buSzPts val="2000"/>
              <a:buNone/>
              <a:defRPr sz="2000"/>
            </a:lvl3pPr>
            <a:lvl4pPr lvl="3" algn="ctr">
              <a:lnSpc>
                <a:spcPct val="100000"/>
              </a:lnSpc>
              <a:spcBef>
                <a:spcPts val="0"/>
              </a:spcBef>
              <a:spcAft>
                <a:spcPts val="0"/>
              </a:spcAft>
              <a:buSzPts val="2000"/>
              <a:buNone/>
              <a:defRPr sz="2000"/>
            </a:lvl4pPr>
            <a:lvl5pPr lvl="4" algn="ctr">
              <a:lnSpc>
                <a:spcPct val="100000"/>
              </a:lnSpc>
              <a:spcBef>
                <a:spcPts val="0"/>
              </a:spcBef>
              <a:spcAft>
                <a:spcPts val="0"/>
              </a:spcAft>
              <a:buSzPts val="2000"/>
              <a:buNone/>
              <a:defRPr sz="2000"/>
            </a:lvl5pPr>
            <a:lvl6pPr lvl="5" algn="ctr">
              <a:lnSpc>
                <a:spcPct val="100000"/>
              </a:lnSpc>
              <a:spcBef>
                <a:spcPts val="0"/>
              </a:spcBef>
              <a:spcAft>
                <a:spcPts val="0"/>
              </a:spcAft>
              <a:buSzPts val="2000"/>
              <a:buNone/>
              <a:defRPr sz="2000"/>
            </a:lvl6pPr>
            <a:lvl7pPr lvl="6" algn="ctr">
              <a:lnSpc>
                <a:spcPct val="100000"/>
              </a:lnSpc>
              <a:spcBef>
                <a:spcPts val="0"/>
              </a:spcBef>
              <a:spcAft>
                <a:spcPts val="0"/>
              </a:spcAft>
              <a:buSzPts val="2000"/>
              <a:buNone/>
              <a:defRPr sz="2000"/>
            </a:lvl7pPr>
            <a:lvl8pPr lvl="7" algn="ctr">
              <a:lnSpc>
                <a:spcPct val="100000"/>
              </a:lnSpc>
              <a:spcBef>
                <a:spcPts val="0"/>
              </a:spcBef>
              <a:spcAft>
                <a:spcPts val="0"/>
              </a:spcAft>
              <a:buSzPts val="2000"/>
              <a:buNone/>
              <a:defRPr sz="2000"/>
            </a:lvl8pPr>
            <a:lvl9pPr lvl="8" algn="ctr">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CUSTOM_16">
    <p:spTree>
      <p:nvGrpSpPr>
        <p:cNvPr id="1" name="Shape 56"/>
        <p:cNvGrpSpPr/>
        <p:nvPr/>
      </p:nvGrpSpPr>
      <p:grpSpPr>
        <a:xfrm>
          <a:off x="0" y="0"/>
          <a:ext cx="0" cy="0"/>
          <a:chOff x="0" y="0"/>
          <a:chExt cx="0" cy="0"/>
        </a:xfrm>
      </p:grpSpPr>
      <p:sp>
        <p:nvSpPr>
          <p:cNvPr id="57" name="Google Shape;57;p14"/>
          <p:cNvSpPr txBox="1">
            <a:spLocks noGrp="1"/>
          </p:cNvSpPr>
          <p:nvPr>
            <p:ph type="title"/>
          </p:nvPr>
        </p:nvSpPr>
        <p:spPr>
          <a:xfrm>
            <a:off x="4301400" y="3201263"/>
            <a:ext cx="3713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200"/>
              <a:buNone/>
              <a:defRPr sz="2200">
                <a:solidFill>
                  <a:schemeClr val="accent3"/>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8" name="Google Shape;58;p14"/>
          <p:cNvSpPr txBox="1">
            <a:spLocks noGrp="1"/>
          </p:cNvSpPr>
          <p:nvPr>
            <p:ph type="subTitle" idx="1"/>
          </p:nvPr>
        </p:nvSpPr>
        <p:spPr>
          <a:xfrm>
            <a:off x="4301400" y="1293338"/>
            <a:ext cx="3713700" cy="191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25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CUSTOM_1">
    <p:spTree>
      <p:nvGrpSpPr>
        <p:cNvPr id="1" name="Shape 59"/>
        <p:cNvGrpSpPr/>
        <p:nvPr/>
      </p:nvGrpSpPr>
      <p:grpSpPr>
        <a:xfrm>
          <a:off x="0" y="0"/>
          <a:ext cx="0" cy="0"/>
          <a:chOff x="0" y="0"/>
          <a:chExt cx="0" cy="0"/>
        </a:xfrm>
      </p:grpSpPr>
      <p:sp>
        <p:nvSpPr>
          <p:cNvPr id="60" name="Google Shape;60;p15"/>
          <p:cNvSpPr txBox="1">
            <a:spLocks noGrp="1"/>
          </p:cNvSpPr>
          <p:nvPr>
            <p:ph type="title"/>
          </p:nvPr>
        </p:nvSpPr>
        <p:spPr>
          <a:xfrm>
            <a:off x="1962150" y="482679"/>
            <a:ext cx="5219700" cy="5727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61" name="Google Shape;61;p15"/>
          <p:cNvSpPr txBox="1">
            <a:spLocks noGrp="1"/>
          </p:cNvSpPr>
          <p:nvPr>
            <p:ph type="subTitle" idx="1"/>
          </p:nvPr>
        </p:nvSpPr>
        <p:spPr>
          <a:xfrm>
            <a:off x="978900" y="1667450"/>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62" name="Google Shape;62;p15"/>
          <p:cNvSpPr txBox="1">
            <a:spLocks noGrp="1"/>
          </p:cNvSpPr>
          <p:nvPr>
            <p:ph type="subTitle" idx="2"/>
          </p:nvPr>
        </p:nvSpPr>
        <p:spPr>
          <a:xfrm>
            <a:off x="978900" y="2258050"/>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63" name="Google Shape;63;p15"/>
          <p:cNvSpPr txBox="1">
            <a:spLocks noGrp="1"/>
          </p:cNvSpPr>
          <p:nvPr>
            <p:ph type="subTitle" idx="3"/>
          </p:nvPr>
        </p:nvSpPr>
        <p:spPr>
          <a:xfrm>
            <a:off x="6297300" y="1667450"/>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64" name="Google Shape;64;p15"/>
          <p:cNvSpPr txBox="1">
            <a:spLocks noGrp="1"/>
          </p:cNvSpPr>
          <p:nvPr>
            <p:ph type="subTitle" idx="4"/>
          </p:nvPr>
        </p:nvSpPr>
        <p:spPr>
          <a:xfrm>
            <a:off x="6297300" y="2258050"/>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65" name="Google Shape;65;p15"/>
          <p:cNvSpPr txBox="1">
            <a:spLocks noGrp="1"/>
          </p:cNvSpPr>
          <p:nvPr>
            <p:ph type="subTitle" idx="5"/>
          </p:nvPr>
        </p:nvSpPr>
        <p:spPr>
          <a:xfrm>
            <a:off x="3638099" y="1667450"/>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66" name="Google Shape;66;p15"/>
          <p:cNvSpPr txBox="1">
            <a:spLocks noGrp="1"/>
          </p:cNvSpPr>
          <p:nvPr>
            <p:ph type="subTitle" idx="6"/>
          </p:nvPr>
        </p:nvSpPr>
        <p:spPr>
          <a:xfrm>
            <a:off x="3638101" y="2258050"/>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67" name="Google Shape;67;p15"/>
          <p:cNvSpPr txBox="1">
            <a:spLocks noGrp="1"/>
          </p:cNvSpPr>
          <p:nvPr>
            <p:ph type="subTitle" idx="7"/>
          </p:nvPr>
        </p:nvSpPr>
        <p:spPr>
          <a:xfrm>
            <a:off x="978900" y="3091625"/>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68" name="Google Shape;68;p15"/>
          <p:cNvSpPr txBox="1">
            <a:spLocks noGrp="1"/>
          </p:cNvSpPr>
          <p:nvPr>
            <p:ph type="subTitle" idx="8"/>
          </p:nvPr>
        </p:nvSpPr>
        <p:spPr>
          <a:xfrm>
            <a:off x="978900" y="3682225"/>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69" name="Google Shape;69;p15"/>
          <p:cNvSpPr txBox="1">
            <a:spLocks noGrp="1"/>
          </p:cNvSpPr>
          <p:nvPr>
            <p:ph type="subTitle" idx="9"/>
          </p:nvPr>
        </p:nvSpPr>
        <p:spPr>
          <a:xfrm>
            <a:off x="6297300" y="3091625"/>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70" name="Google Shape;70;p15"/>
          <p:cNvSpPr txBox="1">
            <a:spLocks noGrp="1"/>
          </p:cNvSpPr>
          <p:nvPr>
            <p:ph type="subTitle" idx="13"/>
          </p:nvPr>
        </p:nvSpPr>
        <p:spPr>
          <a:xfrm>
            <a:off x="6297300" y="3682225"/>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71" name="Google Shape;71;p15"/>
          <p:cNvSpPr txBox="1">
            <a:spLocks noGrp="1"/>
          </p:cNvSpPr>
          <p:nvPr>
            <p:ph type="subTitle" idx="14"/>
          </p:nvPr>
        </p:nvSpPr>
        <p:spPr>
          <a:xfrm>
            <a:off x="3638099" y="3091625"/>
            <a:ext cx="1732200" cy="5727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algn="ctr"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algn="ctr"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72" name="Google Shape;72;p15"/>
          <p:cNvSpPr txBox="1">
            <a:spLocks noGrp="1"/>
          </p:cNvSpPr>
          <p:nvPr>
            <p:ph type="subTitle" idx="15"/>
          </p:nvPr>
        </p:nvSpPr>
        <p:spPr>
          <a:xfrm>
            <a:off x="3638101" y="3682225"/>
            <a:ext cx="1732200" cy="5727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2">
  <p:cSld name="CUSTOM_2_1">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720100" y="445025"/>
            <a:ext cx="7704000" cy="11361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9" name="Google Shape;79;p17"/>
          <p:cNvSpPr txBox="1">
            <a:spLocks noGrp="1"/>
          </p:cNvSpPr>
          <p:nvPr>
            <p:ph type="subTitle" idx="1"/>
          </p:nvPr>
        </p:nvSpPr>
        <p:spPr>
          <a:xfrm>
            <a:off x="996225" y="2127875"/>
            <a:ext cx="4164000" cy="6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80" name="Google Shape;80;p17"/>
          <p:cNvSpPr txBox="1">
            <a:spLocks noGrp="1"/>
          </p:cNvSpPr>
          <p:nvPr>
            <p:ph type="subTitle" idx="2"/>
          </p:nvPr>
        </p:nvSpPr>
        <p:spPr>
          <a:xfrm>
            <a:off x="996225" y="2831850"/>
            <a:ext cx="3404700" cy="682800"/>
          </a:xfrm>
          <a:prstGeom prst="rect">
            <a:avLst/>
          </a:prstGeom>
        </p:spPr>
        <p:txBody>
          <a:bodyPr spcFirstLastPara="1" wrap="square" lIns="0" tIns="91425" rIns="0" bIns="91425" anchor="t" anchorCtr="0">
            <a:noAutofit/>
          </a:bodyPr>
          <a:lstStyle>
            <a:lvl1pPr lvl="0" rtl="0">
              <a:spcBef>
                <a:spcPts val="0"/>
              </a:spcBef>
              <a:spcAft>
                <a:spcPts val="0"/>
              </a:spcAft>
              <a:buNone/>
              <a:defRPr sz="1400"/>
            </a:lvl1pPr>
            <a:lvl2pPr lvl="1" rtl="0">
              <a:spcBef>
                <a:spcPts val="1600"/>
              </a:spcBef>
              <a:spcAft>
                <a:spcPts val="0"/>
              </a:spcAft>
              <a:buNone/>
              <a:defRPr sz="1400"/>
            </a:lvl2pPr>
            <a:lvl3pPr lvl="2" rtl="0">
              <a:spcBef>
                <a:spcPts val="1600"/>
              </a:spcBef>
              <a:spcAft>
                <a:spcPts val="0"/>
              </a:spcAft>
              <a:buNone/>
              <a:defRPr sz="1400"/>
            </a:lvl3pPr>
            <a:lvl4pPr lvl="3" rtl="0">
              <a:spcBef>
                <a:spcPts val="1600"/>
              </a:spcBef>
              <a:spcAft>
                <a:spcPts val="0"/>
              </a:spcAft>
              <a:buNone/>
              <a:defRPr sz="1400"/>
            </a:lvl4pPr>
            <a:lvl5pPr lvl="4" rtl="0">
              <a:spcBef>
                <a:spcPts val="1600"/>
              </a:spcBef>
              <a:spcAft>
                <a:spcPts val="0"/>
              </a:spcAft>
              <a:buNone/>
              <a:defRPr sz="1400"/>
            </a:lvl5pPr>
            <a:lvl6pPr lvl="5" rtl="0">
              <a:spcBef>
                <a:spcPts val="1600"/>
              </a:spcBef>
              <a:spcAft>
                <a:spcPts val="0"/>
              </a:spcAft>
              <a:buNone/>
              <a:defRPr sz="1400"/>
            </a:lvl6pPr>
            <a:lvl7pPr lvl="6" rtl="0">
              <a:spcBef>
                <a:spcPts val="1600"/>
              </a:spcBef>
              <a:spcAft>
                <a:spcPts val="0"/>
              </a:spcAft>
              <a:buNone/>
              <a:defRPr sz="1400"/>
            </a:lvl7pPr>
            <a:lvl8pPr lvl="7" rtl="0">
              <a:spcBef>
                <a:spcPts val="1600"/>
              </a:spcBef>
              <a:spcAft>
                <a:spcPts val="0"/>
              </a:spcAft>
              <a:buNone/>
              <a:defRPr sz="1400"/>
            </a:lvl8pPr>
            <a:lvl9pPr lvl="8" rtl="0">
              <a:spcBef>
                <a:spcPts val="1600"/>
              </a:spcBef>
              <a:spcAft>
                <a:spcPts val="1600"/>
              </a:spcAft>
              <a:buNone/>
              <a:defRPr sz="14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4">
  <p:cSld name="CUSTOM_4">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720150" y="445025"/>
            <a:ext cx="7703700" cy="11361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8" name="Google Shape;88;p19"/>
          <p:cNvSpPr txBox="1">
            <a:spLocks noGrp="1"/>
          </p:cNvSpPr>
          <p:nvPr>
            <p:ph type="subTitle" idx="1"/>
          </p:nvPr>
        </p:nvSpPr>
        <p:spPr>
          <a:xfrm>
            <a:off x="996225" y="2122220"/>
            <a:ext cx="4373700" cy="6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89" name="Google Shape;89;p19"/>
          <p:cNvSpPr txBox="1">
            <a:spLocks noGrp="1"/>
          </p:cNvSpPr>
          <p:nvPr>
            <p:ph type="title" idx="2"/>
          </p:nvPr>
        </p:nvSpPr>
        <p:spPr>
          <a:xfrm>
            <a:off x="1194025" y="1385050"/>
            <a:ext cx="6756000" cy="43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90" name="Google Shape;90;p19"/>
          <p:cNvSpPr txBox="1">
            <a:spLocks noGrp="1"/>
          </p:cNvSpPr>
          <p:nvPr>
            <p:ph type="subTitle" idx="3"/>
          </p:nvPr>
        </p:nvSpPr>
        <p:spPr>
          <a:xfrm>
            <a:off x="996225" y="2834860"/>
            <a:ext cx="3261300" cy="682800"/>
          </a:xfrm>
          <a:prstGeom prst="rect">
            <a:avLst/>
          </a:prstGeom>
        </p:spPr>
        <p:txBody>
          <a:bodyPr spcFirstLastPara="1" wrap="square" lIns="0" tIns="91425" rIns="0" bIns="91425" anchor="t" anchorCtr="0">
            <a:noAutofit/>
          </a:bodyPr>
          <a:lstStyle>
            <a:lvl1pPr lvl="0" rtl="0">
              <a:spcBef>
                <a:spcPts val="0"/>
              </a:spcBef>
              <a:spcAft>
                <a:spcPts val="0"/>
              </a:spcAft>
              <a:buNone/>
              <a:defRPr sz="1400"/>
            </a:lvl1pPr>
            <a:lvl2pPr lvl="1" rtl="0">
              <a:spcBef>
                <a:spcPts val="1600"/>
              </a:spcBef>
              <a:spcAft>
                <a:spcPts val="0"/>
              </a:spcAft>
              <a:buNone/>
              <a:defRPr sz="1400"/>
            </a:lvl2pPr>
            <a:lvl3pPr lvl="2" rtl="0">
              <a:spcBef>
                <a:spcPts val="1600"/>
              </a:spcBef>
              <a:spcAft>
                <a:spcPts val="0"/>
              </a:spcAft>
              <a:buNone/>
              <a:defRPr sz="1400"/>
            </a:lvl3pPr>
            <a:lvl4pPr lvl="3" rtl="0">
              <a:spcBef>
                <a:spcPts val="1600"/>
              </a:spcBef>
              <a:spcAft>
                <a:spcPts val="0"/>
              </a:spcAft>
              <a:buNone/>
              <a:defRPr sz="1400"/>
            </a:lvl4pPr>
            <a:lvl5pPr lvl="4" rtl="0">
              <a:spcBef>
                <a:spcPts val="1600"/>
              </a:spcBef>
              <a:spcAft>
                <a:spcPts val="0"/>
              </a:spcAft>
              <a:buNone/>
              <a:defRPr sz="1400"/>
            </a:lvl5pPr>
            <a:lvl6pPr lvl="5" rtl="0">
              <a:spcBef>
                <a:spcPts val="1600"/>
              </a:spcBef>
              <a:spcAft>
                <a:spcPts val="0"/>
              </a:spcAft>
              <a:buNone/>
              <a:defRPr sz="1400"/>
            </a:lvl6pPr>
            <a:lvl7pPr lvl="6" rtl="0">
              <a:spcBef>
                <a:spcPts val="1600"/>
              </a:spcBef>
              <a:spcAft>
                <a:spcPts val="0"/>
              </a:spcAft>
              <a:buNone/>
              <a:defRPr sz="1400"/>
            </a:lvl7pPr>
            <a:lvl8pPr lvl="7" rtl="0">
              <a:spcBef>
                <a:spcPts val="1600"/>
              </a:spcBef>
              <a:spcAft>
                <a:spcPts val="0"/>
              </a:spcAft>
              <a:buNone/>
              <a:defRPr sz="1400"/>
            </a:lvl8pPr>
            <a:lvl9pPr lvl="8" rtl="0">
              <a:spcBef>
                <a:spcPts val="1600"/>
              </a:spcBef>
              <a:spcAft>
                <a:spcPts val="1600"/>
              </a:spcAft>
              <a:buNone/>
              <a:defRPr sz="14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5">
  <p:cSld name="CUSTOM_5">
    <p:spTree>
      <p:nvGrpSpPr>
        <p:cNvPr id="1" name="Shape 91"/>
        <p:cNvGrpSpPr/>
        <p:nvPr/>
      </p:nvGrpSpPr>
      <p:grpSpPr>
        <a:xfrm>
          <a:off x="0" y="0"/>
          <a:ext cx="0" cy="0"/>
          <a:chOff x="0" y="0"/>
          <a:chExt cx="0" cy="0"/>
        </a:xfrm>
      </p:grpSpPr>
      <p:sp>
        <p:nvSpPr>
          <p:cNvPr id="92" name="Google Shape;92;p20"/>
          <p:cNvSpPr txBox="1">
            <a:spLocks noGrp="1"/>
          </p:cNvSpPr>
          <p:nvPr>
            <p:ph type="title"/>
          </p:nvPr>
        </p:nvSpPr>
        <p:spPr>
          <a:xfrm>
            <a:off x="1277675" y="445025"/>
            <a:ext cx="6588600" cy="11361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3" name="Google Shape;93;p20"/>
          <p:cNvSpPr txBox="1">
            <a:spLocks noGrp="1"/>
          </p:cNvSpPr>
          <p:nvPr>
            <p:ph type="subTitle" idx="1"/>
          </p:nvPr>
        </p:nvSpPr>
        <p:spPr>
          <a:xfrm>
            <a:off x="996225" y="1875200"/>
            <a:ext cx="4299600" cy="935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000" b="1">
                <a:solidFill>
                  <a:schemeClr val="accent3"/>
                </a:solidFill>
                <a:latin typeface="Patrick Hand SC"/>
                <a:ea typeface="Patrick Hand SC"/>
                <a:cs typeface="Patrick Hand SC"/>
                <a:sym typeface="Patrick Hand SC"/>
              </a:defRPr>
            </a:lvl1pPr>
            <a:lvl2pPr lvl="1"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2pPr>
            <a:lvl3pPr lvl="2"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3pPr>
            <a:lvl4pPr lvl="3"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4pPr>
            <a:lvl5pPr lvl="4"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5pPr>
            <a:lvl6pPr lvl="5"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6pPr>
            <a:lvl7pPr lvl="6"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7pPr>
            <a:lvl8pPr lvl="7" rtl="0">
              <a:lnSpc>
                <a:spcPct val="80000"/>
              </a:lnSpc>
              <a:spcBef>
                <a:spcPts val="1600"/>
              </a:spcBef>
              <a:spcAft>
                <a:spcPts val="0"/>
              </a:spcAft>
              <a:buNone/>
              <a:defRPr sz="2000" b="1">
                <a:solidFill>
                  <a:schemeClr val="accent3"/>
                </a:solidFill>
                <a:latin typeface="Patrick Hand SC"/>
                <a:ea typeface="Patrick Hand SC"/>
                <a:cs typeface="Patrick Hand SC"/>
                <a:sym typeface="Patrick Hand SC"/>
              </a:defRPr>
            </a:lvl8pPr>
            <a:lvl9pPr lvl="8" rtl="0">
              <a:lnSpc>
                <a:spcPct val="80000"/>
              </a:lnSpc>
              <a:spcBef>
                <a:spcPts val="1600"/>
              </a:spcBef>
              <a:spcAft>
                <a:spcPts val="1600"/>
              </a:spcAft>
              <a:buNone/>
              <a:defRPr sz="2000" b="1">
                <a:solidFill>
                  <a:schemeClr val="accent3"/>
                </a:solidFill>
                <a:latin typeface="Patrick Hand SC"/>
                <a:ea typeface="Patrick Hand SC"/>
                <a:cs typeface="Patrick Hand SC"/>
                <a:sym typeface="Patrick Hand SC"/>
              </a:defRPr>
            </a:lvl9pPr>
          </a:lstStyle>
          <a:p>
            <a:endParaRPr/>
          </a:p>
        </p:txBody>
      </p:sp>
      <p:sp>
        <p:nvSpPr>
          <p:cNvPr id="94" name="Google Shape;94;p20"/>
          <p:cNvSpPr txBox="1">
            <a:spLocks noGrp="1"/>
          </p:cNvSpPr>
          <p:nvPr>
            <p:ph type="subTitle" idx="2"/>
          </p:nvPr>
        </p:nvSpPr>
        <p:spPr>
          <a:xfrm>
            <a:off x="996225" y="2831850"/>
            <a:ext cx="4200900" cy="682800"/>
          </a:xfrm>
          <a:prstGeom prst="rect">
            <a:avLst/>
          </a:prstGeom>
        </p:spPr>
        <p:txBody>
          <a:bodyPr spcFirstLastPara="1" wrap="square" lIns="0" tIns="91425" rIns="0" bIns="91425" anchor="t" anchorCtr="0">
            <a:noAutofit/>
          </a:bodyPr>
          <a:lstStyle>
            <a:lvl1pPr lvl="0" rtl="0">
              <a:spcBef>
                <a:spcPts val="0"/>
              </a:spcBef>
              <a:spcAft>
                <a:spcPts val="0"/>
              </a:spcAft>
              <a:buNone/>
              <a:defRPr sz="1400"/>
            </a:lvl1pPr>
            <a:lvl2pPr lvl="1" rtl="0">
              <a:spcBef>
                <a:spcPts val="1600"/>
              </a:spcBef>
              <a:spcAft>
                <a:spcPts val="0"/>
              </a:spcAft>
              <a:buNone/>
              <a:defRPr sz="1400"/>
            </a:lvl2pPr>
            <a:lvl3pPr lvl="2" rtl="0">
              <a:spcBef>
                <a:spcPts val="1600"/>
              </a:spcBef>
              <a:spcAft>
                <a:spcPts val="0"/>
              </a:spcAft>
              <a:buNone/>
              <a:defRPr sz="1400"/>
            </a:lvl3pPr>
            <a:lvl4pPr lvl="3" rtl="0">
              <a:spcBef>
                <a:spcPts val="1600"/>
              </a:spcBef>
              <a:spcAft>
                <a:spcPts val="0"/>
              </a:spcAft>
              <a:buNone/>
              <a:defRPr sz="1400"/>
            </a:lvl4pPr>
            <a:lvl5pPr lvl="4" rtl="0">
              <a:spcBef>
                <a:spcPts val="1600"/>
              </a:spcBef>
              <a:spcAft>
                <a:spcPts val="0"/>
              </a:spcAft>
              <a:buNone/>
              <a:defRPr sz="1400"/>
            </a:lvl5pPr>
            <a:lvl6pPr lvl="5" rtl="0">
              <a:spcBef>
                <a:spcPts val="1600"/>
              </a:spcBef>
              <a:spcAft>
                <a:spcPts val="0"/>
              </a:spcAft>
              <a:buNone/>
              <a:defRPr sz="1400"/>
            </a:lvl6pPr>
            <a:lvl7pPr lvl="6" rtl="0">
              <a:spcBef>
                <a:spcPts val="1600"/>
              </a:spcBef>
              <a:spcAft>
                <a:spcPts val="0"/>
              </a:spcAft>
              <a:buNone/>
              <a:defRPr sz="1400"/>
            </a:lvl7pPr>
            <a:lvl8pPr lvl="7" rtl="0">
              <a:spcBef>
                <a:spcPts val="1600"/>
              </a:spcBef>
              <a:spcAft>
                <a:spcPts val="0"/>
              </a:spcAft>
              <a:buNone/>
              <a:defRPr sz="1400"/>
            </a:lvl8pPr>
            <a:lvl9pPr lvl="8" rtl="0">
              <a:spcBef>
                <a:spcPts val="1600"/>
              </a:spcBef>
              <a:spcAft>
                <a:spcPts val="1600"/>
              </a:spcAft>
              <a:buNone/>
              <a:defRPr sz="14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15">
    <p:spTree>
      <p:nvGrpSpPr>
        <p:cNvPr id="1" name="Shape 95"/>
        <p:cNvGrpSpPr/>
        <p:nvPr/>
      </p:nvGrpSpPr>
      <p:grpSpPr>
        <a:xfrm>
          <a:off x="0" y="0"/>
          <a:ext cx="0" cy="0"/>
          <a:chOff x="0" y="0"/>
          <a:chExt cx="0" cy="0"/>
        </a:xfrm>
      </p:grpSpPr>
      <p:sp>
        <p:nvSpPr>
          <p:cNvPr id="96" name="Google Shape;96;p21"/>
          <p:cNvSpPr txBox="1">
            <a:spLocks noGrp="1"/>
          </p:cNvSpPr>
          <p:nvPr>
            <p:ph type="title"/>
          </p:nvPr>
        </p:nvSpPr>
        <p:spPr>
          <a:xfrm>
            <a:off x="1962150" y="482679"/>
            <a:ext cx="521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7" name="Google Shape;97;p21"/>
          <p:cNvSpPr txBox="1">
            <a:spLocks noGrp="1"/>
          </p:cNvSpPr>
          <p:nvPr>
            <p:ph type="subTitle" idx="1"/>
          </p:nvPr>
        </p:nvSpPr>
        <p:spPr>
          <a:xfrm>
            <a:off x="1371600" y="3114675"/>
            <a:ext cx="1491900" cy="4098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000"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000"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000"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000"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000"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000"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000"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000" b="1">
                <a:solidFill>
                  <a:schemeClr val="accent3"/>
                </a:solidFill>
                <a:latin typeface="Patrick Hand SC"/>
                <a:ea typeface="Patrick Hand SC"/>
                <a:cs typeface="Patrick Hand SC"/>
                <a:sym typeface="Patrick Hand SC"/>
              </a:defRPr>
            </a:lvl9pPr>
          </a:lstStyle>
          <a:p>
            <a:endParaRPr/>
          </a:p>
        </p:txBody>
      </p:sp>
      <p:sp>
        <p:nvSpPr>
          <p:cNvPr id="98" name="Google Shape;98;p21"/>
          <p:cNvSpPr txBox="1">
            <a:spLocks noGrp="1"/>
          </p:cNvSpPr>
          <p:nvPr>
            <p:ph type="subTitle" idx="2"/>
          </p:nvPr>
        </p:nvSpPr>
        <p:spPr>
          <a:xfrm>
            <a:off x="1371600" y="3466250"/>
            <a:ext cx="1491900" cy="8868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99" name="Google Shape;99;p21"/>
          <p:cNvSpPr txBox="1">
            <a:spLocks noGrp="1"/>
          </p:cNvSpPr>
          <p:nvPr>
            <p:ph type="subTitle" idx="3"/>
          </p:nvPr>
        </p:nvSpPr>
        <p:spPr>
          <a:xfrm>
            <a:off x="6385200" y="3114675"/>
            <a:ext cx="1491900" cy="4098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000"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000"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000"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000"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000"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000"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000"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000" b="1">
                <a:solidFill>
                  <a:schemeClr val="accent3"/>
                </a:solidFill>
                <a:latin typeface="Patrick Hand SC"/>
                <a:ea typeface="Patrick Hand SC"/>
                <a:cs typeface="Patrick Hand SC"/>
                <a:sym typeface="Patrick Hand SC"/>
              </a:defRPr>
            </a:lvl9pPr>
          </a:lstStyle>
          <a:p>
            <a:endParaRPr/>
          </a:p>
        </p:txBody>
      </p:sp>
      <p:sp>
        <p:nvSpPr>
          <p:cNvPr id="100" name="Google Shape;100;p21"/>
          <p:cNvSpPr txBox="1">
            <a:spLocks noGrp="1"/>
          </p:cNvSpPr>
          <p:nvPr>
            <p:ph type="subTitle" idx="4"/>
          </p:nvPr>
        </p:nvSpPr>
        <p:spPr>
          <a:xfrm>
            <a:off x="6385200" y="3466250"/>
            <a:ext cx="1491900" cy="8868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
        <p:nvSpPr>
          <p:cNvPr id="101" name="Google Shape;101;p21"/>
          <p:cNvSpPr txBox="1">
            <a:spLocks noGrp="1"/>
          </p:cNvSpPr>
          <p:nvPr>
            <p:ph type="subTitle" idx="5"/>
          </p:nvPr>
        </p:nvSpPr>
        <p:spPr>
          <a:xfrm>
            <a:off x="3878400" y="3114675"/>
            <a:ext cx="1491900" cy="4098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000"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000"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000"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000"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000"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000"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000"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000"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000" b="1">
                <a:solidFill>
                  <a:schemeClr val="accent3"/>
                </a:solidFill>
                <a:latin typeface="Patrick Hand SC"/>
                <a:ea typeface="Patrick Hand SC"/>
                <a:cs typeface="Patrick Hand SC"/>
                <a:sym typeface="Patrick Hand SC"/>
              </a:defRPr>
            </a:lvl9pPr>
          </a:lstStyle>
          <a:p>
            <a:endParaRPr/>
          </a:p>
        </p:txBody>
      </p:sp>
      <p:sp>
        <p:nvSpPr>
          <p:cNvPr id="102" name="Google Shape;102;p21"/>
          <p:cNvSpPr txBox="1">
            <a:spLocks noGrp="1"/>
          </p:cNvSpPr>
          <p:nvPr>
            <p:ph type="subTitle" idx="6"/>
          </p:nvPr>
        </p:nvSpPr>
        <p:spPr>
          <a:xfrm>
            <a:off x="3878401" y="3466250"/>
            <a:ext cx="1491900" cy="8868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400"/>
            </a:lvl1pPr>
            <a:lvl2pPr lvl="1" algn="ctr" rtl="0">
              <a:spcBef>
                <a:spcPts val="1600"/>
              </a:spcBef>
              <a:spcAft>
                <a:spcPts val="0"/>
              </a:spcAft>
              <a:buNone/>
              <a:defRPr sz="1400"/>
            </a:lvl2pPr>
            <a:lvl3pPr lvl="2" algn="ctr" rtl="0">
              <a:spcBef>
                <a:spcPts val="1600"/>
              </a:spcBef>
              <a:spcAft>
                <a:spcPts val="0"/>
              </a:spcAft>
              <a:buNone/>
              <a:defRPr sz="1400"/>
            </a:lvl3pPr>
            <a:lvl4pPr lvl="3" algn="ctr" rtl="0">
              <a:spcBef>
                <a:spcPts val="1600"/>
              </a:spcBef>
              <a:spcAft>
                <a:spcPts val="0"/>
              </a:spcAft>
              <a:buNone/>
              <a:defRPr sz="1400"/>
            </a:lvl4pPr>
            <a:lvl5pPr lvl="4" algn="ctr" rtl="0">
              <a:spcBef>
                <a:spcPts val="1600"/>
              </a:spcBef>
              <a:spcAft>
                <a:spcPts val="0"/>
              </a:spcAft>
              <a:buNone/>
              <a:defRPr sz="1400"/>
            </a:lvl5pPr>
            <a:lvl6pPr lvl="5" algn="ctr" rtl="0">
              <a:spcBef>
                <a:spcPts val="1600"/>
              </a:spcBef>
              <a:spcAft>
                <a:spcPts val="0"/>
              </a:spcAft>
              <a:buNone/>
              <a:defRPr sz="1400"/>
            </a:lvl6pPr>
            <a:lvl7pPr lvl="6" algn="ctr" rtl="0">
              <a:spcBef>
                <a:spcPts val="1600"/>
              </a:spcBef>
              <a:spcAft>
                <a:spcPts val="0"/>
              </a:spcAft>
              <a:buNone/>
              <a:defRPr sz="1400"/>
            </a:lvl7pPr>
            <a:lvl8pPr lvl="7" algn="ctr" rtl="0">
              <a:spcBef>
                <a:spcPts val="1600"/>
              </a:spcBef>
              <a:spcAft>
                <a:spcPts val="0"/>
              </a:spcAft>
              <a:buNone/>
              <a:defRPr sz="1400"/>
            </a:lvl8pPr>
            <a:lvl9pPr lvl="8" algn="ctr" rtl="0">
              <a:spcBef>
                <a:spcPts val="1600"/>
              </a:spcBef>
              <a:spcAft>
                <a:spcPts val="1600"/>
              </a:spcAft>
              <a:buNone/>
              <a:defRPr sz="14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12">
    <p:spTree>
      <p:nvGrpSpPr>
        <p:cNvPr id="1" name="Shape 140"/>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EF851F-4C9B-4ED8-A706-7687066F5A2C}"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F2045C-80A1-433A-B3B9-3018D210B466}" type="slidenum">
              <a:rPr lang="en-US" smtClean="0"/>
              <a:t>‹#›</a:t>
            </a:fld>
            <a:endParaRPr lang="en-US"/>
          </a:p>
        </p:txBody>
      </p:sp>
    </p:spTree>
    <p:extLst>
      <p:ext uri="{BB962C8B-B14F-4D97-AF65-F5344CB8AC3E}">
        <p14:creationId xmlns:p14="http://schemas.microsoft.com/office/powerpoint/2010/main" val="467003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1pPr>
            <a:lvl2pPr lvl="1">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2pPr>
            <a:lvl3pPr lvl="2">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3pPr>
            <a:lvl4pPr lvl="3">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4pPr>
            <a:lvl5pPr lvl="4">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5pPr>
            <a:lvl6pPr lvl="5">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6pPr>
            <a:lvl7pPr lvl="6">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7pPr>
            <a:lvl8pPr lvl="7">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8pPr>
            <a:lvl9pPr lvl="8">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1pPr>
            <a:lvl2pPr marL="914400" lvl="1"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2pPr>
            <a:lvl3pPr marL="1371600" lvl="2"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3pPr>
            <a:lvl4pPr marL="1828800" lvl="3"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4pPr>
            <a:lvl5pPr marL="2286000" lvl="4"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5pPr>
            <a:lvl6pPr marL="2743200" lvl="5"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6pPr>
            <a:lvl7pPr marL="3200400" lvl="6"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7pPr>
            <a:lvl8pPr marL="3657600" lvl="7"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8pPr>
            <a:lvl9pPr marL="4114800" lvl="8" indent="-317500">
              <a:lnSpc>
                <a:spcPct val="100000"/>
              </a:lnSpc>
              <a:spcBef>
                <a:spcPts val="1600"/>
              </a:spcBef>
              <a:spcAft>
                <a:spcPts val="1600"/>
              </a:spcAft>
              <a:buClr>
                <a:schemeClr val="dk2"/>
              </a:buClr>
              <a:buSzPts val="1400"/>
              <a:buFont typeface="Patrick Hand"/>
              <a:buChar char="■"/>
              <a:defRPr>
                <a:solidFill>
                  <a:schemeClr val="dk2"/>
                </a:solidFill>
                <a:latin typeface="Patrick Hand"/>
                <a:ea typeface="Patrick Hand"/>
                <a:cs typeface="Patrick Hand"/>
                <a:sym typeface="Patrick Hand"/>
              </a:defRPr>
            </a:lvl9pPr>
          </a:lstStyle>
          <a:p>
            <a:endParaRPr/>
          </a:p>
        </p:txBody>
      </p:sp>
      <p:sp>
        <p:nvSpPr>
          <p:cNvPr id="8" name="Google Shape;8;p1"/>
          <p:cNvSpPr/>
          <p:nvPr/>
        </p:nvSpPr>
        <p:spPr>
          <a:xfrm rot="-10664892">
            <a:off x="-192085" y="-164253"/>
            <a:ext cx="9555239" cy="5361657"/>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2F62420A-6A0D-1E2C-1484-FA9B96B12FDD}"/>
              </a:ext>
            </a:extLst>
          </p:cNvPr>
          <p:cNvSpPr txBox="1"/>
          <p:nvPr userDrawn="1"/>
        </p:nvSpPr>
        <p:spPr>
          <a:xfrm rot="16200000">
            <a:off x="-3425811" y="1741384"/>
            <a:ext cx="4444181" cy="261610"/>
          </a:xfrm>
          <a:prstGeom prst="rect">
            <a:avLst/>
          </a:prstGeom>
          <a:noFill/>
        </p:spPr>
        <p:txBody>
          <a:bodyPr wrap="square" rtlCol="0">
            <a:spAutoFit/>
          </a:bodyPr>
          <a:lstStyle/>
          <a:p>
            <a:r>
              <a:rPr lang="en-US" sz="1050">
                <a:latin typeface="Annifont" panose="020B0603050302020204" pitchFamily="34" charset="0"/>
              </a:rPr>
              <a:t>Kho ppt Phan Linh_0916.604.268</a:t>
            </a:r>
          </a:p>
        </p:txBody>
      </p:sp>
      <p:sp>
        <p:nvSpPr>
          <p:cNvPr id="3" name="TextBox 2">
            <a:extLst>
              <a:ext uri="{FF2B5EF4-FFF2-40B4-BE49-F238E27FC236}">
                <a16:creationId xmlns:a16="http://schemas.microsoft.com/office/drawing/2014/main" id="{C49CC03E-6018-1572-D363-1A553834FDFF}"/>
              </a:ext>
            </a:extLst>
          </p:cNvPr>
          <p:cNvSpPr txBox="1"/>
          <p:nvPr userDrawn="1"/>
        </p:nvSpPr>
        <p:spPr>
          <a:xfrm rot="16200000">
            <a:off x="9238610" y="2440944"/>
            <a:ext cx="4444181" cy="261610"/>
          </a:xfrm>
          <a:prstGeom prst="rect">
            <a:avLst/>
          </a:prstGeom>
          <a:noFill/>
        </p:spPr>
        <p:txBody>
          <a:bodyPr wrap="square" rtlCol="0">
            <a:spAutoFit/>
          </a:bodyPr>
          <a:lstStyle/>
          <a:p>
            <a:r>
              <a:rPr lang="en-US" sz="1050">
                <a:latin typeface="Annifont" panose="020B0603050302020204" pitchFamily="34" charset="0"/>
              </a:rPr>
              <a:t>Kho ppt Phan Linh_0916.604.268</a:t>
            </a: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5" r:id="rId5"/>
    <p:sldLayoutId id="2147483658" r:id="rId6"/>
    <p:sldLayoutId id="2147483660" r:id="rId7"/>
    <p:sldLayoutId id="2147483661" r:id="rId8"/>
    <p:sldLayoutId id="2147483663" r:id="rId9"/>
    <p:sldLayoutId id="2147483665" r:id="rId10"/>
    <p:sldLayoutId id="2147483666" r:id="rId11"/>
    <p:sldLayoutId id="2147483667" r:id="rId12"/>
    <p:sldLayoutId id="2147483676" r:id="rId13"/>
    <p:sldLayoutId id="214748368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notesSlide" Target="../notesSlides/notesSlide1.xml"/><Relationship Id="rId7" Type="http://schemas.openxmlformats.org/officeDocument/2006/relationships/image" Target="../media/image3.png"/><Relationship Id="rId12" Type="http://schemas.microsoft.com/office/2007/relationships/hdphoto" Target="../media/hdphoto4.wdp"/><Relationship Id="rId2" Type="http://schemas.openxmlformats.org/officeDocument/2006/relationships/slideLayout" Target="../slideLayouts/slideLayout3.xml"/><Relationship Id="rId1" Type="http://schemas.openxmlformats.org/officeDocument/2006/relationships/tags" Target="../tags/tag1.xml"/><Relationship Id="rId6" Type="http://schemas.microsoft.com/office/2007/relationships/hdphoto" Target="../media/hdphoto1.wdp"/><Relationship Id="rId11" Type="http://schemas.openxmlformats.org/officeDocument/2006/relationships/image" Target="../media/image5.png"/><Relationship Id="rId5" Type="http://schemas.openxmlformats.org/officeDocument/2006/relationships/image" Target="../media/image2.png"/><Relationship Id="rId10" Type="http://schemas.microsoft.com/office/2007/relationships/hdphoto" Target="../media/hdphoto3.wdp"/><Relationship Id="rId4" Type="http://schemas.openxmlformats.org/officeDocument/2006/relationships/image" Target="../media/image1.png"/><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9.png"/><Relationship Id="rId4" Type="http://schemas.microsoft.com/office/2007/relationships/hdphoto" Target="../media/hdphoto5.wdp"/></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0.png"/><Relationship Id="rId4" Type="http://schemas.microsoft.com/office/2007/relationships/hdphoto" Target="../media/hdphoto5.wdp"/></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1.png"/><Relationship Id="rId4" Type="http://schemas.microsoft.com/office/2007/relationships/hdphoto" Target="../media/hdphoto5.wdp"/></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12.png"/><Relationship Id="rId4" Type="http://schemas.microsoft.com/office/2007/relationships/hdphoto" Target="../media/hdphoto5.wdp"/></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13.png"/><Relationship Id="rId4" Type="http://schemas.microsoft.com/office/2007/relationships/hdphoto" Target="../media/hdphoto5.wdp"/></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14.png"/><Relationship Id="rId4" Type="http://schemas.microsoft.com/office/2007/relationships/hdphoto" Target="../media/hdphoto5.wdp"/></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microsoft.com/office/2007/relationships/hdphoto" Target="../media/hdphoto5.wdp"/></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microsoft.com/office/2007/relationships/hdphoto" Target="../media/hdphoto5.wdp"/></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microsoft.com/office/2007/relationships/hdphoto" Target="../media/hdphoto5.wdp"/></Relationships>
</file>

<file path=ppt/slides/_rels/slide1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14.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microsoft.com/office/2007/relationships/hdphoto" Target="../media/hdphoto5.wdp"/><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9.xml"/><Relationship Id="rId6" Type="http://schemas.microsoft.com/office/2007/relationships/hdphoto" Target="../media/hdphoto13.wdp"/><Relationship Id="rId5" Type="http://schemas.openxmlformats.org/officeDocument/2006/relationships/image" Target="../media/image25.png"/><Relationship Id="rId4" Type="http://schemas.microsoft.com/office/2007/relationships/hdphoto" Target="../media/hdphoto12.wdp"/></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24.png"/><Relationship Id="rId4" Type="http://schemas.openxmlformats.org/officeDocument/2006/relationships/image" Target="../media/image26.gif"/></Relationships>
</file>

<file path=ppt/slides/_rels/slide25.xml.rels><?xml version="1.0" encoding="UTF-8" standalone="yes"?>
<Relationships xmlns="http://schemas.openxmlformats.org/package/2006/relationships"><Relationship Id="rId3" Type="http://schemas.openxmlformats.org/officeDocument/2006/relationships/audio" Target="../media/audio2.wav"/><Relationship Id="rId7"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8.gif"/><Relationship Id="rId5" Type="http://schemas.microsoft.com/office/2007/relationships/hdphoto" Target="../media/hdphoto12.wdp"/><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24.png"/><Relationship Id="rId4" Type="http://schemas.openxmlformats.org/officeDocument/2006/relationships/image" Target="../media/image29.gif"/></Relationships>
</file>

<file path=ppt/slides/_rels/slide27.xml.rels><?xml version="1.0" encoding="UTF-8" standalone="yes"?>
<Relationships xmlns="http://schemas.openxmlformats.org/package/2006/relationships"><Relationship Id="rId3" Type="http://schemas.openxmlformats.org/officeDocument/2006/relationships/audio" Target="../media/audio2.wav"/><Relationship Id="rId7"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24.png"/><Relationship Id="rId4" Type="http://schemas.openxmlformats.org/officeDocument/2006/relationships/image" Target="../media/image30.gif"/></Relationships>
</file>

<file path=ppt/slides/_rels/slide28.xml.rels><?xml version="1.0" encoding="UTF-8" standalone="yes"?>
<Relationships xmlns="http://schemas.openxmlformats.org/package/2006/relationships"><Relationship Id="rId3" Type="http://schemas.openxmlformats.org/officeDocument/2006/relationships/audio" Target="../media/audio2.wav"/><Relationship Id="rId7"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24.png"/><Relationship Id="rId4" Type="http://schemas.openxmlformats.org/officeDocument/2006/relationships/image" Target="../media/image31.gif"/></Relationships>
</file>

<file path=ppt/slides/_rels/slide29.xml.rels><?xml version="1.0" encoding="UTF-8" standalone="yes"?>
<Relationships xmlns="http://schemas.openxmlformats.org/package/2006/relationships"><Relationship Id="rId3" Type="http://schemas.openxmlformats.org/officeDocument/2006/relationships/audio" Target="../media/audio2.wav"/><Relationship Id="rId7"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2.gif"/><Relationship Id="rId5" Type="http://schemas.microsoft.com/office/2007/relationships/hdphoto" Target="../media/hdphoto12.wdp"/><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9.xml"/><Relationship Id="rId6" Type="http://schemas.microsoft.com/office/2007/relationships/hdphoto" Target="../media/hdphoto13.wdp"/><Relationship Id="rId5" Type="http://schemas.openxmlformats.org/officeDocument/2006/relationships/image" Target="../media/image25.png"/><Relationship Id="rId4" Type="http://schemas.microsoft.com/office/2007/relationships/hdphoto" Target="../media/hdphoto12.wdp"/></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microsoft.com/office/2007/relationships/hdphoto" Target="../media/hdphoto14.wdp"/></Relationships>
</file>

<file path=ppt/slides/_rels/slide36.xml.rels><?xml version="1.0" encoding="UTF-8" standalone="yes"?>
<Relationships xmlns="http://schemas.openxmlformats.org/package/2006/relationships"><Relationship Id="rId8" Type="http://schemas.openxmlformats.org/officeDocument/2006/relationships/image" Target="../media/image37.gif"/><Relationship Id="rId3" Type="http://schemas.openxmlformats.org/officeDocument/2006/relationships/slideLayout" Target="../slideLayouts/slideLayout1.xml"/><Relationship Id="rId7" Type="http://schemas.openxmlformats.org/officeDocument/2006/relationships/slide" Target="slide8.xml"/><Relationship Id="rId2" Type="http://schemas.openxmlformats.org/officeDocument/2006/relationships/audio" Target="../media/media4.mp3"/><Relationship Id="rId1" Type="http://schemas.microsoft.com/office/2007/relationships/media" Target="../media/media4.mp3"/><Relationship Id="rId6" Type="http://schemas.microsoft.com/office/2007/relationships/hdphoto" Target="../media/hdphoto15.wdp"/><Relationship Id="rId5" Type="http://schemas.openxmlformats.org/officeDocument/2006/relationships/image" Target="../media/image36.png"/><Relationship Id="rId10" Type="http://schemas.openxmlformats.org/officeDocument/2006/relationships/image" Target="../media/image39.png"/><Relationship Id="rId4" Type="http://schemas.openxmlformats.org/officeDocument/2006/relationships/image" Target="../media/image35.png"/><Relationship Id="rId9" Type="http://schemas.openxmlformats.org/officeDocument/2006/relationships/image" Target="../media/image38.png"/></Relationships>
</file>

<file path=ppt/slides/_rels/slide37.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slide" Target="slide39.xml"/><Relationship Id="rId18" Type="http://schemas.openxmlformats.org/officeDocument/2006/relationships/image" Target="../media/image45.gif"/><Relationship Id="rId3" Type="http://schemas.microsoft.com/office/2007/relationships/media" Target="../media/media6.wav"/><Relationship Id="rId21" Type="http://schemas.openxmlformats.org/officeDocument/2006/relationships/slide" Target="slide41.xml"/><Relationship Id="rId7" Type="http://schemas.openxmlformats.org/officeDocument/2006/relationships/image" Target="../media/image40.png"/><Relationship Id="rId12" Type="http://schemas.openxmlformats.org/officeDocument/2006/relationships/slide" Target="slide38.xml"/><Relationship Id="rId17" Type="http://schemas.openxmlformats.org/officeDocument/2006/relationships/slide" Target="slide42.xml"/><Relationship Id="rId2" Type="http://schemas.microsoft.com/office/2007/relationships/media" Target="../media/media5.wav"/><Relationship Id="rId16" Type="http://schemas.openxmlformats.org/officeDocument/2006/relationships/image" Target="../media/image44.png"/><Relationship Id="rId20" Type="http://schemas.openxmlformats.org/officeDocument/2006/relationships/image" Target="../media/image37.gif"/><Relationship Id="rId1" Type="http://schemas.openxmlformats.org/officeDocument/2006/relationships/audio" Target="NULL" TargetMode="External"/><Relationship Id="rId6" Type="http://schemas.openxmlformats.org/officeDocument/2006/relationships/notesSlide" Target="../notesSlides/notesSlide33.xml"/><Relationship Id="rId11" Type="http://schemas.openxmlformats.org/officeDocument/2006/relationships/image" Target="../media/image38.png"/><Relationship Id="rId5" Type="http://schemas.openxmlformats.org/officeDocument/2006/relationships/slideLayout" Target="../slideLayouts/slideLayout1.xml"/><Relationship Id="rId15" Type="http://schemas.openxmlformats.org/officeDocument/2006/relationships/slide" Target="slide40.xml"/><Relationship Id="rId10" Type="http://schemas.openxmlformats.org/officeDocument/2006/relationships/image" Target="../media/image42.png"/><Relationship Id="rId19" Type="http://schemas.openxmlformats.org/officeDocument/2006/relationships/slide" Target="slide8.xml"/><Relationship Id="rId4" Type="http://schemas.openxmlformats.org/officeDocument/2006/relationships/audio" Target="../media/media6.wav"/><Relationship Id="rId9" Type="http://schemas.openxmlformats.org/officeDocument/2006/relationships/image" Target="../media/image41.png"/><Relationship Id="rId14" Type="http://schemas.openxmlformats.org/officeDocument/2006/relationships/image" Target="../media/image43.png"/><Relationship Id="rId22" Type="http://schemas.openxmlformats.org/officeDocument/2006/relationships/image" Target="../media/image46.png"/></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8.png"/><Relationship Id="rId2" Type="http://schemas.openxmlformats.org/officeDocument/2006/relationships/image" Target="../media/image40.png"/><Relationship Id="rId1" Type="http://schemas.openxmlformats.org/officeDocument/2006/relationships/slideLayout" Target="../slideLayouts/slideLayout14.xml"/><Relationship Id="rId6" Type="http://schemas.microsoft.com/office/2007/relationships/hdphoto" Target="../media/hdphoto16.wdp"/><Relationship Id="rId5" Type="http://schemas.openxmlformats.org/officeDocument/2006/relationships/image" Target="../media/image47.png"/><Relationship Id="rId4" Type="http://schemas.openxmlformats.org/officeDocument/2006/relationships/slide" Target="slide37.xml"/></Relationships>
</file>

<file path=ppt/slides/_rels/slide39.xml.rels><?xml version="1.0" encoding="UTF-8" standalone="yes"?>
<Relationships xmlns="http://schemas.openxmlformats.org/package/2006/relationships"><Relationship Id="rId8" Type="http://schemas.microsoft.com/office/2007/relationships/hdphoto" Target="../media/hdphoto16.wdp"/><Relationship Id="rId3" Type="http://schemas.openxmlformats.org/officeDocument/2006/relationships/audio" Target="../media/audio2.wav"/><Relationship Id="rId7" Type="http://schemas.openxmlformats.org/officeDocument/2006/relationships/image" Target="../media/image47.png"/><Relationship Id="rId12"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14.xml"/><Relationship Id="rId6" Type="http://schemas.openxmlformats.org/officeDocument/2006/relationships/slide" Target="slide37.xml"/><Relationship Id="rId11" Type="http://schemas.openxmlformats.org/officeDocument/2006/relationships/image" Target="../media/image50.gif"/><Relationship Id="rId5" Type="http://schemas.openxmlformats.org/officeDocument/2006/relationships/image" Target="../media/image39.png"/><Relationship Id="rId10" Type="http://schemas.microsoft.com/office/2007/relationships/hdphoto" Target="../media/hdphoto17.wdp"/><Relationship Id="rId4" Type="http://schemas.openxmlformats.org/officeDocument/2006/relationships/image" Target="../media/image40.png"/><Relationship Id="rId9" Type="http://schemas.openxmlformats.org/officeDocument/2006/relationships/image" Target="../media/image49.png"/></Relationships>
</file>

<file path=ppt/slides/_rels/slide40.xml.rels><?xml version="1.0" encoding="UTF-8" standalone="yes"?>
<Relationships xmlns="http://schemas.openxmlformats.org/package/2006/relationships"><Relationship Id="rId8" Type="http://schemas.microsoft.com/office/2007/relationships/hdphoto" Target="../media/hdphoto18.wdp"/><Relationship Id="rId3" Type="http://schemas.openxmlformats.org/officeDocument/2006/relationships/image" Target="../media/image39.png"/><Relationship Id="rId7" Type="http://schemas.openxmlformats.org/officeDocument/2006/relationships/image" Target="../media/image51.png"/><Relationship Id="rId2" Type="http://schemas.openxmlformats.org/officeDocument/2006/relationships/image" Target="../media/image40.png"/><Relationship Id="rId1" Type="http://schemas.openxmlformats.org/officeDocument/2006/relationships/slideLayout" Target="../slideLayouts/slideLayout14.xml"/><Relationship Id="rId6" Type="http://schemas.microsoft.com/office/2007/relationships/hdphoto" Target="../media/hdphoto16.wdp"/><Relationship Id="rId5" Type="http://schemas.openxmlformats.org/officeDocument/2006/relationships/image" Target="../media/image47.png"/><Relationship Id="rId4" Type="http://schemas.openxmlformats.org/officeDocument/2006/relationships/slide" Target="slide37.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0.png"/><Relationship Id="rId1" Type="http://schemas.openxmlformats.org/officeDocument/2006/relationships/slideLayout" Target="../slideLayouts/slideLayout14.xml"/><Relationship Id="rId6" Type="http://schemas.microsoft.com/office/2007/relationships/hdphoto" Target="../media/hdphoto16.wdp"/><Relationship Id="rId5" Type="http://schemas.openxmlformats.org/officeDocument/2006/relationships/image" Target="../media/image47.png"/><Relationship Id="rId4" Type="http://schemas.openxmlformats.org/officeDocument/2006/relationships/slide" Target="slide37.xml"/></Relationships>
</file>

<file path=ppt/slides/_rels/slide42.xml.rels><?xml version="1.0" encoding="UTF-8" standalone="yes"?>
<Relationships xmlns="http://schemas.openxmlformats.org/package/2006/relationships"><Relationship Id="rId8" Type="http://schemas.microsoft.com/office/2007/relationships/hdphoto" Target="../media/hdphoto19.wdp"/><Relationship Id="rId3" Type="http://schemas.openxmlformats.org/officeDocument/2006/relationships/image" Target="../media/image39.png"/><Relationship Id="rId7" Type="http://schemas.openxmlformats.org/officeDocument/2006/relationships/image" Target="../media/image52.png"/><Relationship Id="rId2" Type="http://schemas.openxmlformats.org/officeDocument/2006/relationships/image" Target="../media/image40.png"/><Relationship Id="rId1" Type="http://schemas.openxmlformats.org/officeDocument/2006/relationships/slideLayout" Target="../slideLayouts/slideLayout14.xml"/><Relationship Id="rId6" Type="http://schemas.microsoft.com/office/2007/relationships/hdphoto" Target="../media/hdphoto16.wdp"/><Relationship Id="rId5" Type="http://schemas.openxmlformats.org/officeDocument/2006/relationships/image" Target="../media/image47.png"/><Relationship Id="rId4" Type="http://schemas.openxmlformats.org/officeDocument/2006/relationships/slide" Target="slide3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2011269" y="486389"/>
            <a:ext cx="5121462" cy="600116"/>
          </a:xfrm>
          <a:prstGeom prst="rect">
            <a:avLst/>
          </a:prstGeom>
          <a:noFill/>
        </p:spPr>
        <p:txBody>
          <a:bodyPr wrap="square" lIns="91391" tIns="45696" rIns="91391" bIns="45696" rtlCol="0">
            <a:spAutoFit/>
          </a:bodyPr>
          <a:lstStyle/>
          <a:p>
            <a:pPr algn="ctr" defTabSz="685800">
              <a:buClrTx/>
            </a:pPr>
            <a:r>
              <a:rPr lang="vi-VN" sz="3300" b="1" kern="1200" dirty="0">
                <a:solidFill>
                  <a:prstClr val="black"/>
                </a:solidFill>
                <a:latin typeface="Arial" panose="020B0604020202020204" pitchFamily="34" charset="0"/>
                <a:ea typeface="Arial-Rounded" pitchFamily="34" charset="0"/>
                <a:cs typeface="Arial" panose="020B0604020202020204" pitchFamily="34" charset="0"/>
              </a:rPr>
              <a:t>CHUẨN BỊ</a:t>
            </a:r>
            <a:endParaRPr lang="en-US" sz="3300" b="1" kern="1200" dirty="0">
              <a:solidFill>
                <a:prstClr val="black"/>
              </a:solidFill>
              <a:latin typeface="Arial" panose="020B0604020202020204" pitchFamily="34" charset="0"/>
              <a:ea typeface="Arial-Rounded" pitchFamily="34" charset="0"/>
              <a:cs typeface="Arial" panose="020B0604020202020204" pitchFamily="34" charset="0"/>
            </a:endParaRPr>
          </a:p>
        </p:txBody>
      </p:sp>
      <p:pic>
        <p:nvPicPr>
          <p:cNvPr id="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58485" y="3216364"/>
            <a:ext cx="2114351" cy="1927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6" descr="bảng học sinh&amp;quot; giá tốt Tháng 7, 2021 | Mua ngay | Shopee Việt Nam">
            <a:extLst>
              <a:ext uri="{FF2B5EF4-FFF2-40B4-BE49-F238E27FC236}">
                <a16:creationId xmlns:a16="http://schemas.microsoft.com/office/drawing/2014/main" id="{5991872F-FC72-0743-BFFA-3B4B1F1553A7}"/>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10000" b="90000" l="10000" r="90000">
                        <a14:foregroundMark x1="32422" y1="81152" x2="42773" y2="81152"/>
                        <a14:foregroundMark x1="32715" y1="81445" x2="41211" y2="81152"/>
                        <a14:foregroundMark x1="31152" y1="81445" x2="43066" y2="81152"/>
                      </a14:backgroundRemoval>
                    </a14:imgEffect>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l="8554" t="22001" r="10037" b="14104"/>
          <a:stretch/>
        </p:blipFill>
        <p:spPr bwMode="auto">
          <a:xfrm>
            <a:off x="4870573" y="1953429"/>
            <a:ext cx="2010365" cy="157788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Hàng Chất Lượng Cao] Bông lau bảng,xóa bảng,Giẻ lau bảng Cầm tay chắc chắn  -dc3912 | Shopee Việt Nam">
            <a:extLst>
              <a:ext uri="{FF2B5EF4-FFF2-40B4-BE49-F238E27FC236}">
                <a16:creationId xmlns:a16="http://schemas.microsoft.com/office/drawing/2014/main" id="{A1F1E61A-B416-0341-964E-341A5BF3CF7F}"/>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7989" b="80992" l="0" r="98901"/>
                    </a14:imgEffect>
                  </a14:imgLayer>
                </a14:imgProps>
              </a:ext>
              <a:ext uri="{28A0092B-C50C-407E-A947-70E740481C1C}">
                <a14:useLocalDpi xmlns:a14="http://schemas.microsoft.com/office/drawing/2010/main" val="0"/>
              </a:ext>
            </a:extLst>
          </a:blip>
          <a:srcRect t="22569" b="21958"/>
          <a:stretch/>
        </p:blipFill>
        <p:spPr bwMode="auto">
          <a:xfrm>
            <a:off x="5745677" y="2833111"/>
            <a:ext cx="1135261" cy="62976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Bút lông bảng Doraemon có đầu xoá | Shopee Việt Nam">
            <a:extLst>
              <a:ext uri="{FF2B5EF4-FFF2-40B4-BE49-F238E27FC236}">
                <a16:creationId xmlns:a16="http://schemas.microsoft.com/office/drawing/2014/main" id="{31D182B0-F7F3-9143-93E8-4AF469C0B1A9}"/>
              </a:ext>
            </a:extLst>
          </p:cNvPr>
          <p:cNvPicPr>
            <a:picLocks noChangeAspect="1" noChangeArrowheads="1"/>
          </p:cNvPicPr>
          <p:nvPr/>
        </p:nvPicPr>
        <p:blipFill>
          <a:blip r:embed="rId9" cstate="print">
            <a:extLst>
              <a:ext uri="{BEBA8EAE-BF5A-486C-A8C5-ECC9F3942E4B}">
                <a14:imgProps xmlns:a14="http://schemas.microsoft.com/office/drawing/2010/main">
                  <a14:imgLayer r:embed="rId10">
                    <a14:imgEffect>
                      <a14:backgroundRemoval t="4219" b="97500" l="2344" r="95469"/>
                    </a14:imgEffect>
                  </a14:imgLayer>
                </a14:imgProps>
              </a:ext>
              <a:ext uri="{28A0092B-C50C-407E-A947-70E740481C1C}">
                <a14:useLocalDpi xmlns:a14="http://schemas.microsoft.com/office/drawing/2010/main" val="0"/>
              </a:ext>
            </a:extLst>
          </a:blip>
          <a:srcRect/>
          <a:stretch>
            <a:fillRect/>
          </a:stretch>
        </p:blipFill>
        <p:spPr bwMode="auto">
          <a:xfrm>
            <a:off x="5567804" y="1086505"/>
            <a:ext cx="1223885" cy="12238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FE081377-4DBD-391B-526A-D0B99569111D}"/>
              </a:ext>
            </a:extLst>
          </p:cNvPr>
          <p:cNvPicPr>
            <a:picLocks noChangeAspect="1"/>
          </p:cNvPicPr>
          <p:nvPr/>
        </p:nvPicPr>
        <p:blipFill>
          <a:blip r:embed="rId11">
            <a:extLst>
              <a:ext uri="{BEBA8EAE-BF5A-486C-A8C5-ECC9F3942E4B}">
                <a14:imgProps xmlns:a14="http://schemas.microsoft.com/office/drawing/2010/main">
                  <a14:imgLayer r:embed="rId12">
                    <a14:imgEffect>
                      <a14:sharpenSoften amount="25000"/>
                    </a14:imgEffect>
                    <a14:imgEffect>
                      <a14:saturation sat="200000"/>
                    </a14:imgEffect>
                  </a14:imgLayer>
                </a14:imgProps>
              </a:ext>
            </a:extLst>
          </a:blip>
          <a:stretch>
            <a:fillRect/>
          </a:stretch>
        </p:blipFill>
        <p:spPr>
          <a:xfrm>
            <a:off x="2481108" y="1371269"/>
            <a:ext cx="2048423" cy="280866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4214580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UNTDOWN TIMER ( v 679 ) 30 sec with sound music effects 4K.mp4" descr="COUNTDOWN TIMER ( v 679 ) 30 sec with sound music effects 4K.mp4">
            <a:hlinkClick r:id="" action="ppaction://media"/>
            <a:extLst>
              <a:ext uri="{FF2B5EF4-FFF2-40B4-BE49-F238E27FC236}">
                <a16:creationId xmlns:a16="http://schemas.microsoft.com/office/drawing/2014/main" id="{D82955DA-DC85-4E42-AFEE-4FDAEE20DE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595" y="12709"/>
            <a:ext cx="9098814" cy="5118084"/>
          </a:xfrm>
          <a:prstGeom prst="rect">
            <a:avLst/>
          </a:prstGeom>
        </p:spPr>
      </p:pic>
    </p:spTree>
    <p:extLst>
      <p:ext uri="{BB962C8B-B14F-4D97-AF65-F5344CB8AC3E}">
        <p14:creationId xmlns:p14="http://schemas.microsoft.com/office/powerpoint/2010/main" val="116660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grpSp>
        <p:nvGrpSpPr>
          <p:cNvPr id="912" name="Google Shape;912;p50"/>
          <p:cNvGrpSpPr/>
          <p:nvPr/>
        </p:nvGrpSpPr>
        <p:grpSpPr>
          <a:xfrm>
            <a:off x="7548613" y="2773749"/>
            <a:ext cx="1619550" cy="1746475"/>
            <a:chOff x="9829325" y="3168150"/>
            <a:chExt cx="1619550" cy="1746475"/>
          </a:xfrm>
        </p:grpSpPr>
        <p:sp>
          <p:nvSpPr>
            <p:cNvPr id="913" name="Google Shape;913;p50"/>
            <p:cNvSpPr/>
            <p:nvPr/>
          </p:nvSpPr>
          <p:spPr>
            <a:xfrm>
              <a:off x="10167325" y="3507350"/>
              <a:ext cx="887775" cy="620925"/>
            </a:xfrm>
            <a:custGeom>
              <a:avLst/>
              <a:gdLst/>
              <a:ahLst/>
              <a:cxnLst/>
              <a:rect l="l" t="t" r="r" b="b"/>
              <a:pathLst>
                <a:path w="35511" h="24837" extrusionOk="0">
                  <a:moveTo>
                    <a:pt x="262" y="9845"/>
                  </a:moveTo>
                  <a:lnTo>
                    <a:pt x="404" y="9797"/>
                  </a:lnTo>
                  <a:cubicBezTo>
                    <a:pt x="879" y="9608"/>
                    <a:pt x="950" y="9465"/>
                    <a:pt x="689" y="9038"/>
                  </a:cubicBezTo>
                  <a:cubicBezTo>
                    <a:pt x="475" y="8730"/>
                    <a:pt x="452" y="8327"/>
                    <a:pt x="594" y="7971"/>
                  </a:cubicBezTo>
                  <a:cubicBezTo>
                    <a:pt x="831" y="7236"/>
                    <a:pt x="997" y="6476"/>
                    <a:pt x="1234" y="5765"/>
                  </a:cubicBezTo>
                  <a:cubicBezTo>
                    <a:pt x="1732" y="4436"/>
                    <a:pt x="2444" y="3203"/>
                    <a:pt x="3322" y="2088"/>
                  </a:cubicBezTo>
                  <a:cubicBezTo>
                    <a:pt x="3583" y="1709"/>
                    <a:pt x="3962" y="1471"/>
                    <a:pt x="4413" y="1376"/>
                  </a:cubicBezTo>
                  <a:cubicBezTo>
                    <a:pt x="4650" y="1376"/>
                    <a:pt x="4840" y="1210"/>
                    <a:pt x="4864" y="973"/>
                  </a:cubicBezTo>
                  <a:lnTo>
                    <a:pt x="7283" y="1"/>
                  </a:lnTo>
                  <a:cubicBezTo>
                    <a:pt x="6809" y="831"/>
                    <a:pt x="6358" y="1590"/>
                    <a:pt x="5955" y="2373"/>
                  </a:cubicBezTo>
                  <a:cubicBezTo>
                    <a:pt x="5718" y="2776"/>
                    <a:pt x="5528" y="3203"/>
                    <a:pt x="5362" y="3654"/>
                  </a:cubicBezTo>
                  <a:cubicBezTo>
                    <a:pt x="5291" y="3843"/>
                    <a:pt x="5243" y="4057"/>
                    <a:pt x="5243" y="4270"/>
                  </a:cubicBezTo>
                  <a:cubicBezTo>
                    <a:pt x="5219" y="4697"/>
                    <a:pt x="5480" y="5101"/>
                    <a:pt x="5884" y="5267"/>
                  </a:cubicBezTo>
                  <a:cubicBezTo>
                    <a:pt x="6311" y="5480"/>
                    <a:pt x="6785" y="5409"/>
                    <a:pt x="7259" y="5433"/>
                  </a:cubicBezTo>
                  <a:cubicBezTo>
                    <a:pt x="8564" y="5456"/>
                    <a:pt x="9560" y="4792"/>
                    <a:pt x="10485" y="3986"/>
                  </a:cubicBezTo>
                  <a:cubicBezTo>
                    <a:pt x="11007" y="3559"/>
                    <a:pt x="11482" y="3061"/>
                    <a:pt x="11885" y="2491"/>
                  </a:cubicBezTo>
                  <a:cubicBezTo>
                    <a:pt x="11932" y="2444"/>
                    <a:pt x="11980" y="2396"/>
                    <a:pt x="12027" y="2373"/>
                  </a:cubicBezTo>
                  <a:cubicBezTo>
                    <a:pt x="12193" y="2468"/>
                    <a:pt x="12170" y="2634"/>
                    <a:pt x="12193" y="2752"/>
                  </a:cubicBezTo>
                  <a:cubicBezTo>
                    <a:pt x="12336" y="3322"/>
                    <a:pt x="12620" y="3820"/>
                    <a:pt x="13024" y="4223"/>
                  </a:cubicBezTo>
                  <a:cubicBezTo>
                    <a:pt x="13356" y="4531"/>
                    <a:pt x="13759" y="4721"/>
                    <a:pt x="14210" y="4816"/>
                  </a:cubicBezTo>
                  <a:cubicBezTo>
                    <a:pt x="14542" y="4911"/>
                    <a:pt x="14921" y="4863"/>
                    <a:pt x="15253" y="4697"/>
                  </a:cubicBezTo>
                  <a:cubicBezTo>
                    <a:pt x="16250" y="4199"/>
                    <a:pt x="17032" y="3369"/>
                    <a:pt x="17483" y="2349"/>
                  </a:cubicBezTo>
                  <a:cubicBezTo>
                    <a:pt x="17578" y="2064"/>
                    <a:pt x="17720" y="1803"/>
                    <a:pt x="17863" y="1543"/>
                  </a:cubicBezTo>
                  <a:cubicBezTo>
                    <a:pt x="17934" y="1424"/>
                    <a:pt x="18005" y="1329"/>
                    <a:pt x="18100" y="1234"/>
                  </a:cubicBezTo>
                  <a:cubicBezTo>
                    <a:pt x="18242" y="1353"/>
                    <a:pt x="18361" y="1448"/>
                    <a:pt x="18456" y="1543"/>
                  </a:cubicBezTo>
                  <a:cubicBezTo>
                    <a:pt x="18859" y="1922"/>
                    <a:pt x="19262" y="2349"/>
                    <a:pt x="19689" y="2729"/>
                  </a:cubicBezTo>
                  <a:cubicBezTo>
                    <a:pt x="20211" y="3203"/>
                    <a:pt x="20851" y="3488"/>
                    <a:pt x="21563" y="3583"/>
                  </a:cubicBezTo>
                  <a:cubicBezTo>
                    <a:pt x="22631" y="3725"/>
                    <a:pt x="23176" y="3156"/>
                    <a:pt x="23366" y="2159"/>
                  </a:cubicBezTo>
                  <a:cubicBezTo>
                    <a:pt x="23390" y="1946"/>
                    <a:pt x="23390" y="1732"/>
                    <a:pt x="23390" y="1519"/>
                  </a:cubicBezTo>
                  <a:lnTo>
                    <a:pt x="23390" y="926"/>
                  </a:lnTo>
                  <a:cubicBezTo>
                    <a:pt x="23484" y="855"/>
                    <a:pt x="23627" y="878"/>
                    <a:pt x="23722" y="949"/>
                  </a:cubicBezTo>
                  <a:cubicBezTo>
                    <a:pt x="24172" y="1234"/>
                    <a:pt x="24599" y="1543"/>
                    <a:pt x="25003" y="1898"/>
                  </a:cubicBezTo>
                  <a:cubicBezTo>
                    <a:pt x="25406" y="2254"/>
                    <a:pt x="25951" y="2396"/>
                    <a:pt x="26473" y="2302"/>
                  </a:cubicBezTo>
                  <a:cubicBezTo>
                    <a:pt x="26948" y="2278"/>
                    <a:pt x="27327" y="1946"/>
                    <a:pt x="27422" y="1495"/>
                  </a:cubicBezTo>
                  <a:cubicBezTo>
                    <a:pt x="27541" y="1139"/>
                    <a:pt x="27588" y="760"/>
                    <a:pt x="27683" y="380"/>
                  </a:cubicBezTo>
                  <a:cubicBezTo>
                    <a:pt x="27707" y="262"/>
                    <a:pt x="27754" y="167"/>
                    <a:pt x="27778" y="1"/>
                  </a:cubicBezTo>
                  <a:cubicBezTo>
                    <a:pt x="28086" y="96"/>
                    <a:pt x="28395" y="214"/>
                    <a:pt x="28703" y="333"/>
                  </a:cubicBezTo>
                  <a:cubicBezTo>
                    <a:pt x="29130" y="523"/>
                    <a:pt x="29581" y="712"/>
                    <a:pt x="30031" y="902"/>
                  </a:cubicBezTo>
                  <a:cubicBezTo>
                    <a:pt x="30340" y="1044"/>
                    <a:pt x="30672" y="1068"/>
                    <a:pt x="30957" y="949"/>
                  </a:cubicBezTo>
                  <a:cubicBezTo>
                    <a:pt x="31004" y="949"/>
                    <a:pt x="31051" y="926"/>
                    <a:pt x="31099" y="926"/>
                  </a:cubicBezTo>
                  <a:cubicBezTo>
                    <a:pt x="31407" y="973"/>
                    <a:pt x="31692" y="783"/>
                    <a:pt x="31763" y="475"/>
                  </a:cubicBezTo>
                  <a:cubicBezTo>
                    <a:pt x="31834" y="499"/>
                    <a:pt x="31905" y="523"/>
                    <a:pt x="31953" y="546"/>
                  </a:cubicBezTo>
                  <a:cubicBezTo>
                    <a:pt x="32380" y="1092"/>
                    <a:pt x="32830" y="1637"/>
                    <a:pt x="33257" y="2183"/>
                  </a:cubicBezTo>
                  <a:cubicBezTo>
                    <a:pt x="33850" y="3013"/>
                    <a:pt x="34325" y="3891"/>
                    <a:pt x="34657" y="4816"/>
                  </a:cubicBezTo>
                  <a:cubicBezTo>
                    <a:pt x="34894" y="5433"/>
                    <a:pt x="35084" y="6073"/>
                    <a:pt x="35274" y="6690"/>
                  </a:cubicBezTo>
                  <a:cubicBezTo>
                    <a:pt x="35463" y="7568"/>
                    <a:pt x="35511" y="8469"/>
                    <a:pt x="35416" y="9347"/>
                  </a:cubicBezTo>
                  <a:cubicBezTo>
                    <a:pt x="35392" y="10248"/>
                    <a:pt x="35274" y="11126"/>
                    <a:pt x="35037" y="11980"/>
                  </a:cubicBezTo>
                  <a:cubicBezTo>
                    <a:pt x="34965" y="12217"/>
                    <a:pt x="34870" y="12454"/>
                    <a:pt x="34752" y="12691"/>
                  </a:cubicBezTo>
                  <a:cubicBezTo>
                    <a:pt x="34254" y="13640"/>
                    <a:pt x="33684" y="14565"/>
                    <a:pt x="33091" y="15467"/>
                  </a:cubicBezTo>
                  <a:cubicBezTo>
                    <a:pt x="32878" y="15751"/>
                    <a:pt x="32688" y="16060"/>
                    <a:pt x="32498" y="16368"/>
                  </a:cubicBezTo>
                  <a:cubicBezTo>
                    <a:pt x="31668" y="17720"/>
                    <a:pt x="30577" y="18930"/>
                    <a:pt x="29320" y="19902"/>
                  </a:cubicBezTo>
                  <a:cubicBezTo>
                    <a:pt x="29106" y="20092"/>
                    <a:pt x="28869" y="20282"/>
                    <a:pt x="28632" y="20472"/>
                  </a:cubicBezTo>
                  <a:cubicBezTo>
                    <a:pt x="28063" y="20994"/>
                    <a:pt x="27422" y="21444"/>
                    <a:pt x="26734" y="21824"/>
                  </a:cubicBezTo>
                  <a:cubicBezTo>
                    <a:pt x="25999" y="22298"/>
                    <a:pt x="25216" y="22725"/>
                    <a:pt x="24410" y="23105"/>
                  </a:cubicBezTo>
                  <a:cubicBezTo>
                    <a:pt x="23983" y="23271"/>
                    <a:pt x="23556" y="23413"/>
                    <a:pt x="23105" y="23555"/>
                  </a:cubicBezTo>
                  <a:cubicBezTo>
                    <a:pt x="22441" y="23769"/>
                    <a:pt x="21753" y="23935"/>
                    <a:pt x="21089" y="24148"/>
                  </a:cubicBezTo>
                  <a:cubicBezTo>
                    <a:pt x="19642" y="24599"/>
                    <a:pt x="18124" y="24836"/>
                    <a:pt x="16582" y="24813"/>
                  </a:cubicBezTo>
                  <a:cubicBezTo>
                    <a:pt x="15775" y="24813"/>
                    <a:pt x="14945" y="24789"/>
                    <a:pt x="14115" y="24718"/>
                  </a:cubicBezTo>
                  <a:cubicBezTo>
                    <a:pt x="12929" y="24575"/>
                    <a:pt x="11766" y="24315"/>
                    <a:pt x="10675" y="23888"/>
                  </a:cubicBezTo>
                  <a:cubicBezTo>
                    <a:pt x="9038" y="23271"/>
                    <a:pt x="7402" y="22583"/>
                    <a:pt x="5789" y="21919"/>
                  </a:cubicBezTo>
                  <a:cubicBezTo>
                    <a:pt x="4959" y="21563"/>
                    <a:pt x="4199" y="21112"/>
                    <a:pt x="3488" y="20567"/>
                  </a:cubicBezTo>
                  <a:cubicBezTo>
                    <a:pt x="2824" y="20140"/>
                    <a:pt x="2207" y="19618"/>
                    <a:pt x="1661" y="19025"/>
                  </a:cubicBezTo>
                  <a:cubicBezTo>
                    <a:pt x="997" y="18266"/>
                    <a:pt x="523" y="17364"/>
                    <a:pt x="262" y="16392"/>
                  </a:cubicBezTo>
                  <a:cubicBezTo>
                    <a:pt x="143" y="15751"/>
                    <a:pt x="72" y="15087"/>
                    <a:pt x="72" y="14447"/>
                  </a:cubicBezTo>
                  <a:cubicBezTo>
                    <a:pt x="48" y="13806"/>
                    <a:pt x="96" y="13166"/>
                    <a:pt x="119" y="12549"/>
                  </a:cubicBezTo>
                  <a:cubicBezTo>
                    <a:pt x="119" y="12478"/>
                    <a:pt x="119" y="12407"/>
                    <a:pt x="119" y="12359"/>
                  </a:cubicBezTo>
                  <a:cubicBezTo>
                    <a:pt x="1" y="11505"/>
                    <a:pt x="48" y="10675"/>
                    <a:pt x="262" y="9845"/>
                  </a:cubicBezTo>
                  <a:close/>
                  <a:moveTo>
                    <a:pt x="17910" y="19618"/>
                  </a:moveTo>
                  <a:cubicBezTo>
                    <a:pt x="17910" y="19618"/>
                    <a:pt x="17910" y="19618"/>
                    <a:pt x="17910" y="19642"/>
                  </a:cubicBezTo>
                  <a:cubicBezTo>
                    <a:pt x="18479" y="19594"/>
                    <a:pt x="19049" y="19570"/>
                    <a:pt x="19618" y="19523"/>
                  </a:cubicBezTo>
                  <a:cubicBezTo>
                    <a:pt x="20164" y="19499"/>
                    <a:pt x="20685" y="19357"/>
                    <a:pt x="21160" y="19167"/>
                  </a:cubicBezTo>
                  <a:cubicBezTo>
                    <a:pt x="22678" y="18527"/>
                    <a:pt x="24149" y="17744"/>
                    <a:pt x="25501" y="16795"/>
                  </a:cubicBezTo>
                  <a:cubicBezTo>
                    <a:pt x="25762" y="16605"/>
                    <a:pt x="25975" y="16392"/>
                    <a:pt x="26189" y="16131"/>
                  </a:cubicBezTo>
                  <a:cubicBezTo>
                    <a:pt x="26378" y="15917"/>
                    <a:pt x="26544" y="15680"/>
                    <a:pt x="26734" y="15443"/>
                  </a:cubicBezTo>
                  <a:cubicBezTo>
                    <a:pt x="26900" y="15277"/>
                    <a:pt x="26995" y="15040"/>
                    <a:pt x="26995" y="14826"/>
                  </a:cubicBezTo>
                  <a:cubicBezTo>
                    <a:pt x="27019" y="14542"/>
                    <a:pt x="26734" y="14352"/>
                    <a:pt x="26473" y="14470"/>
                  </a:cubicBezTo>
                  <a:cubicBezTo>
                    <a:pt x="26070" y="14684"/>
                    <a:pt x="25691" y="14992"/>
                    <a:pt x="25406" y="15348"/>
                  </a:cubicBezTo>
                  <a:cubicBezTo>
                    <a:pt x="25264" y="15585"/>
                    <a:pt x="25050" y="15775"/>
                    <a:pt x="24813" y="15917"/>
                  </a:cubicBezTo>
                  <a:cubicBezTo>
                    <a:pt x="23745" y="16653"/>
                    <a:pt x="22583" y="17317"/>
                    <a:pt x="21397" y="17862"/>
                  </a:cubicBezTo>
                  <a:cubicBezTo>
                    <a:pt x="20970" y="18052"/>
                    <a:pt x="20543" y="18218"/>
                    <a:pt x="20092" y="18337"/>
                  </a:cubicBezTo>
                  <a:cubicBezTo>
                    <a:pt x="19428" y="18550"/>
                    <a:pt x="18717" y="18479"/>
                    <a:pt x="18029" y="18527"/>
                  </a:cubicBezTo>
                  <a:cubicBezTo>
                    <a:pt x="16938" y="18598"/>
                    <a:pt x="15870" y="18337"/>
                    <a:pt x="14921" y="17815"/>
                  </a:cubicBezTo>
                  <a:cubicBezTo>
                    <a:pt x="14044" y="17364"/>
                    <a:pt x="13308" y="16724"/>
                    <a:pt x="12715" y="15941"/>
                  </a:cubicBezTo>
                  <a:cubicBezTo>
                    <a:pt x="12620" y="15775"/>
                    <a:pt x="12478" y="15633"/>
                    <a:pt x="12383" y="15490"/>
                  </a:cubicBezTo>
                  <a:cubicBezTo>
                    <a:pt x="12217" y="15229"/>
                    <a:pt x="12051" y="14992"/>
                    <a:pt x="11885" y="14755"/>
                  </a:cubicBezTo>
                  <a:cubicBezTo>
                    <a:pt x="11814" y="14613"/>
                    <a:pt x="11695" y="14470"/>
                    <a:pt x="11600" y="14328"/>
                  </a:cubicBezTo>
                  <a:cubicBezTo>
                    <a:pt x="11482" y="14233"/>
                    <a:pt x="11316" y="14257"/>
                    <a:pt x="11197" y="14352"/>
                  </a:cubicBezTo>
                  <a:cubicBezTo>
                    <a:pt x="11031" y="14542"/>
                    <a:pt x="10984" y="14779"/>
                    <a:pt x="11078" y="15016"/>
                  </a:cubicBezTo>
                  <a:cubicBezTo>
                    <a:pt x="11173" y="15277"/>
                    <a:pt x="11292" y="15514"/>
                    <a:pt x="11434" y="15751"/>
                  </a:cubicBezTo>
                  <a:cubicBezTo>
                    <a:pt x="11600" y="16060"/>
                    <a:pt x="11814" y="16344"/>
                    <a:pt x="12027" y="16653"/>
                  </a:cubicBezTo>
                  <a:cubicBezTo>
                    <a:pt x="12170" y="16842"/>
                    <a:pt x="12336" y="17056"/>
                    <a:pt x="12502" y="17246"/>
                  </a:cubicBezTo>
                  <a:cubicBezTo>
                    <a:pt x="13118" y="17934"/>
                    <a:pt x="13878" y="18479"/>
                    <a:pt x="14708" y="18906"/>
                  </a:cubicBezTo>
                  <a:cubicBezTo>
                    <a:pt x="15633" y="19404"/>
                    <a:pt x="16700" y="19665"/>
                    <a:pt x="17768" y="19594"/>
                  </a:cubicBezTo>
                  <a:close/>
                  <a:moveTo>
                    <a:pt x="25216" y="9181"/>
                  </a:moveTo>
                  <a:cubicBezTo>
                    <a:pt x="24671" y="9157"/>
                    <a:pt x="24623" y="9204"/>
                    <a:pt x="24433" y="9631"/>
                  </a:cubicBezTo>
                  <a:cubicBezTo>
                    <a:pt x="24386" y="9774"/>
                    <a:pt x="24291" y="9892"/>
                    <a:pt x="24220" y="10011"/>
                  </a:cubicBezTo>
                  <a:cubicBezTo>
                    <a:pt x="24054" y="10414"/>
                    <a:pt x="24291" y="10865"/>
                    <a:pt x="24718" y="10912"/>
                  </a:cubicBezTo>
                  <a:cubicBezTo>
                    <a:pt x="25097" y="10960"/>
                    <a:pt x="25501" y="10794"/>
                    <a:pt x="25762" y="10509"/>
                  </a:cubicBezTo>
                  <a:cubicBezTo>
                    <a:pt x="25999" y="10153"/>
                    <a:pt x="25975" y="9679"/>
                    <a:pt x="25738" y="9323"/>
                  </a:cubicBezTo>
                  <a:cubicBezTo>
                    <a:pt x="25643" y="9252"/>
                    <a:pt x="25548" y="9204"/>
                    <a:pt x="25453" y="9181"/>
                  </a:cubicBezTo>
                  <a:cubicBezTo>
                    <a:pt x="25382" y="9181"/>
                    <a:pt x="25287" y="9181"/>
                    <a:pt x="25216" y="9181"/>
                  </a:cubicBezTo>
                  <a:close/>
                  <a:moveTo>
                    <a:pt x="12170" y="11363"/>
                  </a:moveTo>
                  <a:cubicBezTo>
                    <a:pt x="12241" y="11363"/>
                    <a:pt x="12336" y="11363"/>
                    <a:pt x="12407" y="11363"/>
                  </a:cubicBezTo>
                  <a:cubicBezTo>
                    <a:pt x="12763" y="11316"/>
                    <a:pt x="13071" y="11055"/>
                    <a:pt x="13142" y="10699"/>
                  </a:cubicBezTo>
                  <a:cubicBezTo>
                    <a:pt x="13237" y="10390"/>
                    <a:pt x="13118" y="10035"/>
                    <a:pt x="12858" y="9869"/>
                  </a:cubicBezTo>
                  <a:cubicBezTo>
                    <a:pt x="12620" y="9702"/>
                    <a:pt x="12336" y="9655"/>
                    <a:pt x="12075" y="9726"/>
                  </a:cubicBezTo>
                  <a:cubicBezTo>
                    <a:pt x="11861" y="9726"/>
                    <a:pt x="11672" y="9869"/>
                    <a:pt x="11600" y="10058"/>
                  </a:cubicBezTo>
                  <a:cubicBezTo>
                    <a:pt x="11505" y="10248"/>
                    <a:pt x="11458" y="10414"/>
                    <a:pt x="11458" y="10604"/>
                  </a:cubicBezTo>
                  <a:cubicBezTo>
                    <a:pt x="11387" y="11031"/>
                    <a:pt x="11743" y="11387"/>
                    <a:pt x="12170" y="113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50"/>
            <p:cNvSpPr/>
            <p:nvPr/>
          </p:nvSpPr>
          <p:spPr>
            <a:xfrm>
              <a:off x="10180375" y="3196025"/>
              <a:ext cx="858725" cy="417500"/>
            </a:xfrm>
            <a:custGeom>
              <a:avLst/>
              <a:gdLst/>
              <a:ahLst/>
              <a:cxnLst/>
              <a:rect l="l" t="t" r="r" b="b"/>
              <a:pathLst>
                <a:path w="34349" h="16700" extrusionOk="0">
                  <a:moveTo>
                    <a:pt x="29272" y="9821"/>
                  </a:moveTo>
                  <a:cubicBezTo>
                    <a:pt x="29367" y="10082"/>
                    <a:pt x="29581" y="10176"/>
                    <a:pt x="29747" y="10343"/>
                  </a:cubicBezTo>
                  <a:cubicBezTo>
                    <a:pt x="29913" y="10485"/>
                    <a:pt x="30126" y="10675"/>
                    <a:pt x="30316" y="10864"/>
                  </a:cubicBezTo>
                  <a:cubicBezTo>
                    <a:pt x="30672" y="11220"/>
                    <a:pt x="30767" y="11789"/>
                    <a:pt x="30529" y="12264"/>
                  </a:cubicBezTo>
                  <a:cubicBezTo>
                    <a:pt x="29936" y="12454"/>
                    <a:pt x="29462" y="12216"/>
                    <a:pt x="29011" y="11932"/>
                  </a:cubicBezTo>
                  <a:cubicBezTo>
                    <a:pt x="28750" y="11718"/>
                    <a:pt x="28418" y="11600"/>
                    <a:pt x="28086" y="11552"/>
                  </a:cubicBezTo>
                  <a:cubicBezTo>
                    <a:pt x="27754" y="11481"/>
                    <a:pt x="27446" y="11386"/>
                    <a:pt x="27137" y="11268"/>
                  </a:cubicBezTo>
                  <a:cubicBezTo>
                    <a:pt x="26710" y="11149"/>
                    <a:pt x="26402" y="11268"/>
                    <a:pt x="26283" y="11671"/>
                  </a:cubicBezTo>
                  <a:cubicBezTo>
                    <a:pt x="26189" y="12027"/>
                    <a:pt x="26094" y="12406"/>
                    <a:pt x="26046" y="12786"/>
                  </a:cubicBezTo>
                  <a:cubicBezTo>
                    <a:pt x="26046" y="13070"/>
                    <a:pt x="25951" y="13355"/>
                    <a:pt x="25809" y="13616"/>
                  </a:cubicBezTo>
                  <a:cubicBezTo>
                    <a:pt x="25595" y="13663"/>
                    <a:pt x="25358" y="13616"/>
                    <a:pt x="25216" y="13450"/>
                  </a:cubicBezTo>
                  <a:cubicBezTo>
                    <a:pt x="24647" y="13023"/>
                    <a:pt x="24077" y="12596"/>
                    <a:pt x="23484" y="12169"/>
                  </a:cubicBezTo>
                  <a:cubicBezTo>
                    <a:pt x="23295" y="12027"/>
                    <a:pt x="23105" y="11932"/>
                    <a:pt x="22891" y="11837"/>
                  </a:cubicBezTo>
                  <a:cubicBezTo>
                    <a:pt x="22464" y="11600"/>
                    <a:pt x="21942" y="11861"/>
                    <a:pt x="21871" y="12335"/>
                  </a:cubicBezTo>
                  <a:cubicBezTo>
                    <a:pt x="21824" y="12525"/>
                    <a:pt x="21800" y="12738"/>
                    <a:pt x="21800" y="12952"/>
                  </a:cubicBezTo>
                  <a:cubicBezTo>
                    <a:pt x="21776" y="13402"/>
                    <a:pt x="21800" y="13829"/>
                    <a:pt x="21776" y="14280"/>
                  </a:cubicBezTo>
                  <a:cubicBezTo>
                    <a:pt x="21729" y="14873"/>
                    <a:pt x="21516" y="15039"/>
                    <a:pt x="20946" y="14849"/>
                  </a:cubicBezTo>
                  <a:cubicBezTo>
                    <a:pt x="20448" y="14707"/>
                    <a:pt x="20021" y="14422"/>
                    <a:pt x="19665" y="14043"/>
                  </a:cubicBezTo>
                  <a:cubicBezTo>
                    <a:pt x="19238" y="13616"/>
                    <a:pt x="18788" y="13165"/>
                    <a:pt x="18361" y="12762"/>
                  </a:cubicBezTo>
                  <a:cubicBezTo>
                    <a:pt x="18100" y="12477"/>
                    <a:pt x="17744" y="12359"/>
                    <a:pt x="17364" y="12430"/>
                  </a:cubicBezTo>
                  <a:cubicBezTo>
                    <a:pt x="17151" y="12454"/>
                    <a:pt x="16937" y="12596"/>
                    <a:pt x="16819" y="12786"/>
                  </a:cubicBezTo>
                  <a:cubicBezTo>
                    <a:pt x="16463" y="13308"/>
                    <a:pt x="16155" y="13877"/>
                    <a:pt x="15894" y="14446"/>
                  </a:cubicBezTo>
                  <a:cubicBezTo>
                    <a:pt x="15562" y="15158"/>
                    <a:pt x="15016" y="15727"/>
                    <a:pt x="14328" y="16059"/>
                  </a:cubicBezTo>
                  <a:cubicBezTo>
                    <a:pt x="14186" y="16154"/>
                    <a:pt x="13996" y="16154"/>
                    <a:pt x="13854" y="16083"/>
                  </a:cubicBezTo>
                  <a:cubicBezTo>
                    <a:pt x="13403" y="15964"/>
                    <a:pt x="13071" y="15609"/>
                    <a:pt x="12952" y="15182"/>
                  </a:cubicBezTo>
                  <a:cubicBezTo>
                    <a:pt x="12857" y="14778"/>
                    <a:pt x="12810" y="14399"/>
                    <a:pt x="12786" y="13996"/>
                  </a:cubicBezTo>
                  <a:cubicBezTo>
                    <a:pt x="12763" y="13735"/>
                    <a:pt x="12763" y="13497"/>
                    <a:pt x="12786" y="13236"/>
                  </a:cubicBezTo>
                  <a:cubicBezTo>
                    <a:pt x="12763" y="12857"/>
                    <a:pt x="12525" y="12525"/>
                    <a:pt x="12193" y="12406"/>
                  </a:cubicBezTo>
                  <a:cubicBezTo>
                    <a:pt x="11932" y="12311"/>
                    <a:pt x="11648" y="12406"/>
                    <a:pt x="11505" y="12620"/>
                  </a:cubicBezTo>
                  <a:cubicBezTo>
                    <a:pt x="11458" y="12715"/>
                    <a:pt x="11434" y="12809"/>
                    <a:pt x="11387" y="12928"/>
                  </a:cubicBezTo>
                  <a:cubicBezTo>
                    <a:pt x="11339" y="13047"/>
                    <a:pt x="11268" y="13189"/>
                    <a:pt x="11197" y="13308"/>
                  </a:cubicBezTo>
                  <a:cubicBezTo>
                    <a:pt x="10817" y="13853"/>
                    <a:pt x="10414" y="14375"/>
                    <a:pt x="9987" y="14849"/>
                  </a:cubicBezTo>
                  <a:cubicBezTo>
                    <a:pt x="9489" y="15395"/>
                    <a:pt x="8943" y="15869"/>
                    <a:pt x="8327" y="16249"/>
                  </a:cubicBezTo>
                  <a:cubicBezTo>
                    <a:pt x="7852" y="16534"/>
                    <a:pt x="7330" y="16700"/>
                    <a:pt x="6761" y="16700"/>
                  </a:cubicBezTo>
                  <a:cubicBezTo>
                    <a:pt x="6524" y="16700"/>
                    <a:pt x="6263" y="16700"/>
                    <a:pt x="5978" y="16676"/>
                  </a:cubicBezTo>
                  <a:cubicBezTo>
                    <a:pt x="6002" y="16557"/>
                    <a:pt x="6026" y="16462"/>
                    <a:pt x="6050" y="16344"/>
                  </a:cubicBezTo>
                  <a:cubicBezTo>
                    <a:pt x="6477" y="15276"/>
                    <a:pt x="7022" y="14280"/>
                    <a:pt x="7686" y="13331"/>
                  </a:cubicBezTo>
                  <a:cubicBezTo>
                    <a:pt x="8137" y="12691"/>
                    <a:pt x="8659" y="12098"/>
                    <a:pt x="9157" y="11505"/>
                  </a:cubicBezTo>
                  <a:cubicBezTo>
                    <a:pt x="9204" y="11457"/>
                    <a:pt x="9252" y="11410"/>
                    <a:pt x="9299" y="11363"/>
                  </a:cubicBezTo>
                  <a:cubicBezTo>
                    <a:pt x="9560" y="11007"/>
                    <a:pt x="9370" y="10509"/>
                    <a:pt x="8920" y="10437"/>
                  </a:cubicBezTo>
                  <a:cubicBezTo>
                    <a:pt x="8730" y="10414"/>
                    <a:pt x="8516" y="10437"/>
                    <a:pt x="8327" y="10532"/>
                  </a:cubicBezTo>
                  <a:cubicBezTo>
                    <a:pt x="7402" y="10936"/>
                    <a:pt x="6477" y="11291"/>
                    <a:pt x="5575" y="11718"/>
                  </a:cubicBezTo>
                  <a:cubicBezTo>
                    <a:pt x="4887" y="12027"/>
                    <a:pt x="4176" y="12288"/>
                    <a:pt x="3440" y="12477"/>
                  </a:cubicBezTo>
                  <a:cubicBezTo>
                    <a:pt x="2610" y="12691"/>
                    <a:pt x="1780" y="12881"/>
                    <a:pt x="973" y="13070"/>
                  </a:cubicBezTo>
                  <a:cubicBezTo>
                    <a:pt x="665" y="13118"/>
                    <a:pt x="380" y="13142"/>
                    <a:pt x="96" y="13142"/>
                  </a:cubicBezTo>
                  <a:cubicBezTo>
                    <a:pt x="1" y="12976"/>
                    <a:pt x="96" y="12928"/>
                    <a:pt x="167" y="12833"/>
                  </a:cubicBezTo>
                  <a:cubicBezTo>
                    <a:pt x="689" y="12383"/>
                    <a:pt x="1210" y="11908"/>
                    <a:pt x="1756" y="11481"/>
                  </a:cubicBezTo>
                  <a:cubicBezTo>
                    <a:pt x="3132" y="10390"/>
                    <a:pt x="4531" y="9323"/>
                    <a:pt x="5931" y="8255"/>
                  </a:cubicBezTo>
                  <a:cubicBezTo>
                    <a:pt x="6524" y="7804"/>
                    <a:pt x="7164" y="7449"/>
                    <a:pt x="7852" y="7164"/>
                  </a:cubicBezTo>
                  <a:cubicBezTo>
                    <a:pt x="7995" y="7116"/>
                    <a:pt x="8113" y="7045"/>
                    <a:pt x="8256" y="6950"/>
                  </a:cubicBezTo>
                  <a:cubicBezTo>
                    <a:pt x="8350" y="6856"/>
                    <a:pt x="8422" y="6737"/>
                    <a:pt x="8469" y="6595"/>
                  </a:cubicBezTo>
                  <a:cubicBezTo>
                    <a:pt x="8493" y="6547"/>
                    <a:pt x="8445" y="6452"/>
                    <a:pt x="8469" y="6405"/>
                  </a:cubicBezTo>
                  <a:cubicBezTo>
                    <a:pt x="8516" y="6286"/>
                    <a:pt x="8635" y="6168"/>
                    <a:pt x="8611" y="6096"/>
                  </a:cubicBezTo>
                  <a:cubicBezTo>
                    <a:pt x="8564" y="5954"/>
                    <a:pt x="8469" y="5836"/>
                    <a:pt x="8350" y="5764"/>
                  </a:cubicBezTo>
                  <a:cubicBezTo>
                    <a:pt x="8042" y="5503"/>
                    <a:pt x="7710" y="5266"/>
                    <a:pt x="7402" y="5029"/>
                  </a:cubicBezTo>
                  <a:cubicBezTo>
                    <a:pt x="7330" y="4982"/>
                    <a:pt x="7283" y="4910"/>
                    <a:pt x="7236" y="4839"/>
                  </a:cubicBezTo>
                  <a:cubicBezTo>
                    <a:pt x="6951" y="4389"/>
                    <a:pt x="6690" y="3938"/>
                    <a:pt x="6429" y="3463"/>
                  </a:cubicBezTo>
                  <a:cubicBezTo>
                    <a:pt x="6382" y="3345"/>
                    <a:pt x="6358" y="3250"/>
                    <a:pt x="6358" y="3131"/>
                  </a:cubicBezTo>
                  <a:cubicBezTo>
                    <a:pt x="6477" y="3108"/>
                    <a:pt x="6619" y="3084"/>
                    <a:pt x="6737" y="3084"/>
                  </a:cubicBezTo>
                  <a:cubicBezTo>
                    <a:pt x="7330" y="3084"/>
                    <a:pt x="7923" y="3036"/>
                    <a:pt x="8516" y="3084"/>
                  </a:cubicBezTo>
                  <a:cubicBezTo>
                    <a:pt x="8967" y="3131"/>
                    <a:pt x="9394" y="3203"/>
                    <a:pt x="9821" y="3321"/>
                  </a:cubicBezTo>
                  <a:cubicBezTo>
                    <a:pt x="9963" y="3369"/>
                    <a:pt x="10082" y="3463"/>
                    <a:pt x="10201" y="3558"/>
                  </a:cubicBezTo>
                  <a:cubicBezTo>
                    <a:pt x="10533" y="3867"/>
                    <a:pt x="10960" y="4104"/>
                    <a:pt x="11410" y="4246"/>
                  </a:cubicBezTo>
                  <a:cubicBezTo>
                    <a:pt x="11576" y="4294"/>
                    <a:pt x="11766" y="4341"/>
                    <a:pt x="11956" y="4365"/>
                  </a:cubicBezTo>
                  <a:cubicBezTo>
                    <a:pt x="12312" y="4412"/>
                    <a:pt x="12691" y="4199"/>
                    <a:pt x="12810" y="3843"/>
                  </a:cubicBezTo>
                  <a:cubicBezTo>
                    <a:pt x="13142" y="3155"/>
                    <a:pt x="13522" y="2443"/>
                    <a:pt x="13877" y="1756"/>
                  </a:cubicBezTo>
                  <a:cubicBezTo>
                    <a:pt x="13901" y="1732"/>
                    <a:pt x="13901" y="1661"/>
                    <a:pt x="13925" y="1637"/>
                  </a:cubicBezTo>
                  <a:cubicBezTo>
                    <a:pt x="14352" y="1234"/>
                    <a:pt x="14755" y="807"/>
                    <a:pt x="15182" y="403"/>
                  </a:cubicBezTo>
                  <a:cubicBezTo>
                    <a:pt x="15324" y="261"/>
                    <a:pt x="15562" y="261"/>
                    <a:pt x="15728" y="380"/>
                  </a:cubicBezTo>
                  <a:cubicBezTo>
                    <a:pt x="15917" y="475"/>
                    <a:pt x="16083" y="593"/>
                    <a:pt x="16226" y="759"/>
                  </a:cubicBezTo>
                  <a:cubicBezTo>
                    <a:pt x="16582" y="1210"/>
                    <a:pt x="16890" y="1684"/>
                    <a:pt x="17246" y="2135"/>
                  </a:cubicBezTo>
                  <a:cubicBezTo>
                    <a:pt x="17364" y="2325"/>
                    <a:pt x="17507" y="2515"/>
                    <a:pt x="17649" y="2681"/>
                  </a:cubicBezTo>
                  <a:cubicBezTo>
                    <a:pt x="18218" y="3226"/>
                    <a:pt x="19096" y="3250"/>
                    <a:pt x="19665" y="2728"/>
                  </a:cubicBezTo>
                  <a:cubicBezTo>
                    <a:pt x="19902" y="2491"/>
                    <a:pt x="20140" y="2230"/>
                    <a:pt x="20401" y="2016"/>
                  </a:cubicBezTo>
                  <a:cubicBezTo>
                    <a:pt x="20804" y="1613"/>
                    <a:pt x="21255" y="1257"/>
                    <a:pt x="21658" y="854"/>
                  </a:cubicBezTo>
                  <a:cubicBezTo>
                    <a:pt x="22132" y="427"/>
                    <a:pt x="22749" y="309"/>
                    <a:pt x="23318" y="71"/>
                  </a:cubicBezTo>
                  <a:cubicBezTo>
                    <a:pt x="23437" y="48"/>
                    <a:pt x="23555" y="24"/>
                    <a:pt x="23698" y="48"/>
                  </a:cubicBezTo>
                  <a:cubicBezTo>
                    <a:pt x="23911" y="0"/>
                    <a:pt x="24125" y="143"/>
                    <a:pt x="24196" y="332"/>
                  </a:cubicBezTo>
                  <a:cubicBezTo>
                    <a:pt x="24386" y="688"/>
                    <a:pt x="24504" y="1068"/>
                    <a:pt x="24599" y="1471"/>
                  </a:cubicBezTo>
                  <a:cubicBezTo>
                    <a:pt x="24670" y="1969"/>
                    <a:pt x="24813" y="2443"/>
                    <a:pt x="24884" y="2942"/>
                  </a:cubicBezTo>
                  <a:cubicBezTo>
                    <a:pt x="24884" y="3487"/>
                    <a:pt x="25335" y="3890"/>
                    <a:pt x="25856" y="3843"/>
                  </a:cubicBezTo>
                  <a:cubicBezTo>
                    <a:pt x="26283" y="3843"/>
                    <a:pt x="26710" y="3796"/>
                    <a:pt x="27114" y="3724"/>
                  </a:cubicBezTo>
                  <a:cubicBezTo>
                    <a:pt x="27754" y="3558"/>
                    <a:pt x="28418" y="3463"/>
                    <a:pt x="29059" y="3345"/>
                  </a:cubicBezTo>
                  <a:cubicBezTo>
                    <a:pt x="29367" y="3297"/>
                    <a:pt x="29438" y="3416"/>
                    <a:pt x="29438" y="3701"/>
                  </a:cubicBezTo>
                  <a:cubicBezTo>
                    <a:pt x="29415" y="4175"/>
                    <a:pt x="29296" y="4626"/>
                    <a:pt x="29082" y="5053"/>
                  </a:cubicBezTo>
                  <a:cubicBezTo>
                    <a:pt x="28988" y="5219"/>
                    <a:pt x="28940" y="5409"/>
                    <a:pt x="28988" y="5598"/>
                  </a:cubicBezTo>
                  <a:cubicBezTo>
                    <a:pt x="29035" y="5883"/>
                    <a:pt x="29248" y="6096"/>
                    <a:pt x="29533" y="6144"/>
                  </a:cubicBezTo>
                  <a:cubicBezTo>
                    <a:pt x="29699" y="6168"/>
                    <a:pt x="29865" y="6215"/>
                    <a:pt x="30031" y="6239"/>
                  </a:cubicBezTo>
                  <a:cubicBezTo>
                    <a:pt x="30245" y="6286"/>
                    <a:pt x="30482" y="6357"/>
                    <a:pt x="30695" y="6381"/>
                  </a:cubicBezTo>
                  <a:cubicBezTo>
                    <a:pt x="30909" y="6405"/>
                    <a:pt x="31122" y="6405"/>
                    <a:pt x="31336" y="6381"/>
                  </a:cubicBezTo>
                  <a:cubicBezTo>
                    <a:pt x="32048" y="6381"/>
                    <a:pt x="32735" y="6476"/>
                    <a:pt x="33423" y="6666"/>
                  </a:cubicBezTo>
                  <a:cubicBezTo>
                    <a:pt x="33732" y="6689"/>
                    <a:pt x="34016" y="6879"/>
                    <a:pt x="34159" y="7164"/>
                  </a:cubicBezTo>
                  <a:cubicBezTo>
                    <a:pt x="34348" y="7543"/>
                    <a:pt x="34301" y="7994"/>
                    <a:pt x="34040" y="8326"/>
                  </a:cubicBezTo>
                  <a:cubicBezTo>
                    <a:pt x="33495" y="8990"/>
                    <a:pt x="32854" y="9607"/>
                    <a:pt x="31953" y="9773"/>
                  </a:cubicBezTo>
                  <a:cubicBezTo>
                    <a:pt x="31383" y="9844"/>
                    <a:pt x="30814" y="9939"/>
                    <a:pt x="30268" y="9655"/>
                  </a:cubicBezTo>
                  <a:cubicBezTo>
                    <a:pt x="29936" y="9489"/>
                    <a:pt x="29533" y="9560"/>
                    <a:pt x="29272" y="98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50"/>
            <p:cNvSpPr/>
            <p:nvPr/>
          </p:nvSpPr>
          <p:spPr>
            <a:xfrm>
              <a:off x="10397425" y="4108675"/>
              <a:ext cx="514175" cy="388450"/>
            </a:xfrm>
            <a:custGeom>
              <a:avLst/>
              <a:gdLst/>
              <a:ahLst/>
              <a:cxnLst/>
              <a:rect l="l" t="t" r="r" b="b"/>
              <a:pathLst>
                <a:path w="20567" h="15538" extrusionOk="0">
                  <a:moveTo>
                    <a:pt x="1" y="15514"/>
                  </a:moveTo>
                  <a:cubicBezTo>
                    <a:pt x="48" y="15040"/>
                    <a:pt x="119" y="14565"/>
                    <a:pt x="261" y="14115"/>
                  </a:cubicBezTo>
                  <a:cubicBezTo>
                    <a:pt x="570" y="12928"/>
                    <a:pt x="1044" y="11790"/>
                    <a:pt x="1471" y="10628"/>
                  </a:cubicBezTo>
                  <a:cubicBezTo>
                    <a:pt x="1732" y="9916"/>
                    <a:pt x="1969" y="9157"/>
                    <a:pt x="2135" y="8398"/>
                  </a:cubicBezTo>
                  <a:cubicBezTo>
                    <a:pt x="2254" y="7828"/>
                    <a:pt x="2420" y="7283"/>
                    <a:pt x="2586" y="6737"/>
                  </a:cubicBezTo>
                  <a:cubicBezTo>
                    <a:pt x="2942" y="5433"/>
                    <a:pt x="3227" y="4104"/>
                    <a:pt x="3464" y="2776"/>
                  </a:cubicBezTo>
                  <a:cubicBezTo>
                    <a:pt x="3511" y="2444"/>
                    <a:pt x="3535" y="2112"/>
                    <a:pt x="3559" y="1732"/>
                  </a:cubicBezTo>
                  <a:cubicBezTo>
                    <a:pt x="3677" y="1709"/>
                    <a:pt x="3772" y="1709"/>
                    <a:pt x="3891" y="1709"/>
                  </a:cubicBezTo>
                  <a:cubicBezTo>
                    <a:pt x="5006" y="1922"/>
                    <a:pt x="6121" y="1993"/>
                    <a:pt x="7235" y="1946"/>
                  </a:cubicBezTo>
                  <a:cubicBezTo>
                    <a:pt x="7330" y="1946"/>
                    <a:pt x="7401" y="1946"/>
                    <a:pt x="7544" y="1969"/>
                  </a:cubicBezTo>
                  <a:cubicBezTo>
                    <a:pt x="7591" y="2088"/>
                    <a:pt x="7662" y="2207"/>
                    <a:pt x="7734" y="2349"/>
                  </a:cubicBezTo>
                  <a:cubicBezTo>
                    <a:pt x="7971" y="2847"/>
                    <a:pt x="8327" y="3274"/>
                    <a:pt x="8777" y="3582"/>
                  </a:cubicBezTo>
                  <a:cubicBezTo>
                    <a:pt x="8991" y="3749"/>
                    <a:pt x="9252" y="3867"/>
                    <a:pt x="9513" y="3915"/>
                  </a:cubicBezTo>
                  <a:cubicBezTo>
                    <a:pt x="10082" y="4033"/>
                    <a:pt x="10580" y="3938"/>
                    <a:pt x="10912" y="3416"/>
                  </a:cubicBezTo>
                  <a:cubicBezTo>
                    <a:pt x="11031" y="3250"/>
                    <a:pt x="11173" y="3084"/>
                    <a:pt x="11339" y="2942"/>
                  </a:cubicBezTo>
                  <a:cubicBezTo>
                    <a:pt x="11814" y="2539"/>
                    <a:pt x="12193" y="2041"/>
                    <a:pt x="12430" y="1495"/>
                  </a:cubicBezTo>
                  <a:cubicBezTo>
                    <a:pt x="12525" y="1258"/>
                    <a:pt x="12715" y="1092"/>
                    <a:pt x="12952" y="1044"/>
                  </a:cubicBezTo>
                  <a:cubicBezTo>
                    <a:pt x="13332" y="973"/>
                    <a:pt x="13711" y="855"/>
                    <a:pt x="14114" y="736"/>
                  </a:cubicBezTo>
                  <a:cubicBezTo>
                    <a:pt x="14660" y="570"/>
                    <a:pt x="15182" y="356"/>
                    <a:pt x="15727" y="167"/>
                  </a:cubicBezTo>
                  <a:cubicBezTo>
                    <a:pt x="15870" y="119"/>
                    <a:pt x="16036" y="48"/>
                    <a:pt x="16202" y="1"/>
                  </a:cubicBezTo>
                  <a:cubicBezTo>
                    <a:pt x="16226" y="1"/>
                    <a:pt x="16273" y="24"/>
                    <a:pt x="16344" y="48"/>
                  </a:cubicBezTo>
                  <a:cubicBezTo>
                    <a:pt x="16534" y="736"/>
                    <a:pt x="16913" y="1376"/>
                    <a:pt x="16961" y="2135"/>
                  </a:cubicBezTo>
                  <a:cubicBezTo>
                    <a:pt x="16985" y="2302"/>
                    <a:pt x="17032" y="2468"/>
                    <a:pt x="17103" y="2610"/>
                  </a:cubicBezTo>
                  <a:cubicBezTo>
                    <a:pt x="17388" y="3488"/>
                    <a:pt x="17696" y="4342"/>
                    <a:pt x="17957" y="5219"/>
                  </a:cubicBezTo>
                  <a:cubicBezTo>
                    <a:pt x="18242" y="6026"/>
                    <a:pt x="18550" y="6832"/>
                    <a:pt x="18930" y="7615"/>
                  </a:cubicBezTo>
                  <a:cubicBezTo>
                    <a:pt x="19333" y="8422"/>
                    <a:pt x="19618" y="9275"/>
                    <a:pt x="19831" y="10129"/>
                  </a:cubicBezTo>
                  <a:cubicBezTo>
                    <a:pt x="19879" y="10390"/>
                    <a:pt x="19902" y="10675"/>
                    <a:pt x="19926" y="10936"/>
                  </a:cubicBezTo>
                  <a:cubicBezTo>
                    <a:pt x="19950" y="11197"/>
                    <a:pt x="19926" y="11458"/>
                    <a:pt x="20140" y="11648"/>
                  </a:cubicBezTo>
                  <a:cubicBezTo>
                    <a:pt x="20258" y="11790"/>
                    <a:pt x="20306" y="11956"/>
                    <a:pt x="20282" y="12122"/>
                  </a:cubicBezTo>
                  <a:cubicBezTo>
                    <a:pt x="20282" y="12383"/>
                    <a:pt x="20329" y="12620"/>
                    <a:pt x="20424" y="12857"/>
                  </a:cubicBezTo>
                  <a:cubicBezTo>
                    <a:pt x="20566" y="13118"/>
                    <a:pt x="20543" y="13427"/>
                    <a:pt x="20377" y="13664"/>
                  </a:cubicBezTo>
                  <a:lnTo>
                    <a:pt x="19072" y="14162"/>
                  </a:lnTo>
                  <a:cubicBezTo>
                    <a:pt x="19025" y="14186"/>
                    <a:pt x="18953" y="14209"/>
                    <a:pt x="18906" y="14209"/>
                  </a:cubicBezTo>
                  <a:cubicBezTo>
                    <a:pt x="18052" y="14162"/>
                    <a:pt x="17246" y="14447"/>
                    <a:pt x="16415" y="14589"/>
                  </a:cubicBezTo>
                  <a:cubicBezTo>
                    <a:pt x="15965" y="14684"/>
                    <a:pt x="15490" y="14731"/>
                    <a:pt x="15040" y="14779"/>
                  </a:cubicBezTo>
                  <a:cubicBezTo>
                    <a:pt x="14328" y="14874"/>
                    <a:pt x="13640" y="14968"/>
                    <a:pt x="12952" y="15087"/>
                  </a:cubicBezTo>
                  <a:cubicBezTo>
                    <a:pt x="12359" y="15206"/>
                    <a:pt x="11742" y="15277"/>
                    <a:pt x="11126" y="15301"/>
                  </a:cubicBezTo>
                  <a:cubicBezTo>
                    <a:pt x="10770" y="15301"/>
                    <a:pt x="10414" y="15348"/>
                    <a:pt x="10058" y="15395"/>
                  </a:cubicBezTo>
                  <a:cubicBezTo>
                    <a:pt x="9133" y="15490"/>
                    <a:pt x="8184" y="15538"/>
                    <a:pt x="7259" y="15538"/>
                  </a:cubicBezTo>
                  <a:lnTo>
                    <a:pt x="641" y="15538"/>
                  </a:lnTo>
                  <a:cubicBezTo>
                    <a:pt x="451" y="15538"/>
                    <a:pt x="238" y="15514"/>
                    <a:pt x="1" y="155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50"/>
            <p:cNvSpPr/>
            <p:nvPr/>
          </p:nvSpPr>
          <p:spPr>
            <a:xfrm>
              <a:off x="10384375" y="4490575"/>
              <a:ext cx="525450" cy="198700"/>
            </a:xfrm>
            <a:custGeom>
              <a:avLst/>
              <a:gdLst/>
              <a:ahLst/>
              <a:cxnLst/>
              <a:rect l="l" t="t" r="r" b="b"/>
              <a:pathLst>
                <a:path w="21018" h="7948" extrusionOk="0">
                  <a:moveTo>
                    <a:pt x="19926" y="1"/>
                  </a:moveTo>
                  <a:cubicBezTo>
                    <a:pt x="19997" y="333"/>
                    <a:pt x="20092" y="618"/>
                    <a:pt x="20140" y="926"/>
                  </a:cubicBezTo>
                  <a:cubicBezTo>
                    <a:pt x="20282" y="1661"/>
                    <a:pt x="20495" y="2373"/>
                    <a:pt x="20756" y="3061"/>
                  </a:cubicBezTo>
                  <a:cubicBezTo>
                    <a:pt x="20899" y="3345"/>
                    <a:pt x="20946" y="3678"/>
                    <a:pt x="20946" y="3986"/>
                  </a:cubicBezTo>
                  <a:cubicBezTo>
                    <a:pt x="20946" y="4626"/>
                    <a:pt x="20946" y="5267"/>
                    <a:pt x="20970" y="5884"/>
                  </a:cubicBezTo>
                  <a:cubicBezTo>
                    <a:pt x="21017" y="6216"/>
                    <a:pt x="20828" y="6548"/>
                    <a:pt x="20519" y="6643"/>
                  </a:cubicBezTo>
                  <a:cubicBezTo>
                    <a:pt x="20116" y="6832"/>
                    <a:pt x="19689" y="6975"/>
                    <a:pt x="19262" y="7117"/>
                  </a:cubicBezTo>
                  <a:cubicBezTo>
                    <a:pt x="18598" y="7307"/>
                    <a:pt x="17886" y="7402"/>
                    <a:pt x="17198" y="7402"/>
                  </a:cubicBezTo>
                  <a:cubicBezTo>
                    <a:pt x="16321" y="7354"/>
                    <a:pt x="15467" y="7402"/>
                    <a:pt x="14589" y="7402"/>
                  </a:cubicBezTo>
                  <a:cubicBezTo>
                    <a:pt x="14399" y="7402"/>
                    <a:pt x="14209" y="7402"/>
                    <a:pt x="14043" y="7378"/>
                  </a:cubicBezTo>
                  <a:cubicBezTo>
                    <a:pt x="13782" y="6975"/>
                    <a:pt x="13664" y="6500"/>
                    <a:pt x="13711" y="6002"/>
                  </a:cubicBezTo>
                  <a:lnTo>
                    <a:pt x="13711" y="4626"/>
                  </a:lnTo>
                  <a:cubicBezTo>
                    <a:pt x="13711" y="4152"/>
                    <a:pt x="13569" y="4033"/>
                    <a:pt x="13118" y="3891"/>
                  </a:cubicBezTo>
                  <a:cubicBezTo>
                    <a:pt x="12976" y="3867"/>
                    <a:pt x="12786" y="3844"/>
                    <a:pt x="12620" y="3844"/>
                  </a:cubicBezTo>
                  <a:lnTo>
                    <a:pt x="7923" y="3844"/>
                  </a:lnTo>
                  <a:cubicBezTo>
                    <a:pt x="7449" y="3820"/>
                    <a:pt x="6998" y="4105"/>
                    <a:pt x="6856" y="4555"/>
                  </a:cubicBezTo>
                  <a:cubicBezTo>
                    <a:pt x="6809" y="4650"/>
                    <a:pt x="6785" y="4769"/>
                    <a:pt x="6761" y="4864"/>
                  </a:cubicBezTo>
                  <a:cubicBezTo>
                    <a:pt x="6453" y="5741"/>
                    <a:pt x="6263" y="6666"/>
                    <a:pt x="6239" y="7592"/>
                  </a:cubicBezTo>
                  <a:cubicBezTo>
                    <a:pt x="6239" y="7663"/>
                    <a:pt x="6216" y="7758"/>
                    <a:pt x="6216" y="7829"/>
                  </a:cubicBezTo>
                  <a:cubicBezTo>
                    <a:pt x="5812" y="7924"/>
                    <a:pt x="5409" y="7947"/>
                    <a:pt x="5029" y="7852"/>
                  </a:cubicBezTo>
                  <a:cubicBezTo>
                    <a:pt x="4935" y="7829"/>
                    <a:pt x="4863" y="7805"/>
                    <a:pt x="4769" y="7805"/>
                  </a:cubicBezTo>
                  <a:cubicBezTo>
                    <a:pt x="3535" y="7734"/>
                    <a:pt x="2396" y="7212"/>
                    <a:pt x="1187" y="6998"/>
                  </a:cubicBezTo>
                  <a:cubicBezTo>
                    <a:pt x="855" y="6927"/>
                    <a:pt x="523" y="6832"/>
                    <a:pt x="214" y="6738"/>
                  </a:cubicBezTo>
                  <a:cubicBezTo>
                    <a:pt x="143" y="6690"/>
                    <a:pt x="48" y="6643"/>
                    <a:pt x="1" y="6595"/>
                  </a:cubicBezTo>
                  <a:cubicBezTo>
                    <a:pt x="24" y="6477"/>
                    <a:pt x="48" y="6382"/>
                    <a:pt x="96" y="6287"/>
                  </a:cubicBezTo>
                  <a:cubicBezTo>
                    <a:pt x="333" y="5812"/>
                    <a:pt x="594" y="5314"/>
                    <a:pt x="878" y="4840"/>
                  </a:cubicBezTo>
                  <a:cubicBezTo>
                    <a:pt x="1068" y="4484"/>
                    <a:pt x="1234" y="4128"/>
                    <a:pt x="1376" y="3749"/>
                  </a:cubicBezTo>
                  <a:cubicBezTo>
                    <a:pt x="1590" y="3156"/>
                    <a:pt x="1851" y="2563"/>
                    <a:pt x="2136" y="1993"/>
                  </a:cubicBezTo>
                  <a:cubicBezTo>
                    <a:pt x="2254" y="1804"/>
                    <a:pt x="2420" y="1614"/>
                    <a:pt x="2586" y="1424"/>
                  </a:cubicBezTo>
                  <a:lnTo>
                    <a:pt x="3203" y="1424"/>
                  </a:lnTo>
                  <a:cubicBezTo>
                    <a:pt x="5219" y="1424"/>
                    <a:pt x="7212" y="1424"/>
                    <a:pt x="9228" y="1400"/>
                  </a:cubicBezTo>
                  <a:cubicBezTo>
                    <a:pt x="9892" y="1400"/>
                    <a:pt x="10533" y="1305"/>
                    <a:pt x="11197" y="1258"/>
                  </a:cubicBezTo>
                  <a:cubicBezTo>
                    <a:pt x="11292" y="1258"/>
                    <a:pt x="11363" y="1234"/>
                    <a:pt x="11458" y="1234"/>
                  </a:cubicBezTo>
                  <a:cubicBezTo>
                    <a:pt x="12739" y="1234"/>
                    <a:pt x="13972" y="902"/>
                    <a:pt x="15229" y="760"/>
                  </a:cubicBezTo>
                  <a:cubicBezTo>
                    <a:pt x="15324" y="736"/>
                    <a:pt x="15443" y="736"/>
                    <a:pt x="15538" y="712"/>
                  </a:cubicBezTo>
                  <a:cubicBezTo>
                    <a:pt x="16273" y="689"/>
                    <a:pt x="17009" y="570"/>
                    <a:pt x="17720" y="380"/>
                  </a:cubicBezTo>
                  <a:cubicBezTo>
                    <a:pt x="18384" y="262"/>
                    <a:pt x="19025" y="143"/>
                    <a:pt x="19665" y="25"/>
                  </a:cubicBezTo>
                  <a:cubicBezTo>
                    <a:pt x="19760" y="1"/>
                    <a:pt x="19831" y="1"/>
                    <a:pt x="199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50"/>
            <p:cNvSpPr/>
            <p:nvPr/>
          </p:nvSpPr>
          <p:spPr>
            <a:xfrm>
              <a:off x="11071100" y="3619425"/>
              <a:ext cx="77125" cy="145325"/>
            </a:xfrm>
            <a:custGeom>
              <a:avLst/>
              <a:gdLst/>
              <a:ahLst/>
              <a:cxnLst/>
              <a:rect l="l" t="t" r="r" b="b"/>
              <a:pathLst>
                <a:path w="3085" h="5813" extrusionOk="0">
                  <a:moveTo>
                    <a:pt x="0" y="760"/>
                  </a:moveTo>
                  <a:cubicBezTo>
                    <a:pt x="546" y="1"/>
                    <a:pt x="1281" y="1"/>
                    <a:pt x="2017" y="167"/>
                  </a:cubicBezTo>
                  <a:cubicBezTo>
                    <a:pt x="2349" y="262"/>
                    <a:pt x="2586" y="475"/>
                    <a:pt x="2705" y="784"/>
                  </a:cubicBezTo>
                  <a:cubicBezTo>
                    <a:pt x="3013" y="1614"/>
                    <a:pt x="3084" y="2492"/>
                    <a:pt x="2894" y="3346"/>
                  </a:cubicBezTo>
                  <a:cubicBezTo>
                    <a:pt x="2681" y="3820"/>
                    <a:pt x="2396" y="4271"/>
                    <a:pt x="2040" y="4674"/>
                  </a:cubicBezTo>
                  <a:cubicBezTo>
                    <a:pt x="1613" y="5148"/>
                    <a:pt x="1115" y="5528"/>
                    <a:pt x="570" y="5813"/>
                  </a:cubicBezTo>
                  <a:cubicBezTo>
                    <a:pt x="404" y="5741"/>
                    <a:pt x="451" y="5623"/>
                    <a:pt x="451" y="5504"/>
                  </a:cubicBezTo>
                  <a:cubicBezTo>
                    <a:pt x="451" y="5409"/>
                    <a:pt x="475" y="5314"/>
                    <a:pt x="475" y="5196"/>
                  </a:cubicBezTo>
                  <a:cubicBezTo>
                    <a:pt x="546" y="4579"/>
                    <a:pt x="546" y="3986"/>
                    <a:pt x="499" y="3369"/>
                  </a:cubicBezTo>
                  <a:cubicBezTo>
                    <a:pt x="451" y="2563"/>
                    <a:pt x="309" y="1780"/>
                    <a:pt x="72" y="1021"/>
                  </a:cubicBezTo>
                  <a:cubicBezTo>
                    <a:pt x="48" y="926"/>
                    <a:pt x="24" y="855"/>
                    <a:pt x="0" y="76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50"/>
            <p:cNvSpPr/>
            <p:nvPr/>
          </p:nvSpPr>
          <p:spPr>
            <a:xfrm>
              <a:off x="10071275" y="3690000"/>
              <a:ext cx="76525" cy="112100"/>
            </a:xfrm>
            <a:custGeom>
              <a:avLst/>
              <a:gdLst/>
              <a:ahLst/>
              <a:cxnLst/>
              <a:rect l="l" t="t" r="r" b="b"/>
              <a:pathLst>
                <a:path w="3061" h="4484" extrusionOk="0">
                  <a:moveTo>
                    <a:pt x="2704" y="4484"/>
                  </a:moveTo>
                  <a:cubicBezTo>
                    <a:pt x="1993" y="4389"/>
                    <a:pt x="1305" y="4128"/>
                    <a:pt x="688" y="3749"/>
                  </a:cubicBezTo>
                  <a:cubicBezTo>
                    <a:pt x="261" y="3488"/>
                    <a:pt x="0" y="3037"/>
                    <a:pt x="24" y="2563"/>
                  </a:cubicBezTo>
                  <a:cubicBezTo>
                    <a:pt x="0" y="2112"/>
                    <a:pt x="95" y="1661"/>
                    <a:pt x="285" y="1258"/>
                  </a:cubicBezTo>
                  <a:cubicBezTo>
                    <a:pt x="356" y="1092"/>
                    <a:pt x="427" y="926"/>
                    <a:pt x="522" y="760"/>
                  </a:cubicBezTo>
                  <a:cubicBezTo>
                    <a:pt x="854" y="143"/>
                    <a:pt x="1328" y="1"/>
                    <a:pt x="1945" y="356"/>
                  </a:cubicBezTo>
                  <a:cubicBezTo>
                    <a:pt x="2372" y="617"/>
                    <a:pt x="2752" y="950"/>
                    <a:pt x="3060" y="1329"/>
                  </a:cubicBezTo>
                  <a:cubicBezTo>
                    <a:pt x="3036" y="1875"/>
                    <a:pt x="2965" y="2396"/>
                    <a:pt x="2847" y="2918"/>
                  </a:cubicBezTo>
                  <a:cubicBezTo>
                    <a:pt x="2799" y="3440"/>
                    <a:pt x="2752" y="3962"/>
                    <a:pt x="2704" y="448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0"/>
            <p:cNvSpPr/>
            <p:nvPr/>
          </p:nvSpPr>
          <p:spPr>
            <a:xfrm>
              <a:off x="10329825" y="4842850"/>
              <a:ext cx="129300" cy="43300"/>
            </a:xfrm>
            <a:custGeom>
              <a:avLst/>
              <a:gdLst/>
              <a:ahLst/>
              <a:cxnLst/>
              <a:rect l="l" t="t" r="r" b="b"/>
              <a:pathLst>
                <a:path w="5172" h="1732" extrusionOk="0">
                  <a:moveTo>
                    <a:pt x="5172" y="830"/>
                  </a:moveTo>
                  <a:cubicBezTo>
                    <a:pt x="4958" y="1020"/>
                    <a:pt x="4768" y="1210"/>
                    <a:pt x="4555" y="1376"/>
                  </a:cubicBezTo>
                  <a:cubicBezTo>
                    <a:pt x="4436" y="1447"/>
                    <a:pt x="4318" y="1494"/>
                    <a:pt x="4199" y="1518"/>
                  </a:cubicBezTo>
                  <a:cubicBezTo>
                    <a:pt x="3985" y="1566"/>
                    <a:pt x="3748" y="1613"/>
                    <a:pt x="3511" y="1637"/>
                  </a:cubicBezTo>
                  <a:cubicBezTo>
                    <a:pt x="2491" y="1732"/>
                    <a:pt x="1447" y="1732"/>
                    <a:pt x="427" y="1613"/>
                  </a:cubicBezTo>
                  <a:cubicBezTo>
                    <a:pt x="285" y="1589"/>
                    <a:pt x="143" y="1542"/>
                    <a:pt x="0" y="1494"/>
                  </a:cubicBezTo>
                  <a:cubicBezTo>
                    <a:pt x="72" y="1234"/>
                    <a:pt x="214" y="996"/>
                    <a:pt x="427" y="830"/>
                  </a:cubicBezTo>
                  <a:cubicBezTo>
                    <a:pt x="546" y="759"/>
                    <a:pt x="665" y="664"/>
                    <a:pt x="759" y="546"/>
                  </a:cubicBezTo>
                  <a:cubicBezTo>
                    <a:pt x="1139" y="47"/>
                    <a:pt x="1661" y="0"/>
                    <a:pt x="2230" y="24"/>
                  </a:cubicBezTo>
                  <a:cubicBezTo>
                    <a:pt x="2681" y="24"/>
                    <a:pt x="3108" y="95"/>
                    <a:pt x="3535" y="237"/>
                  </a:cubicBezTo>
                  <a:cubicBezTo>
                    <a:pt x="3891" y="356"/>
                    <a:pt x="4270" y="427"/>
                    <a:pt x="4626" y="522"/>
                  </a:cubicBezTo>
                  <a:cubicBezTo>
                    <a:pt x="4839" y="569"/>
                    <a:pt x="5029" y="664"/>
                    <a:pt x="5172"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50"/>
            <p:cNvSpPr/>
            <p:nvPr/>
          </p:nvSpPr>
          <p:spPr>
            <a:xfrm>
              <a:off x="10852275" y="4817350"/>
              <a:ext cx="153625" cy="37975"/>
            </a:xfrm>
            <a:custGeom>
              <a:avLst/>
              <a:gdLst/>
              <a:ahLst/>
              <a:cxnLst/>
              <a:rect l="l" t="t" r="r" b="b"/>
              <a:pathLst>
                <a:path w="6145" h="1519" extrusionOk="0">
                  <a:moveTo>
                    <a:pt x="0" y="830"/>
                  </a:moveTo>
                  <a:cubicBezTo>
                    <a:pt x="570" y="735"/>
                    <a:pt x="973" y="664"/>
                    <a:pt x="1376" y="569"/>
                  </a:cubicBezTo>
                  <a:cubicBezTo>
                    <a:pt x="1969" y="451"/>
                    <a:pt x="2562" y="332"/>
                    <a:pt x="3155" y="190"/>
                  </a:cubicBezTo>
                  <a:cubicBezTo>
                    <a:pt x="3630" y="71"/>
                    <a:pt x="4128" y="0"/>
                    <a:pt x="4602" y="0"/>
                  </a:cubicBezTo>
                  <a:lnTo>
                    <a:pt x="5812" y="0"/>
                  </a:lnTo>
                  <a:cubicBezTo>
                    <a:pt x="5907" y="0"/>
                    <a:pt x="6002" y="24"/>
                    <a:pt x="6073" y="47"/>
                  </a:cubicBezTo>
                  <a:cubicBezTo>
                    <a:pt x="6144" y="190"/>
                    <a:pt x="6073" y="237"/>
                    <a:pt x="6025" y="285"/>
                  </a:cubicBezTo>
                  <a:cubicBezTo>
                    <a:pt x="5622" y="664"/>
                    <a:pt x="5124" y="949"/>
                    <a:pt x="4579" y="1044"/>
                  </a:cubicBezTo>
                  <a:cubicBezTo>
                    <a:pt x="3796" y="1234"/>
                    <a:pt x="2989" y="1328"/>
                    <a:pt x="2206" y="1423"/>
                  </a:cubicBezTo>
                  <a:cubicBezTo>
                    <a:pt x="1661" y="1518"/>
                    <a:pt x="1092" y="1400"/>
                    <a:pt x="617" y="1139"/>
                  </a:cubicBezTo>
                  <a:cubicBezTo>
                    <a:pt x="451" y="1067"/>
                    <a:pt x="285" y="973"/>
                    <a:pt x="0"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50"/>
            <p:cNvSpPr/>
            <p:nvPr/>
          </p:nvSpPr>
          <p:spPr>
            <a:xfrm>
              <a:off x="10613875" y="4149000"/>
              <a:ext cx="59325" cy="33825"/>
            </a:xfrm>
            <a:custGeom>
              <a:avLst/>
              <a:gdLst/>
              <a:ahLst/>
              <a:cxnLst/>
              <a:rect l="l" t="t" r="r" b="b"/>
              <a:pathLst>
                <a:path w="2373" h="1353" extrusionOk="0">
                  <a:moveTo>
                    <a:pt x="1" y="356"/>
                  </a:moveTo>
                  <a:lnTo>
                    <a:pt x="2373" y="1"/>
                  </a:lnTo>
                  <a:cubicBezTo>
                    <a:pt x="2325" y="72"/>
                    <a:pt x="2302" y="143"/>
                    <a:pt x="2254" y="214"/>
                  </a:cubicBezTo>
                  <a:cubicBezTo>
                    <a:pt x="1946" y="522"/>
                    <a:pt x="1661" y="831"/>
                    <a:pt x="1376" y="1139"/>
                  </a:cubicBezTo>
                  <a:cubicBezTo>
                    <a:pt x="1234" y="1305"/>
                    <a:pt x="973" y="1353"/>
                    <a:pt x="783" y="1210"/>
                  </a:cubicBezTo>
                  <a:cubicBezTo>
                    <a:pt x="451" y="1021"/>
                    <a:pt x="167" y="736"/>
                    <a:pt x="1" y="35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0"/>
            <p:cNvSpPr/>
            <p:nvPr/>
          </p:nvSpPr>
          <p:spPr>
            <a:xfrm>
              <a:off x="10191650" y="3739225"/>
              <a:ext cx="239600" cy="265100"/>
            </a:xfrm>
            <a:custGeom>
              <a:avLst/>
              <a:gdLst/>
              <a:ahLst/>
              <a:cxnLst/>
              <a:rect l="l" t="t" r="r" b="b"/>
              <a:pathLst>
                <a:path w="9584" h="10604" extrusionOk="0">
                  <a:moveTo>
                    <a:pt x="7733" y="2515"/>
                  </a:moveTo>
                  <a:cubicBezTo>
                    <a:pt x="7283" y="997"/>
                    <a:pt x="5859" y="1"/>
                    <a:pt x="4294" y="48"/>
                  </a:cubicBezTo>
                  <a:cubicBezTo>
                    <a:pt x="1258" y="48"/>
                    <a:pt x="0" y="3084"/>
                    <a:pt x="759" y="5646"/>
                  </a:cubicBezTo>
                  <a:cubicBezTo>
                    <a:pt x="1566" y="8350"/>
                    <a:pt x="4579" y="10604"/>
                    <a:pt x="7212" y="8706"/>
                  </a:cubicBezTo>
                  <a:cubicBezTo>
                    <a:pt x="9133" y="7307"/>
                    <a:pt x="9584" y="4104"/>
                    <a:pt x="7733" y="25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50"/>
            <p:cNvSpPr/>
            <p:nvPr/>
          </p:nvSpPr>
          <p:spPr>
            <a:xfrm>
              <a:off x="10820850" y="3685250"/>
              <a:ext cx="215275" cy="225375"/>
            </a:xfrm>
            <a:custGeom>
              <a:avLst/>
              <a:gdLst/>
              <a:ahLst/>
              <a:cxnLst/>
              <a:rect l="l" t="t" r="r" b="b"/>
              <a:pathLst>
                <a:path w="8611" h="9015" extrusionOk="0">
                  <a:moveTo>
                    <a:pt x="7923" y="2658"/>
                  </a:moveTo>
                  <a:cubicBezTo>
                    <a:pt x="7543" y="1851"/>
                    <a:pt x="6808" y="1282"/>
                    <a:pt x="5930" y="1163"/>
                  </a:cubicBezTo>
                  <a:cubicBezTo>
                    <a:pt x="5646" y="950"/>
                    <a:pt x="5337" y="784"/>
                    <a:pt x="5005" y="665"/>
                  </a:cubicBezTo>
                  <a:cubicBezTo>
                    <a:pt x="3179" y="1"/>
                    <a:pt x="1068" y="1353"/>
                    <a:pt x="546" y="3108"/>
                  </a:cubicBezTo>
                  <a:cubicBezTo>
                    <a:pt x="0" y="4864"/>
                    <a:pt x="641" y="6975"/>
                    <a:pt x="2254" y="7971"/>
                  </a:cubicBezTo>
                  <a:cubicBezTo>
                    <a:pt x="3938" y="9015"/>
                    <a:pt x="5812" y="8683"/>
                    <a:pt x="7259" y="7402"/>
                  </a:cubicBezTo>
                  <a:cubicBezTo>
                    <a:pt x="8611" y="6192"/>
                    <a:pt x="8611" y="4176"/>
                    <a:pt x="7923" y="26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50"/>
            <p:cNvSpPr/>
            <p:nvPr/>
          </p:nvSpPr>
          <p:spPr>
            <a:xfrm>
              <a:off x="9829325" y="3168150"/>
              <a:ext cx="1619550" cy="1746475"/>
            </a:xfrm>
            <a:custGeom>
              <a:avLst/>
              <a:gdLst/>
              <a:ahLst/>
              <a:cxnLst/>
              <a:rect l="l" t="t" r="r" b="b"/>
              <a:pathLst>
                <a:path w="64782" h="69859" extrusionOk="0">
                  <a:moveTo>
                    <a:pt x="61627" y="25026"/>
                  </a:moveTo>
                  <a:cubicBezTo>
                    <a:pt x="61508" y="25524"/>
                    <a:pt x="61318" y="25998"/>
                    <a:pt x="61105" y="26449"/>
                  </a:cubicBezTo>
                  <a:cubicBezTo>
                    <a:pt x="60417" y="27777"/>
                    <a:pt x="59682" y="29058"/>
                    <a:pt x="58899" y="30316"/>
                  </a:cubicBezTo>
                  <a:cubicBezTo>
                    <a:pt x="58353" y="31193"/>
                    <a:pt x="57689" y="32000"/>
                    <a:pt x="57072" y="32830"/>
                  </a:cubicBezTo>
                  <a:cubicBezTo>
                    <a:pt x="56883" y="33091"/>
                    <a:pt x="56693" y="33328"/>
                    <a:pt x="56503" y="33589"/>
                  </a:cubicBezTo>
                  <a:cubicBezTo>
                    <a:pt x="56029" y="34301"/>
                    <a:pt x="55459" y="34941"/>
                    <a:pt x="54843" y="35510"/>
                  </a:cubicBezTo>
                  <a:cubicBezTo>
                    <a:pt x="54439" y="35866"/>
                    <a:pt x="54012" y="36175"/>
                    <a:pt x="53562" y="36459"/>
                  </a:cubicBezTo>
                  <a:cubicBezTo>
                    <a:pt x="52945" y="36815"/>
                    <a:pt x="52304" y="37171"/>
                    <a:pt x="51664" y="37479"/>
                  </a:cubicBezTo>
                  <a:cubicBezTo>
                    <a:pt x="51284" y="37622"/>
                    <a:pt x="50905" y="37764"/>
                    <a:pt x="50502" y="37835"/>
                  </a:cubicBezTo>
                  <a:cubicBezTo>
                    <a:pt x="49719" y="38096"/>
                    <a:pt x="48912" y="38238"/>
                    <a:pt x="48082" y="38238"/>
                  </a:cubicBezTo>
                  <a:cubicBezTo>
                    <a:pt x="47157" y="38215"/>
                    <a:pt x="46256" y="38238"/>
                    <a:pt x="45330" y="38238"/>
                  </a:cubicBezTo>
                  <a:cubicBezTo>
                    <a:pt x="45236" y="38215"/>
                    <a:pt x="45141" y="38215"/>
                    <a:pt x="45022" y="38191"/>
                  </a:cubicBezTo>
                  <a:cubicBezTo>
                    <a:pt x="44405" y="38120"/>
                    <a:pt x="43765" y="38072"/>
                    <a:pt x="43124" y="37954"/>
                  </a:cubicBezTo>
                  <a:cubicBezTo>
                    <a:pt x="42508" y="37859"/>
                    <a:pt x="41891" y="37669"/>
                    <a:pt x="41274" y="37550"/>
                  </a:cubicBezTo>
                  <a:cubicBezTo>
                    <a:pt x="40990" y="37432"/>
                    <a:pt x="40657" y="37361"/>
                    <a:pt x="40349" y="37361"/>
                  </a:cubicBezTo>
                  <a:cubicBezTo>
                    <a:pt x="40278" y="37574"/>
                    <a:pt x="40302" y="37788"/>
                    <a:pt x="40420" y="37977"/>
                  </a:cubicBezTo>
                  <a:cubicBezTo>
                    <a:pt x="40634" y="38452"/>
                    <a:pt x="40776" y="38974"/>
                    <a:pt x="40847" y="39496"/>
                  </a:cubicBezTo>
                  <a:cubicBezTo>
                    <a:pt x="40871" y="39638"/>
                    <a:pt x="40895" y="39780"/>
                    <a:pt x="40942" y="39923"/>
                  </a:cubicBezTo>
                  <a:cubicBezTo>
                    <a:pt x="41250" y="40776"/>
                    <a:pt x="41535" y="41654"/>
                    <a:pt x="41796" y="42508"/>
                  </a:cubicBezTo>
                  <a:cubicBezTo>
                    <a:pt x="42033" y="43243"/>
                    <a:pt x="42342" y="43955"/>
                    <a:pt x="42674" y="44643"/>
                  </a:cubicBezTo>
                  <a:cubicBezTo>
                    <a:pt x="43219" y="45758"/>
                    <a:pt x="43599" y="46944"/>
                    <a:pt x="43836" y="48201"/>
                  </a:cubicBezTo>
                  <a:cubicBezTo>
                    <a:pt x="43955" y="48699"/>
                    <a:pt x="44026" y="49221"/>
                    <a:pt x="44050" y="49767"/>
                  </a:cubicBezTo>
                  <a:cubicBezTo>
                    <a:pt x="44026" y="49862"/>
                    <a:pt x="44050" y="49956"/>
                    <a:pt x="44097" y="50051"/>
                  </a:cubicBezTo>
                  <a:cubicBezTo>
                    <a:pt x="44358" y="50526"/>
                    <a:pt x="44287" y="51048"/>
                    <a:pt x="44287" y="51546"/>
                  </a:cubicBezTo>
                  <a:cubicBezTo>
                    <a:pt x="44310" y="51925"/>
                    <a:pt x="44050" y="52281"/>
                    <a:pt x="43694" y="52352"/>
                  </a:cubicBezTo>
                  <a:cubicBezTo>
                    <a:pt x="43575" y="52376"/>
                    <a:pt x="43457" y="52423"/>
                    <a:pt x="43314" y="52495"/>
                  </a:cubicBezTo>
                  <a:cubicBezTo>
                    <a:pt x="43290" y="52613"/>
                    <a:pt x="43290" y="52732"/>
                    <a:pt x="43314" y="52850"/>
                  </a:cubicBezTo>
                  <a:cubicBezTo>
                    <a:pt x="43457" y="53728"/>
                    <a:pt x="43670" y="54606"/>
                    <a:pt x="44002" y="55436"/>
                  </a:cubicBezTo>
                  <a:cubicBezTo>
                    <a:pt x="44216" y="55982"/>
                    <a:pt x="44310" y="56575"/>
                    <a:pt x="44310" y="57168"/>
                  </a:cubicBezTo>
                  <a:lnTo>
                    <a:pt x="44310" y="58947"/>
                  </a:lnTo>
                  <a:cubicBezTo>
                    <a:pt x="44310" y="59540"/>
                    <a:pt x="44026" y="60085"/>
                    <a:pt x="43528" y="60394"/>
                  </a:cubicBezTo>
                  <a:cubicBezTo>
                    <a:pt x="42911" y="60773"/>
                    <a:pt x="42247" y="61034"/>
                    <a:pt x="41535" y="61176"/>
                  </a:cubicBezTo>
                  <a:cubicBezTo>
                    <a:pt x="41132" y="61271"/>
                    <a:pt x="40752" y="61366"/>
                    <a:pt x="40373" y="61437"/>
                  </a:cubicBezTo>
                  <a:cubicBezTo>
                    <a:pt x="40420" y="62837"/>
                    <a:pt x="40444" y="64189"/>
                    <a:pt x="40491" y="65565"/>
                  </a:cubicBezTo>
                  <a:cubicBezTo>
                    <a:pt x="40847" y="65683"/>
                    <a:pt x="41227" y="65707"/>
                    <a:pt x="41606" y="65588"/>
                  </a:cubicBezTo>
                  <a:cubicBezTo>
                    <a:pt x="42247" y="65494"/>
                    <a:pt x="42887" y="65351"/>
                    <a:pt x="43528" y="65185"/>
                  </a:cubicBezTo>
                  <a:cubicBezTo>
                    <a:pt x="44310" y="64972"/>
                    <a:pt x="45141" y="64877"/>
                    <a:pt x="45971" y="64877"/>
                  </a:cubicBezTo>
                  <a:lnTo>
                    <a:pt x="47181" y="64877"/>
                  </a:lnTo>
                  <a:cubicBezTo>
                    <a:pt x="47347" y="64877"/>
                    <a:pt x="47513" y="64901"/>
                    <a:pt x="47679" y="64924"/>
                  </a:cubicBezTo>
                  <a:cubicBezTo>
                    <a:pt x="48058" y="64972"/>
                    <a:pt x="48343" y="65304"/>
                    <a:pt x="48343" y="65660"/>
                  </a:cubicBezTo>
                  <a:cubicBezTo>
                    <a:pt x="48367" y="65992"/>
                    <a:pt x="48296" y="66300"/>
                    <a:pt x="48106" y="66561"/>
                  </a:cubicBezTo>
                  <a:cubicBezTo>
                    <a:pt x="47845" y="66941"/>
                    <a:pt x="47513" y="67273"/>
                    <a:pt x="47110" y="67510"/>
                  </a:cubicBezTo>
                  <a:cubicBezTo>
                    <a:pt x="46517" y="67866"/>
                    <a:pt x="45876" y="68127"/>
                    <a:pt x="45212" y="68222"/>
                  </a:cubicBezTo>
                  <a:cubicBezTo>
                    <a:pt x="44358" y="68411"/>
                    <a:pt x="43504" y="68506"/>
                    <a:pt x="42626" y="68530"/>
                  </a:cubicBezTo>
                  <a:cubicBezTo>
                    <a:pt x="42294" y="68530"/>
                    <a:pt x="41962" y="68459"/>
                    <a:pt x="41630" y="68340"/>
                  </a:cubicBezTo>
                  <a:cubicBezTo>
                    <a:pt x="41132" y="68103"/>
                    <a:pt x="40634" y="67889"/>
                    <a:pt x="40136" y="67652"/>
                  </a:cubicBezTo>
                  <a:cubicBezTo>
                    <a:pt x="39661" y="67439"/>
                    <a:pt x="39353" y="66941"/>
                    <a:pt x="39400" y="66419"/>
                  </a:cubicBezTo>
                  <a:cubicBezTo>
                    <a:pt x="39448" y="64948"/>
                    <a:pt x="39448" y="63454"/>
                    <a:pt x="39471" y="61983"/>
                  </a:cubicBezTo>
                  <a:cubicBezTo>
                    <a:pt x="39471" y="61793"/>
                    <a:pt x="39543" y="61603"/>
                    <a:pt x="39305" y="61414"/>
                  </a:cubicBezTo>
                  <a:cubicBezTo>
                    <a:pt x="39139" y="61414"/>
                    <a:pt x="38950" y="61390"/>
                    <a:pt x="38736" y="61390"/>
                  </a:cubicBezTo>
                  <a:lnTo>
                    <a:pt x="36506" y="61390"/>
                  </a:lnTo>
                  <a:cubicBezTo>
                    <a:pt x="36340" y="61414"/>
                    <a:pt x="36174" y="61390"/>
                    <a:pt x="35984" y="61390"/>
                  </a:cubicBezTo>
                  <a:cubicBezTo>
                    <a:pt x="35652" y="61342"/>
                    <a:pt x="35344" y="61129"/>
                    <a:pt x="35202" y="60821"/>
                  </a:cubicBezTo>
                  <a:cubicBezTo>
                    <a:pt x="34941" y="60299"/>
                    <a:pt x="34798" y="59706"/>
                    <a:pt x="34775" y="59113"/>
                  </a:cubicBezTo>
                  <a:lnTo>
                    <a:pt x="34775" y="57950"/>
                  </a:lnTo>
                  <a:cubicBezTo>
                    <a:pt x="34727" y="57903"/>
                    <a:pt x="34704" y="57879"/>
                    <a:pt x="34680" y="57879"/>
                  </a:cubicBezTo>
                  <a:cubicBezTo>
                    <a:pt x="34680" y="57855"/>
                    <a:pt x="34656" y="57855"/>
                    <a:pt x="34632" y="57855"/>
                  </a:cubicBezTo>
                  <a:lnTo>
                    <a:pt x="30315" y="57855"/>
                  </a:lnTo>
                  <a:cubicBezTo>
                    <a:pt x="30244" y="57855"/>
                    <a:pt x="30173" y="57879"/>
                    <a:pt x="30102" y="57903"/>
                  </a:cubicBezTo>
                  <a:cubicBezTo>
                    <a:pt x="29912" y="58259"/>
                    <a:pt x="29793" y="58662"/>
                    <a:pt x="29770" y="59089"/>
                  </a:cubicBezTo>
                  <a:cubicBezTo>
                    <a:pt x="29770" y="59113"/>
                    <a:pt x="29770" y="59136"/>
                    <a:pt x="29770" y="59160"/>
                  </a:cubicBezTo>
                  <a:cubicBezTo>
                    <a:pt x="29580" y="59801"/>
                    <a:pt x="29509" y="60489"/>
                    <a:pt x="29532" y="61153"/>
                  </a:cubicBezTo>
                  <a:cubicBezTo>
                    <a:pt x="29509" y="61580"/>
                    <a:pt x="29153" y="61888"/>
                    <a:pt x="28726" y="61912"/>
                  </a:cubicBezTo>
                  <a:lnTo>
                    <a:pt x="28228" y="61912"/>
                  </a:lnTo>
                  <a:lnTo>
                    <a:pt x="27516" y="61912"/>
                  </a:lnTo>
                  <a:cubicBezTo>
                    <a:pt x="27421" y="62291"/>
                    <a:pt x="27326" y="62671"/>
                    <a:pt x="27255" y="63027"/>
                  </a:cubicBezTo>
                  <a:cubicBezTo>
                    <a:pt x="27113" y="63738"/>
                    <a:pt x="26947" y="64450"/>
                    <a:pt x="26852" y="65162"/>
                  </a:cubicBezTo>
                  <a:cubicBezTo>
                    <a:pt x="26757" y="65873"/>
                    <a:pt x="26781" y="66537"/>
                    <a:pt x="26757" y="67249"/>
                  </a:cubicBezTo>
                  <a:cubicBezTo>
                    <a:pt x="26757" y="67344"/>
                    <a:pt x="26781" y="67439"/>
                    <a:pt x="26828" y="67534"/>
                  </a:cubicBezTo>
                  <a:cubicBezTo>
                    <a:pt x="26971" y="67818"/>
                    <a:pt x="26828" y="68150"/>
                    <a:pt x="26544" y="68269"/>
                  </a:cubicBezTo>
                  <a:cubicBezTo>
                    <a:pt x="26235" y="68364"/>
                    <a:pt x="25927" y="68530"/>
                    <a:pt x="25690" y="68743"/>
                  </a:cubicBezTo>
                  <a:cubicBezTo>
                    <a:pt x="25618" y="69336"/>
                    <a:pt x="25286" y="69597"/>
                    <a:pt x="24670" y="69574"/>
                  </a:cubicBezTo>
                  <a:cubicBezTo>
                    <a:pt x="24290" y="69597"/>
                    <a:pt x="23934" y="69645"/>
                    <a:pt x="23602" y="69716"/>
                  </a:cubicBezTo>
                  <a:cubicBezTo>
                    <a:pt x="22487" y="69858"/>
                    <a:pt x="21349" y="69835"/>
                    <a:pt x="20234" y="69692"/>
                  </a:cubicBezTo>
                  <a:cubicBezTo>
                    <a:pt x="19973" y="69645"/>
                    <a:pt x="19712" y="69574"/>
                    <a:pt x="19451" y="69455"/>
                  </a:cubicBezTo>
                  <a:cubicBezTo>
                    <a:pt x="18811" y="69170"/>
                    <a:pt x="18573" y="68364"/>
                    <a:pt x="19000" y="67795"/>
                  </a:cubicBezTo>
                  <a:cubicBezTo>
                    <a:pt x="19261" y="67391"/>
                    <a:pt x="19593" y="67012"/>
                    <a:pt x="19997" y="66727"/>
                  </a:cubicBezTo>
                  <a:cubicBezTo>
                    <a:pt x="20163" y="66585"/>
                    <a:pt x="20352" y="66442"/>
                    <a:pt x="20519" y="66276"/>
                  </a:cubicBezTo>
                  <a:cubicBezTo>
                    <a:pt x="20756" y="66015"/>
                    <a:pt x="21064" y="65873"/>
                    <a:pt x="21420" y="65873"/>
                  </a:cubicBezTo>
                  <a:cubicBezTo>
                    <a:pt x="22298" y="65778"/>
                    <a:pt x="23199" y="65897"/>
                    <a:pt x="24053" y="66158"/>
                  </a:cubicBezTo>
                  <a:cubicBezTo>
                    <a:pt x="24551" y="66348"/>
                    <a:pt x="25049" y="66466"/>
                    <a:pt x="25571" y="66608"/>
                  </a:cubicBezTo>
                  <a:cubicBezTo>
                    <a:pt x="25595" y="66514"/>
                    <a:pt x="25618" y="66442"/>
                    <a:pt x="25642" y="66348"/>
                  </a:cubicBezTo>
                  <a:cubicBezTo>
                    <a:pt x="25690" y="65090"/>
                    <a:pt x="25903" y="63857"/>
                    <a:pt x="26283" y="62671"/>
                  </a:cubicBezTo>
                  <a:cubicBezTo>
                    <a:pt x="26378" y="62386"/>
                    <a:pt x="26425" y="62078"/>
                    <a:pt x="26425" y="61769"/>
                  </a:cubicBezTo>
                  <a:cubicBezTo>
                    <a:pt x="26283" y="61746"/>
                    <a:pt x="26140" y="61698"/>
                    <a:pt x="25998" y="61675"/>
                  </a:cubicBezTo>
                  <a:cubicBezTo>
                    <a:pt x="25690" y="61651"/>
                    <a:pt x="25381" y="61580"/>
                    <a:pt x="25073" y="61509"/>
                  </a:cubicBezTo>
                  <a:cubicBezTo>
                    <a:pt x="24527" y="61295"/>
                    <a:pt x="23934" y="61153"/>
                    <a:pt x="23365" y="61034"/>
                  </a:cubicBezTo>
                  <a:cubicBezTo>
                    <a:pt x="22914" y="60939"/>
                    <a:pt x="22464" y="60797"/>
                    <a:pt x="22013" y="60678"/>
                  </a:cubicBezTo>
                  <a:cubicBezTo>
                    <a:pt x="21254" y="60512"/>
                    <a:pt x="20851" y="59706"/>
                    <a:pt x="21112" y="58994"/>
                  </a:cubicBezTo>
                  <a:cubicBezTo>
                    <a:pt x="21159" y="58899"/>
                    <a:pt x="21183" y="58781"/>
                    <a:pt x="21230" y="58686"/>
                  </a:cubicBezTo>
                  <a:cubicBezTo>
                    <a:pt x="21467" y="58259"/>
                    <a:pt x="21705" y="57784"/>
                    <a:pt x="21965" y="57357"/>
                  </a:cubicBezTo>
                  <a:cubicBezTo>
                    <a:pt x="22179" y="56978"/>
                    <a:pt x="22392" y="56575"/>
                    <a:pt x="22535" y="56171"/>
                  </a:cubicBezTo>
                  <a:cubicBezTo>
                    <a:pt x="22677" y="55744"/>
                    <a:pt x="22891" y="55365"/>
                    <a:pt x="23057" y="54962"/>
                  </a:cubicBezTo>
                  <a:cubicBezTo>
                    <a:pt x="23199" y="54772"/>
                    <a:pt x="23246" y="54535"/>
                    <a:pt x="23223" y="54321"/>
                  </a:cubicBezTo>
                  <a:lnTo>
                    <a:pt x="22535" y="54321"/>
                  </a:lnTo>
                  <a:cubicBezTo>
                    <a:pt x="22392" y="54321"/>
                    <a:pt x="22250" y="54321"/>
                    <a:pt x="22084" y="54321"/>
                  </a:cubicBezTo>
                  <a:cubicBezTo>
                    <a:pt x="21396" y="54155"/>
                    <a:pt x="21278" y="53870"/>
                    <a:pt x="21396" y="53277"/>
                  </a:cubicBezTo>
                  <a:cubicBezTo>
                    <a:pt x="21799" y="51451"/>
                    <a:pt x="22345" y="49672"/>
                    <a:pt x="23057" y="47940"/>
                  </a:cubicBezTo>
                  <a:cubicBezTo>
                    <a:pt x="23318" y="47276"/>
                    <a:pt x="23484" y="46588"/>
                    <a:pt x="23697" y="45876"/>
                  </a:cubicBezTo>
                  <a:cubicBezTo>
                    <a:pt x="23887" y="45189"/>
                    <a:pt x="24100" y="44453"/>
                    <a:pt x="24290" y="43742"/>
                  </a:cubicBezTo>
                  <a:cubicBezTo>
                    <a:pt x="24504" y="42864"/>
                    <a:pt x="24693" y="41963"/>
                    <a:pt x="24931" y="41037"/>
                  </a:cubicBezTo>
                  <a:cubicBezTo>
                    <a:pt x="24598" y="41061"/>
                    <a:pt x="24338" y="41085"/>
                    <a:pt x="24053" y="41085"/>
                  </a:cubicBezTo>
                  <a:cubicBezTo>
                    <a:pt x="23341" y="41085"/>
                    <a:pt x="22606" y="41132"/>
                    <a:pt x="21894" y="41085"/>
                  </a:cubicBezTo>
                  <a:cubicBezTo>
                    <a:pt x="20685" y="41014"/>
                    <a:pt x="19499" y="40800"/>
                    <a:pt x="18336" y="40421"/>
                  </a:cubicBezTo>
                  <a:cubicBezTo>
                    <a:pt x="16510" y="39780"/>
                    <a:pt x="14778" y="38950"/>
                    <a:pt x="13118" y="37954"/>
                  </a:cubicBezTo>
                  <a:cubicBezTo>
                    <a:pt x="12453" y="37550"/>
                    <a:pt x="11789" y="37147"/>
                    <a:pt x="11125" y="36696"/>
                  </a:cubicBezTo>
                  <a:cubicBezTo>
                    <a:pt x="10793" y="36459"/>
                    <a:pt x="10461" y="36175"/>
                    <a:pt x="10129" y="35914"/>
                  </a:cubicBezTo>
                  <a:cubicBezTo>
                    <a:pt x="9702" y="35558"/>
                    <a:pt x="9251" y="35178"/>
                    <a:pt x="8777" y="34870"/>
                  </a:cubicBezTo>
                  <a:cubicBezTo>
                    <a:pt x="7425" y="33850"/>
                    <a:pt x="6167" y="32735"/>
                    <a:pt x="4958" y="31525"/>
                  </a:cubicBezTo>
                  <a:cubicBezTo>
                    <a:pt x="4270" y="30837"/>
                    <a:pt x="3606" y="30126"/>
                    <a:pt x="2918" y="29438"/>
                  </a:cubicBezTo>
                  <a:cubicBezTo>
                    <a:pt x="2396" y="28892"/>
                    <a:pt x="1969" y="28252"/>
                    <a:pt x="1660" y="27540"/>
                  </a:cubicBezTo>
                  <a:cubicBezTo>
                    <a:pt x="1589" y="27398"/>
                    <a:pt x="1518" y="27232"/>
                    <a:pt x="1447" y="27090"/>
                  </a:cubicBezTo>
                  <a:cubicBezTo>
                    <a:pt x="1352" y="26805"/>
                    <a:pt x="1162" y="26568"/>
                    <a:pt x="925" y="26425"/>
                  </a:cubicBezTo>
                  <a:cubicBezTo>
                    <a:pt x="712" y="26307"/>
                    <a:pt x="569" y="26093"/>
                    <a:pt x="522" y="25880"/>
                  </a:cubicBezTo>
                  <a:cubicBezTo>
                    <a:pt x="451" y="25619"/>
                    <a:pt x="356" y="25382"/>
                    <a:pt x="308" y="25144"/>
                  </a:cubicBezTo>
                  <a:cubicBezTo>
                    <a:pt x="237" y="24884"/>
                    <a:pt x="166" y="24551"/>
                    <a:pt x="95" y="24290"/>
                  </a:cubicBezTo>
                  <a:cubicBezTo>
                    <a:pt x="0" y="24030"/>
                    <a:pt x="0" y="23769"/>
                    <a:pt x="47" y="23531"/>
                  </a:cubicBezTo>
                  <a:cubicBezTo>
                    <a:pt x="71" y="23270"/>
                    <a:pt x="308" y="23057"/>
                    <a:pt x="569" y="23057"/>
                  </a:cubicBezTo>
                  <a:cubicBezTo>
                    <a:pt x="807" y="23057"/>
                    <a:pt x="973" y="23223"/>
                    <a:pt x="1020" y="23508"/>
                  </a:cubicBezTo>
                  <a:cubicBezTo>
                    <a:pt x="1139" y="23982"/>
                    <a:pt x="1257" y="24457"/>
                    <a:pt x="1352" y="24931"/>
                  </a:cubicBezTo>
                  <a:cubicBezTo>
                    <a:pt x="1400" y="25050"/>
                    <a:pt x="1423" y="25168"/>
                    <a:pt x="1471" y="25287"/>
                  </a:cubicBezTo>
                  <a:cubicBezTo>
                    <a:pt x="1471" y="25334"/>
                    <a:pt x="1542" y="25358"/>
                    <a:pt x="1589" y="25382"/>
                  </a:cubicBezTo>
                  <a:cubicBezTo>
                    <a:pt x="1779" y="25192"/>
                    <a:pt x="1945" y="24955"/>
                    <a:pt x="1993" y="24694"/>
                  </a:cubicBezTo>
                  <a:cubicBezTo>
                    <a:pt x="2135" y="24409"/>
                    <a:pt x="2277" y="24124"/>
                    <a:pt x="2420" y="23840"/>
                  </a:cubicBezTo>
                  <a:cubicBezTo>
                    <a:pt x="2514" y="23650"/>
                    <a:pt x="2752" y="23555"/>
                    <a:pt x="2965" y="23626"/>
                  </a:cubicBezTo>
                  <a:cubicBezTo>
                    <a:pt x="3179" y="23697"/>
                    <a:pt x="3297" y="23911"/>
                    <a:pt x="3273" y="24124"/>
                  </a:cubicBezTo>
                  <a:cubicBezTo>
                    <a:pt x="3250" y="24314"/>
                    <a:pt x="3226" y="24504"/>
                    <a:pt x="3155" y="24670"/>
                  </a:cubicBezTo>
                  <a:cubicBezTo>
                    <a:pt x="3107" y="24884"/>
                    <a:pt x="3013" y="25073"/>
                    <a:pt x="2894" y="25382"/>
                  </a:cubicBezTo>
                  <a:cubicBezTo>
                    <a:pt x="3226" y="25192"/>
                    <a:pt x="3558" y="24955"/>
                    <a:pt x="3843" y="24694"/>
                  </a:cubicBezTo>
                  <a:cubicBezTo>
                    <a:pt x="4033" y="24528"/>
                    <a:pt x="4222" y="24338"/>
                    <a:pt x="4412" y="24172"/>
                  </a:cubicBezTo>
                  <a:cubicBezTo>
                    <a:pt x="4673" y="23982"/>
                    <a:pt x="4886" y="23958"/>
                    <a:pt x="5053" y="24101"/>
                  </a:cubicBezTo>
                  <a:cubicBezTo>
                    <a:pt x="5242" y="24290"/>
                    <a:pt x="5266" y="24575"/>
                    <a:pt x="5100" y="24789"/>
                  </a:cubicBezTo>
                  <a:cubicBezTo>
                    <a:pt x="4839" y="25216"/>
                    <a:pt x="4507" y="25571"/>
                    <a:pt x="4127" y="25856"/>
                  </a:cubicBezTo>
                  <a:cubicBezTo>
                    <a:pt x="3938" y="25975"/>
                    <a:pt x="3772" y="26117"/>
                    <a:pt x="3606" y="26259"/>
                  </a:cubicBezTo>
                  <a:cubicBezTo>
                    <a:pt x="3321" y="26497"/>
                    <a:pt x="3084" y="26805"/>
                    <a:pt x="2633" y="26829"/>
                  </a:cubicBezTo>
                  <a:cubicBezTo>
                    <a:pt x="2704" y="27018"/>
                    <a:pt x="2752" y="27161"/>
                    <a:pt x="2823" y="27279"/>
                  </a:cubicBezTo>
                  <a:cubicBezTo>
                    <a:pt x="3155" y="27943"/>
                    <a:pt x="3582" y="28513"/>
                    <a:pt x="4080" y="29035"/>
                  </a:cubicBezTo>
                  <a:cubicBezTo>
                    <a:pt x="5432" y="30410"/>
                    <a:pt x="6832" y="31739"/>
                    <a:pt x="8279" y="33020"/>
                  </a:cubicBezTo>
                  <a:cubicBezTo>
                    <a:pt x="8397" y="33115"/>
                    <a:pt x="8539" y="33210"/>
                    <a:pt x="8682" y="33328"/>
                  </a:cubicBezTo>
                  <a:cubicBezTo>
                    <a:pt x="9465" y="33921"/>
                    <a:pt x="10295" y="34514"/>
                    <a:pt x="11054" y="35131"/>
                  </a:cubicBezTo>
                  <a:cubicBezTo>
                    <a:pt x="11908" y="35819"/>
                    <a:pt x="12833" y="36436"/>
                    <a:pt x="13782" y="36981"/>
                  </a:cubicBezTo>
                  <a:cubicBezTo>
                    <a:pt x="14707" y="37550"/>
                    <a:pt x="15656" y="38072"/>
                    <a:pt x="16652" y="38499"/>
                  </a:cubicBezTo>
                  <a:cubicBezTo>
                    <a:pt x="17672" y="38997"/>
                    <a:pt x="18763" y="39377"/>
                    <a:pt x="19878" y="39638"/>
                  </a:cubicBezTo>
                  <a:cubicBezTo>
                    <a:pt x="20685" y="39804"/>
                    <a:pt x="21515" y="39899"/>
                    <a:pt x="22321" y="39946"/>
                  </a:cubicBezTo>
                  <a:cubicBezTo>
                    <a:pt x="22867" y="39994"/>
                    <a:pt x="23436" y="39946"/>
                    <a:pt x="23982" y="39946"/>
                  </a:cubicBezTo>
                  <a:cubicBezTo>
                    <a:pt x="24598" y="39970"/>
                    <a:pt x="24883" y="39543"/>
                    <a:pt x="25215" y="39116"/>
                  </a:cubicBezTo>
                  <a:cubicBezTo>
                    <a:pt x="25097" y="39045"/>
                    <a:pt x="25049" y="38997"/>
                    <a:pt x="25002" y="38974"/>
                  </a:cubicBezTo>
                  <a:cubicBezTo>
                    <a:pt x="24005" y="38689"/>
                    <a:pt x="23033" y="38333"/>
                    <a:pt x="22084" y="37930"/>
                  </a:cubicBezTo>
                  <a:cubicBezTo>
                    <a:pt x="21017" y="37503"/>
                    <a:pt x="19973" y="37052"/>
                    <a:pt x="18905" y="36602"/>
                  </a:cubicBezTo>
                  <a:cubicBezTo>
                    <a:pt x="18099" y="36293"/>
                    <a:pt x="17340" y="35866"/>
                    <a:pt x="16628" y="35344"/>
                  </a:cubicBezTo>
                  <a:cubicBezTo>
                    <a:pt x="15822" y="34751"/>
                    <a:pt x="14968" y="34182"/>
                    <a:pt x="14304" y="33399"/>
                  </a:cubicBezTo>
                  <a:cubicBezTo>
                    <a:pt x="13426" y="32403"/>
                    <a:pt x="12833" y="31193"/>
                    <a:pt x="12572" y="29912"/>
                  </a:cubicBezTo>
                  <a:cubicBezTo>
                    <a:pt x="12477" y="29201"/>
                    <a:pt x="12430" y="28489"/>
                    <a:pt x="12406" y="27754"/>
                  </a:cubicBezTo>
                  <a:cubicBezTo>
                    <a:pt x="12406" y="27374"/>
                    <a:pt x="12406" y="26995"/>
                    <a:pt x="12406" y="26615"/>
                  </a:cubicBezTo>
                  <a:cubicBezTo>
                    <a:pt x="12121" y="26497"/>
                    <a:pt x="11813" y="26378"/>
                    <a:pt x="11552" y="26307"/>
                  </a:cubicBezTo>
                  <a:cubicBezTo>
                    <a:pt x="11006" y="26164"/>
                    <a:pt x="10461" y="25927"/>
                    <a:pt x="9963" y="25643"/>
                  </a:cubicBezTo>
                  <a:cubicBezTo>
                    <a:pt x="9441" y="25382"/>
                    <a:pt x="9014" y="24931"/>
                    <a:pt x="8777" y="24385"/>
                  </a:cubicBezTo>
                  <a:cubicBezTo>
                    <a:pt x="8682" y="24101"/>
                    <a:pt x="8634" y="23816"/>
                    <a:pt x="8634" y="23508"/>
                  </a:cubicBezTo>
                  <a:cubicBezTo>
                    <a:pt x="8587" y="22772"/>
                    <a:pt x="8753" y="22013"/>
                    <a:pt x="9133" y="21373"/>
                  </a:cubicBezTo>
                  <a:cubicBezTo>
                    <a:pt x="9251" y="21112"/>
                    <a:pt x="9393" y="20851"/>
                    <a:pt x="9583" y="20614"/>
                  </a:cubicBezTo>
                  <a:cubicBezTo>
                    <a:pt x="10105" y="19926"/>
                    <a:pt x="11054" y="19736"/>
                    <a:pt x="11813" y="20187"/>
                  </a:cubicBezTo>
                  <a:cubicBezTo>
                    <a:pt x="12169" y="20400"/>
                    <a:pt x="12525" y="20637"/>
                    <a:pt x="12857" y="20898"/>
                  </a:cubicBezTo>
                  <a:cubicBezTo>
                    <a:pt x="12904" y="20946"/>
                    <a:pt x="12952" y="20970"/>
                    <a:pt x="13023" y="21017"/>
                  </a:cubicBezTo>
                  <a:cubicBezTo>
                    <a:pt x="13260" y="20305"/>
                    <a:pt x="13473" y="19594"/>
                    <a:pt x="13734" y="18930"/>
                  </a:cubicBezTo>
                  <a:cubicBezTo>
                    <a:pt x="13995" y="18242"/>
                    <a:pt x="14327" y="17601"/>
                    <a:pt x="14683" y="16984"/>
                  </a:cubicBezTo>
                  <a:cubicBezTo>
                    <a:pt x="15063" y="16344"/>
                    <a:pt x="15513" y="15751"/>
                    <a:pt x="16012" y="15205"/>
                  </a:cubicBezTo>
                  <a:cubicBezTo>
                    <a:pt x="15940" y="15182"/>
                    <a:pt x="15917" y="15158"/>
                    <a:pt x="15917" y="15182"/>
                  </a:cubicBezTo>
                  <a:cubicBezTo>
                    <a:pt x="15086" y="15348"/>
                    <a:pt x="14232" y="15419"/>
                    <a:pt x="13379" y="15419"/>
                  </a:cubicBezTo>
                  <a:cubicBezTo>
                    <a:pt x="12999" y="15466"/>
                    <a:pt x="12619" y="15253"/>
                    <a:pt x="12477" y="14897"/>
                  </a:cubicBezTo>
                  <a:cubicBezTo>
                    <a:pt x="12359" y="14707"/>
                    <a:pt x="12359" y="14470"/>
                    <a:pt x="12477" y="14304"/>
                  </a:cubicBezTo>
                  <a:cubicBezTo>
                    <a:pt x="12643" y="13996"/>
                    <a:pt x="12857" y="13711"/>
                    <a:pt x="13094" y="13426"/>
                  </a:cubicBezTo>
                  <a:cubicBezTo>
                    <a:pt x="13711" y="12786"/>
                    <a:pt x="14375" y="12193"/>
                    <a:pt x="15110" y="11671"/>
                  </a:cubicBezTo>
                  <a:cubicBezTo>
                    <a:pt x="16178" y="10841"/>
                    <a:pt x="17245" y="10011"/>
                    <a:pt x="18336" y="9204"/>
                  </a:cubicBezTo>
                  <a:cubicBezTo>
                    <a:pt x="18882" y="8801"/>
                    <a:pt x="19451" y="8421"/>
                    <a:pt x="19997" y="8042"/>
                  </a:cubicBezTo>
                  <a:cubicBezTo>
                    <a:pt x="20258" y="7899"/>
                    <a:pt x="20542" y="7781"/>
                    <a:pt x="20803" y="7662"/>
                  </a:cubicBezTo>
                  <a:lnTo>
                    <a:pt x="21230" y="7449"/>
                  </a:lnTo>
                  <a:cubicBezTo>
                    <a:pt x="21183" y="7283"/>
                    <a:pt x="21017" y="7140"/>
                    <a:pt x="20851" y="7093"/>
                  </a:cubicBezTo>
                  <a:cubicBezTo>
                    <a:pt x="20637" y="6998"/>
                    <a:pt x="20447" y="6832"/>
                    <a:pt x="20352" y="6642"/>
                  </a:cubicBezTo>
                  <a:cubicBezTo>
                    <a:pt x="20068" y="6191"/>
                    <a:pt x="19831" y="5717"/>
                    <a:pt x="19522" y="5266"/>
                  </a:cubicBezTo>
                  <a:cubicBezTo>
                    <a:pt x="19261" y="4816"/>
                    <a:pt x="19190" y="4294"/>
                    <a:pt x="19332" y="3796"/>
                  </a:cubicBezTo>
                  <a:cubicBezTo>
                    <a:pt x="19380" y="3464"/>
                    <a:pt x="19688" y="3298"/>
                    <a:pt x="19997" y="3179"/>
                  </a:cubicBezTo>
                  <a:cubicBezTo>
                    <a:pt x="20044" y="3155"/>
                    <a:pt x="20092" y="3155"/>
                    <a:pt x="20139" y="3179"/>
                  </a:cubicBezTo>
                  <a:cubicBezTo>
                    <a:pt x="21349" y="3179"/>
                    <a:pt x="22582" y="3037"/>
                    <a:pt x="23792" y="3298"/>
                  </a:cubicBezTo>
                  <a:cubicBezTo>
                    <a:pt x="24195" y="3345"/>
                    <a:pt x="24575" y="3535"/>
                    <a:pt x="24859" y="3819"/>
                  </a:cubicBezTo>
                  <a:cubicBezTo>
                    <a:pt x="25120" y="4080"/>
                    <a:pt x="25452" y="4246"/>
                    <a:pt x="25785" y="4341"/>
                  </a:cubicBezTo>
                  <a:cubicBezTo>
                    <a:pt x="25856" y="4294"/>
                    <a:pt x="25927" y="4270"/>
                    <a:pt x="25951" y="4223"/>
                  </a:cubicBezTo>
                  <a:cubicBezTo>
                    <a:pt x="26235" y="3558"/>
                    <a:pt x="26710" y="2989"/>
                    <a:pt x="26923" y="2301"/>
                  </a:cubicBezTo>
                  <a:cubicBezTo>
                    <a:pt x="26971" y="2183"/>
                    <a:pt x="27042" y="2064"/>
                    <a:pt x="27113" y="1969"/>
                  </a:cubicBezTo>
                  <a:cubicBezTo>
                    <a:pt x="27492" y="1590"/>
                    <a:pt x="27848" y="1210"/>
                    <a:pt x="28251" y="854"/>
                  </a:cubicBezTo>
                  <a:cubicBezTo>
                    <a:pt x="28868" y="166"/>
                    <a:pt x="29936" y="119"/>
                    <a:pt x="30624" y="759"/>
                  </a:cubicBezTo>
                  <a:cubicBezTo>
                    <a:pt x="30979" y="1044"/>
                    <a:pt x="31288" y="1400"/>
                    <a:pt x="31572" y="1756"/>
                  </a:cubicBezTo>
                  <a:cubicBezTo>
                    <a:pt x="31810" y="2064"/>
                    <a:pt x="32023" y="2420"/>
                    <a:pt x="32237" y="2752"/>
                  </a:cubicBezTo>
                  <a:cubicBezTo>
                    <a:pt x="32284" y="2823"/>
                    <a:pt x="32308" y="2871"/>
                    <a:pt x="32355" y="2918"/>
                  </a:cubicBezTo>
                  <a:cubicBezTo>
                    <a:pt x="32498" y="3155"/>
                    <a:pt x="32830" y="3155"/>
                    <a:pt x="32996" y="2942"/>
                  </a:cubicBezTo>
                  <a:cubicBezTo>
                    <a:pt x="33257" y="2705"/>
                    <a:pt x="33518" y="2444"/>
                    <a:pt x="33778" y="2183"/>
                  </a:cubicBezTo>
                  <a:cubicBezTo>
                    <a:pt x="34300" y="1661"/>
                    <a:pt x="34870" y="1186"/>
                    <a:pt x="35463" y="736"/>
                  </a:cubicBezTo>
                  <a:cubicBezTo>
                    <a:pt x="35558" y="665"/>
                    <a:pt x="35676" y="617"/>
                    <a:pt x="35795" y="570"/>
                  </a:cubicBezTo>
                  <a:cubicBezTo>
                    <a:pt x="36127" y="451"/>
                    <a:pt x="36459" y="309"/>
                    <a:pt x="36815" y="190"/>
                  </a:cubicBezTo>
                  <a:cubicBezTo>
                    <a:pt x="37313" y="0"/>
                    <a:pt x="37858" y="0"/>
                    <a:pt x="38357" y="166"/>
                  </a:cubicBezTo>
                  <a:cubicBezTo>
                    <a:pt x="38736" y="285"/>
                    <a:pt x="39044" y="570"/>
                    <a:pt x="39187" y="925"/>
                  </a:cubicBezTo>
                  <a:cubicBezTo>
                    <a:pt x="39448" y="1400"/>
                    <a:pt x="39637" y="1922"/>
                    <a:pt x="39732" y="2467"/>
                  </a:cubicBezTo>
                  <a:cubicBezTo>
                    <a:pt x="39804" y="2918"/>
                    <a:pt x="39922" y="3369"/>
                    <a:pt x="40041" y="3796"/>
                  </a:cubicBezTo>
                  <a:cubicBezTo>
                    <a:pt x="40302" y="3867"/>
                    <a:pt x="40586" y="3843"/>
                    <a:pt x="40824" y="3772"/>
                  </a:cubicBezTo>
                  <a:cubicBezTo>
                    <a:pt x="41511" y="3630"/>
                    <a:pt x="42199" y="3511"/>
                    <a:pt x="42887" y="3392"/>
                  </a:cubicBezTo>
                  <a:cubicBezTo>
                    <a:pt x="43053" y="3369"/>
                    <a:pt x="43219" y="3369"/>
                    <a:pt x="43385" y="3369"/>
                  </a:cubicBezTo>
                  <a:cubicBezTo>
                    <a:pt x="44002" y="3345"/>
                    <a:pt x="44500" y="3796"/>
                    <a:pt x="44548" y="4389"/>
                  </a:cubicBezTo>
                  <a:cubicBezTo>
                    <a:pt x="44619" y="4887"/>
                    <a:pt x="44571" y="5361"/>
                    <a:pt x="44429" y="5836"/>
                  </a:cubicBezTo>
                  <a:cubicBezTo>
                    <a:pt x="44405" y="5954"/>
                    <a:pt x="44358" y="6073"/>
                    <a:pt x="44334" y="6168"/>
                  </a:cubicBezTo>
                  <a:cubicBezTo>
                    <a:pt x="44453" y="6358"/>
                    <a:pt x="44643" y="6452"/>
                    <a:pt x="44856" y="6429"/>
                  </a:cubicBezTo>
                  <a:lnTo>
                    <a:pt x="45876" y="6429"/>
                  </a:lnTo>
                  <a:cubicBezTo>
                    <a:pt x="46706" y="6452"/>
                    <a:pt x="47560" y="6642"/>
                    <a:pt x="48343" y="6951"/>
                  </a:cubicBezTo>
                  <a:cubicBezTo>
                    <a:pt x="48841" y="7140"/>
                    <a:pt x="49197" y="7591"/>
                    <a:pt x="49316" y="8113"/>
                  </a:cubicBezTo>
                  <a:cubicBezTo>
                    <a:pt x="49553" y="8919"/>
                    <a:pt x="49339" y="9797"/>
                    <a:pt x="48770" y="10414"/>
                  </a:cubicBezTo>
                  <a:cubicBezTo>
                    <a:pt x="48106" y="11315"/>
                    <a:pt x="47110" y="11908"/>
                    <a:pt x="46018" y="12098"/>
                  </a:cubicBezTo>
                  <a:cubicBezTo>
                    <a:pt x="45829" y="12145"/>
                    <a:pt x="45663" y="12169"/>
                    <a:pt x="45473" y="12169"/>
                  </a:cubicBezTo>
                  <a:cubicBezTo>
                    <a:pt x="45330" y="12501"/>
                    <a:pt x="45330" y="12572"/>
                    <a:pt x="45497" y="12691"/>
                  </a:cubicBezTo>
                  <a:cubicBezTo>
                    <a:pt x="46706" y="13426"/>
                    <a:pt x="47442" y="14612"/>
                    <a:pt x="48224" y="15727"/>
                  </a:cubicBezTo>
                  <a:cubicBezTo>
                    <a:pt x="48509" y="16202"/>
                    <a:pt x="48770" y="16700"/>
                    <a:pt x="48983" y="17198"/>
                  </a:cubicBezTo>
                  <a:lnTo>
                    <a:pt x="49292" y="17791"/>
                  </a:lnTo>
                  <a:lnTo>
                    <a:pt x="49577" y="17601"/>
                  </a:lnTo>
                  <a:cubicBezTo>
                    <a:pt x="50478" y="16984"/>
                    <a:pt x="51427" y="17056"/>
                    <a:pt x="52376" y="17435"/>
                  </a:cubicBezTo>
                  <a:cubicBezTo>
                    <a:pt x="53016" y="17720"/>
                    <a:pt x="53348" y="18289"/>
                    <a:pt x="53562" y="18930"/>
                  </a:cubicBezTo>
                  <a:cubicBezTo>
                    <a:pt x="53775" y="19784"/>
                    <a:pt x="53823" y="20661"/>
                    <a:pt x="53680" y="21515"/>
                  </a:cubicBezTo>
                  <a:cubicBezTo>
                    <a:pt x="53656" y="21657"/>
                    <a:pt x="53609" y="21824"/>
                    <a:pt x="53538" y="21942"/>
                  </a:cubicBezTo>
                  <a:cubicBezTo>
                    <a:pt x="52992" y="23152"/>
                    <a:pt x="52067" y="24148"/>
                    <a:pt x="50929" y="24789"/>
                  </a:cubicBezTo>
                  <a:cubicBezTo>
                    <a:pt x="50620" y="24931"/>
                    <a:pt x="50312" y="25050"/>
                    <a:pt x="50003" y="25121"/>
                  </a:cubicBezTo>
                  <a:cubicBezTo>
                    <a:pt x="49932" y="25358"/>
                    <a:pt x="49837" y="25619"/>
                    <a:pt x="49790" y="25880"/>
                  </a:cubicBezTo>
                  <a:cubicBezTo>
                    <a:pt x="49719" y="26236"/>
                    <a:pt x="49600" y="26591"/>
                    <a:pt x="49410" y="26900"/>
                  </a:cubicBezTo>
                  <a:cubicBezTo>
                    <a:pt x="48865" y="27801"/>
                    <a:pt x="48319" y="28703"/>
                    <a:pt x="47774" y="29628"/>
                  </a:cubicBezTo>
                  <a:cubicBezTo>
                    <a:pt x="47513" y="30031"/>
                    <a:pt x="47228" y="30434"/>
                    <a:pt x="46991" y="30861"/>
                  </a:cubicBezTo>
                  <a:cubicBezTo>
                    <a:pt x="46303" y="31952"/>
                    <a:pt x="45473" y="32949"/>
                    <a:pt x="44477" y="33803"/>
                  </a:cubicBezTo>
                  <a:cubicBezTo>
                    <a:pt x="43457" y="34751"/>
                    <a:pt x="42365" y="35605"/>
                    <a:pt x="41179" y="36388"/>
                  </a:cubicBezTo>
                  <a:cubicBezTo>
                    <a:pt x="41156" y="36412"/>
                    <a:pt x="41132" y="36459"/>
                    <a:pt x="41084" y="36483"/>
                  </a:cubicBezTo>
                  <a:cubicBezTo>
                    <a:pt x="41369" y="36649"/>
                    <a:pt x="41677" y="36744"/>
                    <a:pt x="41986" y="36768"/>
                  </a:cubicBezTo>
                  <a:cubicBezTo>
                    <a:pt x="42864" y="36957"/>
                    <a:pt x="43741" y="37076"/>
                    <a:pt x="44619" y="37147"/>
                  </a:cubicBezTo>
                  <a:cubicBezTo>
                    <a:pt x="45686" y="37218"/>
                    <a:pt x="46730" y="37218"/>
                    <a:pt x="47797" y="37218"/>
                  </a:cubicBezTo>
                  <a:cubicBezTo>
                    <a:pt x="48936" y="37171"/>
                    <a:pt x="50075" y="36934"/>
                    <a:pt x="51142" y="36530"/>
                  </a:cubicBezTo>
                  <a:cubicBezTo>
                    <a:pt x="51830" y="36246"/>
                    <a:pt x="52470" y="35890"/>
                    <a:pt x="53087" y="35487"/>
                  </a:cubicBezTo>
                  <a:cubicBezTo>
                    <a:pt x="54060" y="34846"/>
                    <a:pt x="54890" y="34040"/>
                    <a:pt x="55530" y="33115"/>
                  </a:cubicBezTo>
                  <a:cubicBezTo>
                    <a:pt x="56076" y="32356"/>
                    <a:pt x="56669" y="31620"/>
                    <a:pt x="57215" y="30861"/>
                  </a:cubicBezTo>
                  <a:cubicBezTo>
                    <a:pt x="57499" y="30434"/>
                    <a:pt x="57808" y="29983"/>
                    <a:pt x="58092" y="29533"/>
                  </a:cubicBezTo>
                  <a:cubicBezTo>
                    <a:pt x="58780" y="28442"/>
                    <a:pt x="59444" y="27350"/>
                    <a:pt x="60037" y="26188"/>
                  </a:cubicBezTo>
                  <a:cubicBezTo>
                    <a:pt x="60441" y="25453"/>
                    <a:pt x="60583" y="24623"/>
                    <a:pt x="60417" y="23792"/>
                  </a:cubicBezTo>
                  <a:cubicBezTo>
                    <a:pt x="59919" y="23555"/>
                    <a:pt x="59776" y="23010"/>
                    <a:pt x="59468" y="22606"/>
                  </a:cubicBezTo>
                  <a:cubicBezTo>
                    <a:pt x="59444" y="22559"/>
                    <a:pt x="59444" y="22535"/>
                    <a:pt x="59421" y="22488"/>
                  </a:cubicBezTo>
                  <a:cubicBezTo>
                    <a:pt x="59326" y="22298"/>
                    <a:pt x="59349" y="22061"/>
                    <a:pt x="59516" y="21895"/>
                  </a:cubicBezTo>
                  <a:cubicBezTo>
                    <a:pt x="59682" y="21729"/>
                    <a:pt x="59871" y="21776"/>
                    <a:pt x="60109" y="21871"/>
                  </a:cubicBezTo>
                  <a:cubicBezTo>
                    <a:pt x="60369" y="21990"/>
                    <a:pt x="60607" y="22203"/>
                    <a:pt x="60749" y="22464"/>
                  </a:cubicBezTo>
                  <a:cubicBezTo>
                    <a:pt x="60796" y="22654"/>
                    <a:pt x="60986" y="22820"/>
                    <a:pt x="61176" y="22867"/>
                  </a:cubicBezTo>
                  <a:cubicBezTo>
                    <a:pt x="61318" y="22820"/>
                    <a:pt x="61366" y="22654"/>
                    <a:pt x="61295" y="22535"/>
                  </a:cubicBezTo>
                  <a:cubicBezTo>
                    <a:pt x="61152" y="22322"/>
                    <a:pt x="61081" y="22084"/>
                    <a:pt x="61057" y="21824"/>
                  </a:cubicBezTo>
                  <a:cubicBezTo>
                    <a:pt x="61034" y="21586"/>
                    <a:pt x="61176" y="21373"/>
                    <a:pt x="61413" y="21302"/>
                  </a:cubicBezTo>
                  <a:cubicBezTo>
                    <a:pt x="61627" y="21207"/>
                    <a:pt x="61888" y="21325"/>
                    <a:pt x="62006" y="21539"/>
                  </a:cubicBezTo>
                  <a:cubicBezTo>
                    <a:pt x="62267" y="22179"/>
                    <a:pt x="62528" y="22796"/>
                    <a:pt x="62243" y="23508"/>
                  </a:cubicBezTo>
                  <a:cubicBezTo>
                    <a:pt x="62243" y="23531"/>
                    <a:pt x="62243" y="23579"/>
                    <a:pt x="62291" y="23650"/>
                  </a:cubicBezTo>
                  <a:cubicBezTo>
                    <a:pt x="62362" y="23650"/>
                    <a:pt x="62457" y="23626"/>
                    <a:pt x="62552" y="23603"/>
                  </a:cubicBezTo>
                  <a:cubicBezTo>
                    <a:pt x="62931" y="23437"/>
                    <a:pt x="63311" y="23318"/>
                    <a:pt x="63667" y="23104"/>
                  </a:cubicBezTo>
                  <a:cubicBezTo>
                    <a:pt x="63880" y="23010"/>
                    <a:pt x="64117" y="22986"/>
                    <a:pt x="64331" y="23081"/>
                  </a:cubicBezTo>
                  <a:cubicBezTo>
                    <a:pt x="64710" y="23176"/>
                    <a:pt x="64782" y="23650"/>
                    <a:pt x="64497" y="23887"/>
                  </a:cubicBezTo>
                  <a:cubicBezTo>
                    <a:pt x="64355" y="24006"/>
                    <a:pt x="64212" y="24101"/>
                    <a:pt x="64046" y="24172"/>
                  </a:cubicBezTo>
                  <a:cubicBezTo>
                    <a:pt x="63477" y="24409"/>
                    <a:pt x="62884" y="24670"/>
                    <a:pt x="62315" y="24907"/>
                  </a:cubicBezTo>
                  <a:cubicBezTo>
                    <a:pt x="62077" y="24978"/>
                    <a:pt x="61864" y="25002"/>
                    <a:pt x="61627" y="25026"/>
                  </a:cubicBezTo>
                  <a:close/>
                  <a:moveTo>
                    <a:pt x="13782" y="23413"/>
                  </a:moveTo>
                  <a:cubicBezTo>
                    <a:pt x="13568" y="24243"/>
                    <a:pt x="13521" y="25073"/>
                    <a:pt x="13639" y="25927"/>
                  </a:cubicBezTo>
                  <a:cubicBezTo>
                    <a:pt x="13639" y="25975"/>
                    <a:pt x="13639" y="26046"/>
                    <a:pt x="13639" y="26117"/>
                  </a:cubicBezTo>
                  <a:cubicBezTo>
                    <a:pt x="13639" y="26734"/>
                    <a:pt x="13568" y="27374"/>
                    <a:pt x="13592" y="28015"/>
                  </a:cubicBezTo>
                  <a:cubicBezTo>
                    <a:pt x="13592" y="28655"/>
                    <a:pt x="13663" y="29319"/>
                    <a:pt x="13782" y="29960"/>
                  </a:cubicBezTo>
                  <a:cubicBezTo>
                    <a:pt x="14019" y="30932"/>
                    <a:pt x="14517" y="31834"/>
                    <a:pt x="15158" y="32569"/>
                  </a:cubicBezTo>
                  <a:cubicBezTo>
                    <a:pt x="15703" y="33162"/>
                    <a:pt x="16320" y="33708"/>
                    <a:pt x="17008" y="34135"/>
                  </a:cubicBezTo>
                  <a:cubicBezTo>
                    <a:pt x="17696" y="34680"/>
                    <a:pt x="18479" y="35131"/>
                    <a:pt x="19309" y="35487"/>
                  </a:cubicBezTo>
                  <a:cubicBezTo>
                    <a:pt x="20922" y="36151"/>
                    <a:pt x="22535" y="36815"/>
                    <a:pt x="24172" y="37456"/>
                  </a:cubicBezTo>
                  <a:cubicBezTo>
                    <a:pt x="25286" y="37883"/>
                    <a:pt x="26449" y="38143"/>
                    <a:pt x="27635" y="38262"/>
                  </a:cubicBezTo>
                  <a:cubicBezTo>
                    <a:pt x="28465" y="38357"/>
                    <a:pt x="29271" y="38381"/>
                    <a:pt x="30102" y="38381"/>
                  </a:cubicBezTo>
                  <a:cubicBezTo>
                    <a:pt x="31644" y="38404"/>
                    <a:pt x="33162" y="38167"/>
                    <a:pt x="34632" y="37716"/>
                  </a:cubicBezTo>
                  <a:cubicBezTo>
                    <a:pt x="35297" y="37527"/>
                    <a:pt x="35961" y="37337"/>
                    <a:pt x="36625" y="37123"/>
                  </a:cubicBezTo>
                  <a:cubicBezTo>
                    <a:pt x="37076" y="36981"/>
                    <a:pt x="37526" y="36815"/>
                    <a:pt x="37953" y="36649"/>
                  </a:cubicBezTo>
                  <a:cubicBezTo>
                    <a:pt x="38760" y="36293"/>
                    <a:pt x="39543" y="35866"/>
                    <a:pt x="40302" y="35392"/>
                  </a:cubicBezTo>
                  <a:cubicBezTo>
                    <a:pt x="40990" y="35012"/>
                    <a:pt x="41630" y="34562"/>
                    <a:pt x="42223" y="34040"/>
                  </a:cubicBezTo>
                  <a:cubicBezTo>
                    <a:pt x="42437" y="33850"/>
                    <a:pt x="42674" y="33660"/>
                    <a:pt x="42887" y="33470"/>
                  </a:cubicBezTo>
                  <a:cubicBezTo>
                    <a:pt x="44168" y="32498"/>
                    <a:pt x="45236" y="31312"/>
                    <a:pt x="46066" y="29936"/>
                  </a:cubicBezTo>
                  <a:cubicBezTo>
                    <a:pt x="46232" y="29651"/>
                    <a:pt x="46445" y="29343"/>
                    <a:pt x="46659" y="29035"/>
                  </a:cubicBezTo>
                  <a:cubicBezTo>
                    <a:pt x="47252" y="28133"/>
                    <a:pt x="47821" y="27208"/>
                    <a:pt x="48319" y="26259"/>
                  </a:cubicBezTo>
                  <a:cubicBezTo>
                    <a:pt x="48438" y="26046"/>
                    <a:pt x="48533" y="25809"/>
                    <a:pt x="48604" y="25548"/>
                  </a:cubicBezTo>
                  <a:cubicBezTo>
                    <a:pt x="48841" y="24694"/>
                    <a:pt x="48960" y="23816"/>
                    <a:pt x="49007" y="22915"/>
                  </a:cubicBezTo>
                  <a:cubicBezTo>
                    <a:pt x="49102" y="22037"/>
                    <a:pt x="49031" y="21136"/>
                    <a:pt x="48841" y="20258"/>
                  </a:cubicBezTo>
                  <a:cubicBezTo>
                    <a:pt x="48675" y="19641"/>
                    <a:pt x="48462" y="19024"/>
                    <a:pt x="48224" y="18408"/>
                  </a:cubicBezTo>
                  <a:cubicBezTo>
                    <a:pt x="47892" y="17459"/>
                    <a:pt x="47418" y="16581"/>
                    <a:pt x="46825" y="15775"/>
                  </a:cubicBezTo>
                  <a:cubicBezTo>
                    <a:pt x="46398" y="15205"/>
                    <a:pt x="45971" y="14660"/>
                    <a:pt x="45520" y="14138"/>
                  </a:cubicBezTo>
                  <a:cubicBezTo>
                    <a:pt x="45497" y="14091"/>
                    <a:pt x="45425" y="14091"/>
                    <a:pt x="45330" y="14043"/>
                  </a:cubicBezTo>
                  <a:cubicBezTo>
                    <a:pt x="45259" y="14351"/>
                    <a:pt x="44975" y="14541"/>
                    <a:pt x="44666" y="14494"/>
                  </a:cubicBezTo>
                  <a:cubicBezTo>
                    <a:pt x="44619" y="14494"/>
                    <a:pt x="44571" y="14517"/>
                    <a:pt x="44548" y="14541"/>
                  </a:cubicBezTo>
                  <a:cubicBezTo>
                    <a:pt x="44239" y="14636"/>
                    <a:pt x="43907" y="14612"/>
                    <a:pt x="43623" y="14470"/>
                  </a:cubicBezTo>
                  <a:cubicBezTo>
                    <a:pt x="43172" y="14280"/>
                    <a:pt x="42721" y="14114"/>
                    <a:pt x="42270" y="13924"/>
                  </a:cubicBezTo>
                  <a:cubicBezTo>
                    <a:pt x="41962" y="13782"/>
                    <a:pt x="41677" y="13664"/>
                    <a:pt x="41345" y="13569"/>
                  </a:cubicBezTo>
                  <a:cubicBezTo>
                    <a:pt x="41322" y="13735"/>
                    <a:pt x="41274" y="13853"/>
                    <a:pt x="41250" y="13972"/>
                  </a:cubicBezTo>
                  <a:cubicBezTo>
                    <a:pt x="41179" y="14328"/>
                    <a:pt x="41108" y="14707"/>
                    <a:pt x="41013" y="15087"/>
                  </a:cubicBezTo>
                  <a:cubicBezTo>
                    <a:pt x="40895" y="15514"/>
                    <a:pt x="40515" y="15846"/>
                    <a:pt x="40041" y="15870"/>
                  </a:cubicBezTo>
                  <a:cubicBezTo>
                    <a:pt x="39519" y="15964"/>
                    <a:pt x="38973" y="15822"/>
                    <a:pt x="38570" y="15466"/>
                  </a:cubicBezTo>
                  <a:cubicBezTo>
                    <a:pt x="38167" y="15111"/>
                    <a:pt x="37740" y="14802"/>
                    <a:pt x="37289" y="14541"/>
                  </a:cubicBezTo>
                  <a:cubicBezTo>
                    <a:pt x="37194" y="14446"/>
                    <a:pt x="37052" y="14446"/>
                    <a:pt x="36957" y="14517"/>
                  </a:cubicBezTo>
                  <a:lnTo>
                    <a:pt x="36957" y="15111"/>
                  </a:lnTo>
                  <a:cubicBezTo>
                    <a:pt x="36957" y="15324"/>
                    <a:pt x="36957" y="15537"/>
                    <a:pt x="36933" y="15751"/>
                  </a:cubicBezTo>
                  <a:cubicBezTo>
                    <a:pt x="36744" y="16747"/>
                    <a:pt x="36198" y="17293"/>
                    <a:pt x="35131" y="17174"/>
                  </a:cubicBezTo>
                  <a:cubicBezTo>
                    <a:pt x="34443" y="17079"/>
                    <a:pt x="33778" y="16771"/>
                    <a:pt x="33257" y="16297"/>
                  </a:cubicBezTo>
                  <a:cubicBezTo>
                    <a:pt x="32830" y="15917"/>
                    <a:pt x="32426" y="15490"/>
                    <a:pt x="32023" y="15111"/>
                  </a:cubicBezTo>
                  <a:cubicBezTo>
                    <a:pt x="31928" y="15016"/>
                    <a:pt x="31810" y="14921"/>
                    <a:pt x="31667" y="14802"/>
                  </a:cubicBezTo>
                  <a:cubicBezTo>
                    <a:pt x="31572" y="14897"/>
                    <a:pt x="31501" y="15016"/>
                    <a:pt x="31430" y="15111"/>
                  </a:cubicBezTo>
                  <a:cubicBezTo>
                    <a:pt x="31288" y="15395"/>
                    <a:pt x="31169" y="15656"/>
                    <a:pt x="31051" y="15917"/>
                  </a:cubicBezTo>
                  <a:cubicBezTo>
                    <a:pt x="30600" y="16937"/>
                    <a:pt x="29817" y="17767"/>
                    <a:pt x="28821" y="18265"/>
                  </a:cubicBezTo>
                  <a:cubicBezTo>
                    <a:pt x="28489" y="18431"/>
                    <a:pt x="28133" y="18479"/>
                    <a:pt x="27777" y="18384"/>
                  </a:cubicBezTo>
                  <a:cubicBezTo>
                    <a:pt x="27326" y="18289"/>
                    <a:pt x="26923" y="18099"/>
                    <a:pt x="26615" y="17791"/>
                  </a:cubicBezTo>
                  <a:cubicBezTo>
                    <a:pt x="26188" y="17388"/>
                    <a:pt x="25903" y="16890"/>
                    <a:pt x="25761" y="16320"/>
                  </a:cubicBezTo>
                  <a:cubicBezTo>
                    <a:pt x="25737" y="16202"/>
                    <a:pt x="25761" y="16036"/>
                    <a:pt x="25618" y="15941"/>
                  </a:cubicBezTo>
                  <a:cubicBezTo>
                    <a:pt x="25547" y="15988"/>
                    <a:pt x="25500" y="16036"/>
                    <a:pt x="25452" y="16083"/>
                  </a:cubicBezTo>
                  <a:cubicBezTo>
                    <a:pt x="25049" y="16629"/>
                    <a:pt x="24575" y="17127"/>
                    <a:pt x="24053" y="17554"/>
                  </a:cubicBezTo>
                  <a:cubicBezTo>
                    <a:pt x="23128" y="18360"/>
                    <a:pt x="22132" y="19024"/>
                    <a:pt x="20827" y="19001"/>
                  </a:cubicBezTo>
                  <a:cubicBezTo>
                    <a:pt x="20376" y="19001"/>
                    <a:pt x="19902" y="19048"/>
                    <a:pt x="19451" y="18835"/>
                  </a:cubicBezTo>
                  <a:cubicBezTo>
                    <a:pt x="19048" y="18692"/>
                    <a:pt x="18787" y="18265"/>
                    <a:pt x="18811" y="17838"/>
                  </a:cubicBezTo>
                  <a:cubicBezTo>
                    <a:pt x="18811" y="17625"/>
                    <a:pt x="18858" y="17411"/>
                    <a:pt x="18929" y="17222"/>
                  </a:cubicBezTo>
                  <a:cubicBezTo>
                    <a:pt x="19095" y="16795"/>
                    <a:pt x="19285" y="16368"/>
                    <a:pt x="19522" y="15941"/>
                  </a:cubicBezTo>
                  <a:cubicBezTo>
                    <a:pt x="19925" y="15182"/>
                    <a:pt x="20376" y="14423"/>
                    <a:pt x="20851" y="13569"/>
                  </a:cubicBezTo>
                  <a:lnTo>
                    <a:pt x="18431" y="14565"/>
                  </a:lnTo>
                  <a:cubicBezTo>
                    <a:pt x="18407" y="14778"/>
                    <a:pt x="18218" y="14944"/>
                    <a:pt x="17980" y="14968"/>
                  </a:cubicBezTo>
                  <a:cubicBezTo>
                    <a:pt x="17553" y="15039"/>
                    <a:pt x="17150" y="15300"/>
                    <a:pt x="16889" y="15656"/>
                  </a:cubicBezTo>
                  <a:cubicBezTo>
                    <a:pt x="16012" y="16771"/>
                    <a:pt x="15300" y="18004"/>
                    <a:pt x="14826" y="19357"/>
                  </a:cubicBezTo>
                  <a:cubicBezTo>
                    <a:pt x="14565" y="20068"/>
                    <a:pt x="14399" y="20804"/>
                    <a:pt x="14161" y="21539"/>
                  </a:cubicBezTo>
                  <a:cubicBezTo>
                    <a:pt x="14019" y="21895"/>
                    <a:pt x="14043" y="22298"/>
                    <a:pt x="14256" y="22630"/>
                  </a:cubicBezTo>
                  <a:cubicBezTo>
                    <a:pt x="14517" y="23033"/>
                    <a:pt x="14446" y="23176"/>
                    <a:pt x="13972" y="23365"/>
                  </a:cubicBezTo>
                  <a:close/>
                  <a:moveTo>
                    <a:pt x="43314" y="10936"/>
                  </a:moveTo>
                  <a:cubicBezTo>
                    <a:pt x="43575" y="10698"/>
                    <a:pt x="43955" y="10651"/>
                    <a:pt x="44263" y="10793"/>
                  </a:cubicBezTo>
                  <a:cubicBezTo>
                    <a:pt x="44809" y="11078"/>
                    <a:pt x="45378" y="10983"/>
                    <a:pt x="45947" y="10912"/>
                  </a:cubicBezTo>
                  <a:cubicBezTo>
                    <a:pt x="46849" y="10746"/>
                    <a:pt x="47489" y="10129"/>
                    <a:pt x="48035" y="9465"/>
                  </a:cubicBezTo>
                  <a:cubicBezTo>
                    <a:pt x="48296" y="9133"/>
                    <a:pt x="48343" y="8682"/>
                    <a:pt x="48177" y="8303"/>
                  </a:cubicBezTo>
                  <a:cubicBezTo>
                    <a:pt x="48035" y="8018"/>
                    <a:pt x="47750" y="7828"/>
                    <a:pt x="47418" y="7804"/>
                  </a:cubicBezTo>
                  <a:cubicBezTo>
                    <a:pt x="46754" y="7591"/>
                    <a:pt x="46042" y="7496"/>
                    <a:pt x="45330" y="7520"/>
                  </a:cubicBezTo>
                  <a:cubicBezTo>
                    <a:pt x="45117" y="7544"/>
                    <a:pt x="44927" y="7544"/>
                    <a:pt x="44714" y="7520"/>
                  </a:cubicBezTo>
                  <a:cubicBezTo>
                    <a:pt x="44477" y="7496"/>
                    <a:pt x="44263" y="7425"/>
                    <a:pt x="44026" y="7378"/>
                  </a:cubicBezTo>
                  <a:cubicBezTo>
                    <a:pt x="43860" y="7354"/>
                    <a:pt x="43694" y="7283"/>
                    <a:pt x="43528" y="7283"/>
                  </a:cubicBezTo>
                  <a:cubicBezTo>
                    <a:pt x="43243" y="7235"/>
                    <a:pt x="43030" y="7022"/>
                    <a:pt x="42982" y="6737"/>
                  </a:cubicBezTo>
                  <a:cubicBezTo>
                    <a:pt x="42958" y="6547"/>
                    <a:pt x="42982" y="6358"/>
                    <a:pt x="43077" y="6191"/>
                  </a:cubicBezTo>
                  <a:cubicBezTo>
                    <a:pt x="43290" y="5765"/>
                    <a:pt x="43409" y="5314"/>
                    <a:pt x="43433" y="4839"/>
                  </a:cubicBezTo>
                  <a:cubicBezTo>
                    <a:pt x="43433" y="4555"/>
                    <a:pt x="43338" y="4436"/>
                    <a:pt x="43053" y="4484"/>
                  </a:cubicBezTo>
                  <a:cubicBezTo>
                    <a:pt x="42413" y="4602"/>
                    <a:pt x="41772" y="4697"/>
                    <a:pt x="41132" y="4839"/>
                  </a:cubicBezTo>
                  <a:cubicBezTo>
                    <a:pt x="40705" y="4934"/>
                    <a:pt x="40278" y="4982"/>
                    <a:pt x="39875" y="4982"/>
                  </a:cubicBezTo>
                  <a:cubicBezTo>
                    <a:pt x="39353" y="5029"/>
                    <a:pt x="38902" y="4602"/>
                    <a:pt x="38878" y="4080"/>
                  </a:cubicBezTo>
                  <a:cubicBezTo>
                    <a:pt x="38831" y="3582"/>
                    <a:pt x="38665" y="3084"/>
                    <a:pt x="38594" y="2610"/>
                  </a:cubicBezTo>
                  <a:cubicBezTo>
                    <a:pt x="38523" y="2206"/>
                    <a:pt x="38380" y="1827"/>
                    <a:pt x="38191" y="1471"/>
                  </a:cubicBezTo>
                  <a:cubicBezTo>
                    <a:pt x="38119" y="1281"/>
                    <a:pt x="37906" y="1139"/>
                    <a:pt x="37692" y="1186"/>
                  </a:cubicBezTo>
                  <a:cubicBezTo>
                    <a:pt x="37574" y="1163"/>
                    <a:pt x="37431" y="1186"/>
                    <a:pt x="37313" y="1210"/>
                  </a:cubicBezTo>
                  <a:cubicBezTo>
                    <a:pt x="36744" y="1424"/>
                    <a:pt x="36127" y="1566"/>
                    <a:pt x="35676" y="1993"/>
                  </a:cubicBezTo>
                  <a:cubicBezTo>
                    <a:pt x="35249" y="2396"/>
                    <a:pt x="34822" y="2752"/>
                    <a:pt x="34395" y="3155"/>
                  </a:cubicBezTo>
                  <a:cubicBezTo>
                    <a:pt x="34134" y="3369"/>
                    <a:pt x="33921" y="3630"/>
                    <a:pt x="33660" y="3867"/>
                  </a:cubicBezTo>
                  <a:cubicBezTo>
                    <a:pt x="33091" y="4365"/>
                    <a:pt x="32213" y="4365"/>
                    <a:pt x="31644" y="3819"/>
                  </a:cubicBezTo>
                  <a:cubicBezTo>
                    <a:pt x="31501" y="3653"/>
                    <a:pt x="31359" y="3464"/>
                    <a:pt x="31240" y="3274"/>
                  </a:cubicBezTo>
                  <a:cubicBezTo>
                    <a:pt x="30885" y="2799"/>
                    <a:pt x="30576" y="2349"/>
                    <a:pt x="30220" y="1898"/>
                  </a:cubicBezTo>
                  <a:cubicBezTo>
                    <a:pt x="30078" y="1732"/>
                    <a:pt x="29912" y="1613"/>
                    <a:pt x="29722" y="1518"/>
                  </a:cubicBezTo>
                  <a:cubicBezTo>
                    <a:pt x="29556" y="1400"/>
                    <a:pt x="29343" y="1400"/>
                    <a:pt x="29177" y="1518"/>
                  </a:cubicBezTo>
                  <a:cubicBezTo>
                    <a:pt x="28750" y="1945"/>
                    <a:pt x="28346" y="2349"/>
                    <a:pt x="27919" y="2776"/>
                  </a:cubicBezTo>
                  <a:cubicBezTo>
                    <a:pt x="27896" y="2799"/>
                    <a:pt x="27896" y="2871"/>
                    <a:pt x="27872" y="2894"/>
                  </a:cubicBezTo>
                  <a:cubicBezTo>
                    <a:pt x="27516" y="3582"/>
                    <a:pt x="27160" y="4270"/>
                    <a:pt x="26828" y="4982"/>
                  </a:cubicBezTo>
                  <a:cubicBezTo>
                    <a:pt x="26686" y="5338"/>
                    <a:pt x="26330" y="5551"/>
                    <a:pt x="25951" y="5504"/>
                  </a:cubicBezTo>
                  <a:cubicBezTo>
                    <a:pt x="25761" y="5480"/>
                    <a:pt x="25571" y="5432"/>
                    <a:pt x="25405" y="5385"/>
                  </a:cubicBezTo>
                  <a:cubicBezTo>
                    <a:pt x="24954" y="5243"/>
                    <a:pt x="24551" y="5005"/>
                    <a:pt x="24195" y="4697"/>
                  </a:cubicBezTo>
                  <a:cubicBezTo>
                    <a:pt x="24100" y="4578"/>
                    <a:pt x="23958" y="4507"/>
                    <a:pt x="23839" y="4460"/>
                  </a:cubicBezTo>
                  <a:cubicBezTo>
                    <a:pt x="23412" y="4341"/>
                    <a:pt x="22962" y="4246"/>
                    <a:pt x="22535" y="4199"/>
                  </a:cubicBezTo>
                  <a:cubicBezTo>
                    <a:pt x="21942" y="4175"/>
                    <a:pt x="21349" y="4199"/>
                    <a:pt x="20756" y="4199"/>
                  </a:cubicBezTo>
                  <a:cubicBezTo>
                    <a:pt x="20613" y="4223"/>
                    <a:pt x="20495" y="4246"/>
                    <a:pt x="20352" y="4270"/>
                  </a:cubicBezTo>
                  <a:cubicBezTo>
                    <a:pt x="20376" y="4365"/>
                    <a:pt x="20400" y="4484"/>
                    <a:pt x="20424" y="4602"/>
                  </a:cubicBezTo>
                  <a:cubicBezTo>
                    <a:pt x="20685" y="5077"/>
                    <a:pt x="20969" y="5527"/>
                    <a:pt x="21230" y="5978"/>
                  </a:cubicBezTo>
                  <a:cubicBezTo>
                    <a:pt x="21278" y="6049"/>
                    <a:pt x="21325" y="6097"/>
                    <a:pt x="21396" y="6168"/>
                  </a:cubicBezTo>
                  <a:cubicBezTo>
                    <a:pt x="21705" y="6405"/>
                    <a:pt x="22037" y="6642"/>
                    <a:pt x="22345" y="6903"/>
                  </a:cubicBezTo>
                  <a:cubicBezTo>
                    <a:pt x="22464" y="6974"/>
                    <a:pt x="22558" y="7093"/>
                    <a:pt x="22606" y="7235"/>
                  </a:cubicBezTo>
                  <a:cubicBezTo>
                    <a:pt x="22630" y="7306"/>
                    <a:pt x="22511" y="7425"/>
                    <a:pt x="22464" y="7544"/>
                  </a:cubicBezTo>
                  <a:cubicBezTo>
                    <a:pt x="22440" y="7591"/>
                    <a:pt x="22487" y="7686"/>
                    <a:pt x="22464" y="7733"/>
                  </a:cubicBezTo>
                  <a:cubicBezTo>
                    <a:pt x="22416" y="7852"/>
                    <a:pt x="22345" y="7994"/>
                    <a:pt x="22250" y="8089"/>
                  </a:cubicBezTo>
                  <a:cubicBezTo>
                    <a:pt x="22132" y="8184"/>
                    <a:pt x="21989" y="8255"/>
                    <a:pt x="21847" y="8303"/>
                  </a:cubicBezTo>
                  <a:cubicBezTo>
                    <a:pt x="21183" y="8587"/>
                    <a:pt x="20519" y="8943"/>
                    <a:pt x="19925" y="9394"/>
                  </a:cubicBezTo>
                  <a:cubicBezTo>
                    <a:pt x="18550" y="10461"/>
                    <a:pt x="17126" y="11529"/>
                    <a:pt x="15751" y="12596"/>
                  </a:cubicBezTo>
                  <a:cubicBezTo>
                    <a:pt x="15205" y="13047"/>
                    <a:pt x="14707" y="13521"/>
                    <a:pt x="14161" y="13972"/>
                  </a:cubicBezTo>
                  <a:cubicBezTo>
                    <a:pt x="14090" y="14043"/>
                    <a:pt x="13995" y="14114"/>
                    <a:pt x="14090" y="14280"/>
                  </a:cubicBezTo>
                  <a:cubicBezTo>
                    <a:pt x="14399" y="14280"/>
                    <a:pt x="14683" y="14257"/>
                    <a:pt x="14968" y="14209"/>
                  </a:cubicBezTo>
                  <a:cubicBezTo>
                    <a:pt x="15798" y="14043"/>
                    <a:pt x="16628" y="13853"/>
                    <a:pt x="17435" y="13616"/>
                  </a:cubicBezTo>
                  <a:cubicBezTo>
                    <a:pt x="18170" y="13426"/>
                    <a:pt x="18882" y="13165"/>
                    <a:pt x="19570" y="12857"/>
                  </a:cubicBezTo>
                  <a:cubicBezTo>
                    <a:pt x="20471" y="12430"/>
                    <a:pt x="21396" y="12074"/>
                    <a:pt x="22321" y="11671"/>
                  </a:cubicBezTo>
                  <a:cubicBezTo>
                    <a:pt x="22511" y="11576"/>
                    <a:pt x="22725" y="11529"/>
                    <a:pt x="22938" y="11576"/>
                  </a:cubicBezTo>
                  <a:cubicBezTo>
                    <a:pt x="23365" y="11647"/>
                    <a:pt x="23578" y="12145"/>
                    <a:pt x="23294" y="12501"/>
                  </a:cubicBezTo>
                  <a:cubicBezTo>
                    <a:pt x="23270" y="12549"/>
                    <a:pt x="23199" y="12596"/>
                    <a:pt x="23175" y="12644"/>
                  </a:cubicBezTo>
                  <a:cubicBezTo>
                    <a:pt x="22677" y="13237"/>
                    <a:pt x="22132" y="13830"/>
                    <a:pt x="21681" y="14470"/>
                  </a:cubicBezTo>
                  <a:cubicBezTo>
                    <a:pt x="21040" y="15419"/>
                    <a:pt x="20471" y="16415"/>
                    <a:pt x="20044" y="17483"/>
                  </a:cubicBezTo>
                  <a:cubicBezTo>
                    <a:pt x="20020" y="17577"/>
                    <a:pt x="19997" y="17696"/>
                    <a:pt x="19973" y="17815"/>
                  </a:cubicBezTo>
                  <a:cubicBezTo>
                    <a:pt x="20281" y="17815"/>
                    <a:pt x="20519" y="17838"/>
                    <a:pt x="20779" y="17838"/>
                  </a:cubicBezTo>
                  <a:cubicBezTo>
                    <a:pt x="21325" y="17838"/>
                    <a:pt x="21871" y="17672"/>
                    <a:pt x="22321" y="17364"/>
                  </a:cubicBezTo>
                  <a:cubicBezTo>
                    <a:pt x="22938" y="16984"/>
                    <a:pt x="23484" y="16534"/>
                    <a:pt x="23982" y="15988"/>
                  </a:cubicBezTo>
                  <a:cubicBezTo>
                    <a:pt x="24409" y="15514"/>
                    <a:pt x="24812" y="14992"/>
                    <a:pt x="25215" y="14446"/>
                  </a:cubicBezTo>
                  <a:cubicBezTo>
                    <a:pt x="25286" y="14328"/>
                    <a:pt x="25334" y="14185"/>
                    <a:pt x="25381" y="14043"/>
                  </a:cubicBezTo>
                  <a:cubicBezTo>
                    <a:pt x="25429" y="13948"/>
                    <a:pt x="25476" y="13853"/>
                    <a:pt x="25524" y="13758"/>
                  </a:cubicBezTo>
                  <a:cubicBezTo>
                    <a:pt x="25642" y="13521"/>
                    <a:pt x="25927" y="13426"/>
                    <a:pt x="26188" y="13521"/>
                  </a:cubicBezTo>
                  <a:cubicBezTo>
                    <a:pt x="26520" y="13664"/>
                    <a:pt x="26757" y="13996"/>
                    <a:pt x="26781" y="14375"/>
                  </a:cubicBezTo>
                  <a:cubicBezTo>
                    <a:pt x="26757" y="14612"/>
                    <a:pt x="26757" y="14873"/>
                    <a:pt x="26781" y="15134"/>
                  </a:cubicBezTo>
                  <a:cubicBezTo>
                    <a:pt x="26805" y="15537"/>
                    <a:pt x="26852" y="15917"/>
                    <a:pt x="26947" y="16320"/>
                  </a:cubicBezTo>
                  <a:cubicBezTo>
                    <a:pt x="27065" y="16747"/>
                    <a:pt x="27421" y="17103"/>
                    <a:pt x="27848" y="17222"/>
                  </a:cubicBezTo>
                  <a:cubicBezTo>
                    <a:pt x="28014" y="17293"/>
                    <a:pt x="28180" y="17293"/>
                    <a:pt x="28323" y="17198"/>
                  </a:cubicBezTo>
                  <a:cubicBezTo>
                    <a:pt x="29011" y="16866"/>
                    <a:pt x="29580" y="16297"/>
                    <a:pt x="29888" y="15585"/>
                  </a:cubicBezTo>
                  <a:cubicBezTo>
                    <a:pt x="30149" y="15016"/>
                    <a:pt x="30458" y="14446"/>
                    <a:pt x="30813" y="13924"/>
                  </a:cubicBezTo>
                  <a:cubicBezTo>
                    <a:pt x="30932" y="13735"/>
                    <a:pt x="31145" y="13592"/>
                    <a:pt x="31383" y="13569"/>
                  </a:cubicBezTo>
                  <a:cubicBezTo>
                    <a:pt x="31738" y="13498"/>
                    <a:pt x="32094" y="13616"/>
                    <a:pt x="32355" y="13877"/>
                  </a:cubicBezTo>
                  <a:cubicBezTo>
                    <a:pt x="32806" y="14304"/>
                    <a:pt x="33233" y="14755"/>
                    <a:pt x="33660" y="15182"/>
                  </a:cubicBezTo>
                  <a:cubicBezTo>
                    <a:pt x="34016" y="15561"/>
                    <a:pt x="34466" y="15822"/>
                    <a:pt x="34941" y="15988"/>
                  </a:cubicBezTo>
                  <a:cubicBezTo>
                    <a:pt x="35510" y="16178"/>
                    <a:pt x="35747" y="16012"/>
                    <a:pt x="35771" y="15419"/>
                  </a:cubicBezTo>
                  <a:cubicBezTo>
                    <a:pt x="35795" y="14968"/>
                    <a:pt x="35771" y="14541"/>
                    <a:pt x="35795" y="14091"/>
                  </a:cubicBezTo>
                  <a:cubicBezTo>
                    <a:pt x="35795" y="13877"/>
                    <a:pt x="35818" y="13664"/>
                    <a:pt x="35866" y="13474"/>
                  </a:cubicBezTo>
                  <a:cubicBezTo>
                    <a:pt x="35961" y="12999"/>
                    <a:pt x="36483" y="12738"/>
                    <a:pt x="36886" y="12976"/>
                  </a:cubicBezTo>
                  <a:cubicBezTo>
                    <a:pt x="37099" y="13047"/>
                    <a:pt x="37313" y="13165"/>
                    <a:pt x="37479" y="13308"/>
                  </a:cubicBezTo>
                  <a:cubicBezTo>
                    <a:pt x="38072" y="13735"/>
                    <a:pt x="38641" y="14162"/>
                    <a:pt x="39211" y="14589"/>
                  </a:cubicBezTo>
                  <a:cubicBezTo>
                    <a:pt x="39377" y="14755"/>
                    <a:pt x="39590" y="14802"/>
                    <a:pt x="39804" y="14755"/>
                  </a:cubicBezTo>
                  <a:cubicBezTo>
                    <a:pt x="39970" y="14494"/>
                    <a:pt x="40041" y="14209"/>
                    <a:pt x="40041" y="13924"/>
                  </a:cubicBezTo>
                  <a:cubicBezTo>
                    <a:pt x="40112" y="13545"/>
                    <a:pt x="40183" y="13165"/>
                    <a:pt x="40278" y="12810"/>
                  </a:cubicBezTo>
                  <a:cubicBezTo>
                    <a:pt x="40420" y="12406"/>
                    <a:pt x="40705" y="12288"/>
                    <a:pt x="41132" y="12406"/>
                  </a:cubicBezTo>
                  <a:cubicBezTo>
                    <a:pt x="41440" y="12525"/>
                    <a:pt x="41749" y="12620"/>
                    <a:pt x="42081" y="12691"/>
                  </a:cubicBezTo>
                  <a:cubicBezTo>
                    <a:pt x="42413" y="12738"/>
                    <a:pt x="42745" y="12857"/>
                    <a:pt x="43006" y="13071"/>
                  </a:cubicBezTo>
                  <a:cubicBezTo>
                    <a:pt x="43457" y="13355"/>
                    <a:pt x="43931" y="13592"/>
                    <a:pt x="44524" y="13379"/>
                  </a:cubicBezTo>
                  <a:cubicBezTo>
                    <a:pt x="44761" y="12928"/>
                    <a:pt x="44666" y="12359"/>
                    <a:pt x="44310" y="12003"/>
                  </a:cubicBezTo>
                  <a:cubicBezTo>
                    <a:pt x="44121" y="11813"/>
                    <a:pt x="43931" y="11647"/>
                    <a:pt x="43741" y="11481"/>
                  </a:cubicBezTo>
                  <a:cubicBezTo>
                    <a:pt x="43575" y="11291"/>
                    <a:pt x="43409" y="11197"/>
                    <a:pt x="43314" y="10936"/>
                  </a:cubicBezTo>
                  <a:close/>
                  <a:moveTo>
                    <a:pt x="22725" y="53135"/>
                  </a:moveTo>
                  <a:cubicBezTo>
                    <a:pt x="22962" y="53135"/>
                    <a:pt x="23175" y="53159"/>
                    <a:pt x="23389" y="53159"/>
                  </a:cubicBezTo>
                  <a:lnTo>
                    <a:pt x="29983" y="53159"/>
                  </a:lnTo>
                  <a:cubicBezTo>
                    <a:pt x="30932" y="53159"/>
                    <a:pt x="31857" y="53111"/>
                    <a:pt x="32782" y="53016"/>
                  </a:cubicBezTo>
                  <a:cubicBezTo>
                    <a:pt x="33138" y="52969"/>
                    <a:pt x="33494" y="52922"/>
                    <a:pt x="33850" y="52922"/>
                  </a:cubicBezTo>
                  <a:cubicBezTo>
                    <a:pt x="34466" y="52898"/>
                    <a:pt x="35083" y="52827"/>
                    <a:pt x="35676" y="52708"/>
                  </a:cubicBezTo>
                  <a:cubicBezTo>
                    <a:pt x="36364" y="52589"/>
                    <a:pt x="37052" y="52495"/>
                    <a:pt x="37764" y="52400"/>
                  </a:cubicBezTo>
                  <a:cubicBezTo>
                    <a:pt x="38214" y="52329"/>
                    <a:pt x="38689" y="52305"/>
                    <a:pt x="39139" y="52210"/>
                  </a:cubicBezTo>
                  <a:cubicBezTo>
                    <a:pt x="39970" y="52068"/>
                    <a:pt x="40776" y="51783"/>
                    <a:pt x="41630" y="51830"/>
                  </a:cubicBezTo>
                  <a:cubicBezTo>
                    <a:pt x="41677" y="51830"/>
                    <a:pt x="41749" y="51807"/>
                    <a:pt x="41796" y="51783"/>
                  </a:cubicBezTo>
                  <a:lnTo>
                    <a:pt x="43077" y="51261"/>
                  </a:lnTo>
                  <a:cubicBezTo>
                    <a:pt x="43243" y="51048"/>
                    <a:pt x="43267" y="50739"/>
                    <a:pt x="43124" y="50478"/>
                  </a:cubicBezTo>
                  <a:cubicBezTo>
                    <a:pt x="43030" y="50241"/>
                    <a:pt x="43006" y="49980"/>
                    <a:pt x="42982" y="49743"/>
                  </a:cubicBezTo>
                  <a:cubicBezTo>
                    <a:pt x="43006" y="49577"/>
                    <a:pt x="42958" y="49387"/>
                    <a:pt x="42840" y="49269"/>
                  </a:cubicBezTo>
                  <a:cubicBezTo>
                    <a:pt x="42626" y="49055"/>
                    <a:pt x="42650" y="48794"/>
                    <a:pt x="42626" y="48557"/>
                  </a:cubicBezTo>
                  <a:cubicBezTo>
                    <a:pt x="42626" y="48272"/>
                    <a:pt x="42579" y="48011"/>
                    <a:pt x="42531" y="47750"/>
                  </a:cubicBezTo>
                  <a:cubicBezTo>
                    <a:pt x="42318" y="46873"/>
                    <a:pt x="42033" y="46043"/>
                    <a:pt x="41630" y="45236"/>
                  </a:cubicBezTo>
                  <a:cubicBezTo>
                    <a:pt x="41274" y="44453"/>
                    <a:pt x="40942" y="43647"/>
                    <a:pt x="40657" y="42816"/>
                  </a:cubicBezTo>
                  <a:cubicBezTo>
                    <a:pt x="40373" y="41963"/>
                    <a:pt x="40088" y="41109"/>
                    <a:pt x="39804" y="40231"/>
                  </a:cubicBezTo>
                  <a:cubicBezTo>
                    <a:pt x="39732" y="40065"/>
                    <a:pt x="39685" y="39923"/>
                    <a:pt x="39661" y="39733"/>
                  </a:cubicBezTo>
                  <a:cubicBezTo>
                    <a:pt x="39614" y="38997"/>
                    <a:pt x="39234" y="38333"/>
                    <a:pt x="39044" y="37645"/>
                  </a:cubicBezTo>
                  <a:cubicBezTo>
                    <a:pt x="38973" y="37622"/>
                    <a:pt x="38926" y="37598"/>
                    <a:pt x="38902" y="37622"/>
                  </a:cubicBezTo>
                  <a:cubicBezTo>
                    <a:pt x="38736" y="37669"/>
                    <a:pt x="38570" y="37740"/>
                    <a:pt x="38428" y="37788"/>
                  </a:cubicBezTo>
                  <a:cubicBezTo>
                    <a:pt x="37882" y="37977"/>
                    <a:pt x="37360" y="38167"/>
                    <a:pt x="36815" y="38357"/>
                  </a:cubicBezTo>
                  <a:cubicBezTo>
                    <a:pt x="36435" y="38476"/>
                    <a:pt x="36032" y="38570"/>
                    <a:pt x="35652" y="38665"/>
                  </a:cubicBezTo>
                  <a:cubicBezTo>
                    <a:pt x="35415" y="38713"/>
                    <a:pt x="35225" y="38879"/>
                    <a:pt x="35131" y="39092"/>
                  </a:cubicBezTo>
                  <a:cubicBezTo>
                    <a:pt x="34893" y="39662"/>
                    <a:pt x="34514" y="40160"/>
                    <a:pt x="34063" y="40563"/>
                  </a:cubicBezTo>
                  <a:cubicBezTo>
                    <a:pt x="33897" y="40705"/>
                    <a:pt x="33731" y="40848"/>
                    <a:pt x="33612" y="41014"/>
                  </a:cubicBezTo>
                  <a:cubicBezTo>
                    <a:pt x="33280" y="41536"/>
                    <a:pt x="32806" y="41630"/>
                    <a:pt x="32237" y="41512"/>
                  </a:cubicBezTo>
                  <a:cubicBezTo>
                    <a:pt x="31952" y="41464"/>
                    <a:pt x="31691" y="41370"/>
                    <a:pt x="31478" y="41203"/>
                  </a:cubicBezTo>
                  <a:cubicBezTo>
                    <a:pt x="31027" y="40871"/>
                    <a:pt x="30671" y="40444"/>
                    <a:pt x="30434" y="39946"/>
                  </a:cubicBezTo>
                  <a:cubicBezTo>
                    <a:pt x="30363" y="39828"/>
                    <a:pt x="30291" y="39685"/>
                    <a:pt x="30244" y="39567"/>
                  </a:cubicBezTo>
                  <a:cubicBezTo>
                    <a:pt x="30125" y="39567"/>
                    <a:pt x="30031" y="39567"/>
                    <a:pt x="29936" y="39567"/>
                  </a:cubicBezTo>
                  <a:cubicBezTo>
                    <a:pt x="28821" y="39614"/>
                    <a:pt x="27706" y="39519"/>
                    <a:pt x="26615" y="39330"/>
                  </a:cubicBezTo>
                  <a:cubicBezTo>
                    <a:pt x="26496" y="39330"/>
                    <a:pt x="26401" y="39330"/>
                    <a:pt x="26283" y="39377"/>
                  </a:cubicBezTo>
                  <a:cubicBezTo>
                    <a:pt x="26259" y="39733"/>
                    <a:pt x="26235" y="40065"/>
                    <a:pt x="26188" y="40397"/>
                  </a:cubicBezTo>
                  <a:cubicBezTo>
                    <a:pt x="25974" y="41725"/>
                    <a:pt x="25666" y="43054"/>
                    <a:pt x="25310" y="44358"/>
                  </a:cubicBezTo>
                  <a:cubicBezTo>
                    <a:pt x="25144" y="44904"/>
                    <a:pt x="24978" y="45473"/>
                    <a:pt x="24859" y="46019"/>
                  </a:cubicBezTo>
                  <a:cubicBezTo>
                    <a:pt x="24693" y="46778"/>
                    <a:pt x="24456" y="47537"/>
                    <a:pt x="24195" y="48272"/>
                  </a:cubicBezTo>
                  <a:cubicBezTo>
                    <a:pt x="23768" y="49435"/>
                    <a:pt x="23294" y="50549"/>
                    <a:pt x="22985" y="51736"/>
                  </a:cubicBezTo>
                  <a:cubicBezTo>
                    <a:pt x="22867" y="52210"/>
                    <a:pt x="22772" y="52661"/>
                    <a:pt x="22725" y="53135"/>
                  </a:cubicBezTo>
                  <a:close/>
                  <a:moveTo>
                    <a:pt x="42128" y="52898"/>
                  </a:moveTo>
                  <a:cubicBezTo>
                    <a:pt x="42033" y="52874"/>
                    <a:pt x="41938" y="52874"/>
                    <a:pt x="41844" y="52898"/>
                  </a:cubicBezTo>
                  <a:cubicBezTo>
                    <a:pt x="41203" y="53016"/>
                    <a:pt x="40563" y="53111"/>
                    <a:pt x="39922" y="53254"/>
                  </a:cubicBezTo>
                  <a:cubicBezTo>
                    <a:pt x="39211" y="53443"/>
                    <a:pt x="38475" y="53538"/>
                    <a:pt x="37740" y="53586"/>
                  </a:cubicBezTo>
                  <a:cubicBezTo>
                    <a:pt x="37621" y="53586"/>
                    <a:pt x="37526" y="53609"/>
                    <a:pt x="37408" y="53633"/>
                  </a:cubicBezTo>
                  <a:cubicBezTo>
                    <a:pt x="36151" y="53776"/>
                    <a:pt x="34917" y="54108"/>
                    <a:pt x="33636" y="54084"/>
                  </a:cubicBezTo>
                  <a:cubicBezTo>
                    <a:pt x="33565" y="54084"/>
                    <a:pt x="33470" y="54131"/>
                    <a:pt x="33375" y="54131"/>
                  </a:cubicBezTo>
                  <a:cubicBezTo>
                    <a:pt x="32735" y="54179"/>
                    <a:pt x="32071" y="54274"/>
                    <a:pt x="31430" y="54274"/>
                  </a:cubicBezTo>
                  <a:cubicBezTo>
                    <a:pt x="29414" y="54297"/>
                    <a:pt x="27398" y="54297"/>
                    <a:pt x="25381" y="54297"/>
                  </a:cubicBezTo>
                  <a:lnTo>
                    <a:pt x="24765" y="54297"/>
                  </a:lnTo>
                  <a:cubicBezTo>
                    <a:pt x="24598" y="54487"/>
                    <a:pt x="24456" y="54677"/>
                    <a:pt x="24314" y="54867"/>
                  </a:cubicBezTo>
                  <a:cubicBezTo>
                    <a:pt x="24053" y="55436"/>
                    <a:pt x="23768" y="56029"/>
                    <a:pt x="23555" y="56622"/>
                  </a:cubicBezTo>
                  <a:cubicBezTo>
                    <a:pt x="23412" y="57002"/>
                    <a:pt x="23246" y="57357"/>
                    <a:pt x="23057" y="57713"/>
                  </a:cubicBezTo>
                  <a:cubicBezTo>
                    <a:pt x="22796" y="58188"/>
                    <a:pt x="22535" y="58686"/>
                    <a:pt x="22274" y="59160"/>
                  </a:cubicBezTo>
                  <a:cubicBezTo>
                    <a:pt x="22226" y="59255"/>
                    <a:pt x="22203" y="59350"/>
                    <a:pt x="22179" y="59469"/>
                  </a:cubicBezTo>
                  <a:cubicBezTo>
                    <a:pt x="22250" y="59516"/>
                    <a:pt x="22321" y="59563"/>
                    <a:pt x="22392" y="59611"/>
                  </a:cubicBezTo>
                  <a:cubicBezTo>
                    <a:pt x="22725" y="59706"/>
                    <a:pt x="23057" y="59801"/>
                    <a:pt x="23389" y="59872"/>
                  </a:cubicBezTo>
                  <a:cubicBezTo>
                    <a:pt x="24575" y="60062"/>
                    <a:pt x="25713" y="60607"/>
                    <a:pt x="26971" y="60678"/>
                  </a:cubicBezTo>
                  <a:cubicBezTo>
                    <a:pt x="27042" y="60678"/>
                    <a:pt x="27137" y="60702"/>
                    <a:pt x="27208" y="60749"/>
                  </a:cubicBezTo>
                  <a:cubicBezTo>
                    <a:pt x="27587" y="60821"/>
                    <a:pt x="27991" y="60797"/>
                    <a:pt x="28394" y="60702"/>
                  </a:cubicBezTo>
                  <a:cubicBezTo>
                    <a:pt x="28394" y="60631"/>
                    <a:pt x="28418" y="60536"/>
                    <a:pt x="28418" y="60465"/>
                  </a:cubicBezTo>
                  <a:cubicBezTo>
                    <a:pt x="28465" y="59540"/>
                    <a:pt x="28631" y="58615"/>
                    <a:pt x="28939" y="57737"/>
                  </a:cubicBezTo>
                  <a:cubicBezTo>
                    <a:pt x="28963" y="57642"/>
                    <a:pt x="29011" y="57523"/>
                    <a:pt x="29034" y="57429"/>
                  </a:cubicBezTo>
                  <a:cubicBezTo>
                    <a:pt x="29200" y="56978"/>
                    <a:pt x="29627" y="56693"/>
                    <a:pt x="30102" y="56717"/>
                  </a:cubicBezTo>
                  <a:cubicBezTo>
                    <a:pt x="31667" y="56741"/>
                    <a:pt x="33257" y="56717"/>
                    <a:pt x="34822" y="56717"/>
                  </a:cubicBezTo>
                  <a:cubicBezTo>
                    <a:pt x="34988" y="56717"/>
                    <a:pt x="35154" y="56741"/>
                    <a:pt x="35320" y="56764"/>
                  </a:cubicBezTo>
                  <a:cubicBezTo>
                    <a:pt x="35747" y="56883"/>
                    <a:pt x="35866" y="57025"/>
                    <a:pt x="35890" y="57500"/>
                  </a:cubicBezTo>
                  <a:cubicBezTo>
                    <a:pt x="35913" y="57950"/>
                    <a:pt x="35913" y="58425"/>
                    <a:pt x="35890" y="58875"/>
                  </a:cubicBezTo>
                  <a:cubicBezTo>
                    <a:pt x="35866" y="59374"/>
                    <a:pt x="35984" y="59848"/>
                    <a:pt x="36222" y="60251"/>
                  </a:cubicBezTo>
                  <a:cubicBezTo>
                    <a:pt x="36411" y="60251"/>
                    <a:pt x="36577" y="60275"/>
                    <a:pt x="36767" y="60275"/>
                  </a:cubicBezTo>
                  <a:cubicBezTo>
                    <a:pt x="37645" y="60275"/>
                    <a:pt x="38523" y="60251"/>
                    <a:pt x="39377" y="60275"/>
                  </a:cubicBezTo>
                  <a:cubicBezTo>
                    <a:pt x="40088" y="60275"/>
                    <a:pt x="40776" y="60180"/>
                    <a:pt x="41464" y="59990"/>
                  </a:cubicBezTo>
                  <a:cubicBezTo>
                    <a:pt x="41891" y="59848"/>
                    <a:pt x="42294" y="59706"/>
                    <a:pt x="42697" y="59516"/>
                  </a:cubicBezTo>
                  <a:cubicBezTo>
                    <a:pt x="43006" y="59421"/>
                    <a:pt x="43196" y="59089"/>
                    <a:pt x="43172" y="58757"/>
                  </a:cubicBezTo>
                  <a:cubicBezTo>
                    <a:pt x="43148" y="58140"/>
                    <a:pt x="43124" y="57500"/>
                    <a:pt x="43124" y="56859"/>
                  </a:cubicBezTo>
                  <a:cubicBezTo>
                    <a:pt x="43148" y="56551"/>
                    <a:pt x="43077" y="56219"/>
                    <a:pt x="42958" y="55934"/>
                  </a:cubicBezTo>
                  <a:cubicBezTo>
                    <a:pt x="42674" y="55246"/>
                    <a:pt x="42460" y="54535"/>
                    <a:pt x="42342" y="53799"/>
                  </a:cubicBezTo>
                  <a:cubicBezTo>
                    <a:pt x="42294" y="53515"/>
                    <a:pt x="42199" y="53230"/>
                    <a:pt x="42128" y="52898"/>
                  </a:cubicBezTo>
                  <a:close/>
                  <a:moveTo>
                    <a:pt x="49671" y="18787"/>
                  </a:moveTo>
                  <a:cubicBezTo>
                    <a:pt x="49695" y="18906"/>
                    <a:pt x="49719" y="18977"/>
                    <a:pt x="49743" y="19048"/>
                  </a:cubicBezTo>
                  <a:cubicBezTo>
                    <a:pt x="49980" y="19807"/>
                    <a:pt x="50146" y="20614"/>
                    <a:pt x="50193" y="21420"/>
                  </a:cubicBezTo>
                  <a:cubicBezTo>
                    <a:pt x="50241" y="22013"/>
                    <a:pt x="50217" y="22630"/>
                    <a:pt x="50146" y="23247"/>
                  </a:cubicBezTo>
                  <a:cubicBezTo>
                    <a:pt x="50146" y="23342"/>
                    <a:pt x="50122" y="23460"/>
                    <a:pt x="50146" y="23555"/>
                  </a:cubicBezTo>
                  <a:cubicBezTo>
                    <a:pt x="50146" y="23650"/>
                    <a:pt x="50075" y="23769"/>
                    <a:pt x="50241" y="23864"/>
                  </a:cubicBezTo>
                  <a:cubicBezTo>
                    <a:pt x="50786" y="23579"/>
                    <a:pt x="51308" y="23176"/>
                    <a:pt x="51735" y="22725"/>
                  </a:cubicBezTo>
                  <a:cubicBezTo>
                    <a:pt x="52067" y="22322"/>
                    <a:pt x="52352" y="21871"/>
                    <a:pt x="52565" y="21397"/>
                  </a:cubicBezTo>
                  <a:cubicBezTo>
                    <a:pt x="52755" y="20543"/>
                    <a:pt x="52684" y="19641"/>
                    <a:pt x="52376" y="18835"/>
                  </a:cubicBezTo>
                  <a:cubicBezTo>
                    <a:pt x="52281" y="18526"/>
                    <a:pt x="52020" y="18289"/>
                    <a:pt x="51711" y="18218"/>
                  </a:cubicBezTo>
                  <a:cubicBezTo>
                    <a:pt x="50929" y="18052"/>
                    <a:pt x="50217" y="18052"/>
                    <a:pt x="49671" y="18811"/>
                  </a:cubicBezTo>
                  <a:close/>
                  <a:moveTo>
                    <a:pt x="12382" y="25358"/>
                  </a:moveTo>
                  <a:cubicBezTo>
                    <a:pt x="12430" y="24836"/>
                    <a:pt x="12477" y="24314"/>
                    <a:pt x="12525" y="23792"/>
                  </a:cubicBezTo>
                  <a:cubicBezTo>
                    <a:pt x="12643" y="23270"/>
                    <a:pt x="12714" y="22725"/>
                    <a:pt x="12738" y="22179"/>
                  </a:cubicBezTo>
                  <a:cubicBezTo>
                    <a:pt x="12430" y="21800"/>
                    <a:pt x="12050" y="21468"/>
                    <a:pt x="11623" y="21230"/>
                  </a:cubicBezTo>
                  <a:cubicBezTo>
                    <a:pt x="11006" y="20851"/>
                    <a:pt x="10532" y="20993"/>
                    <a:pt x="10200" y="21610"/>
                  </a:cubicBezTo>
                  <a:cubicBezTo>
                    <a:pt x="10105" y="21776"/>
                    <a:pt x="10034" y="21942"/>
                    <a:pt x="9963" y="22132"/>
                  </a:cubicBezTo>
                  <a:cubicBezTo>
                    <a:pt x="9773" y="22535"/>
                    <a:pt x="9678" y="22962"/>
                    <a:pt x="9702" y="23413"/>
                  </a:cubicBezTo>
                  <a:cubicBezTo>
                    <a:pt x="9678" y="23911"/>
                    <a:pt x="9939" y="24362"/>
                    <a:pt x="10366" y="24599"/>
                  </a:cubicBezTo>
                  <a:cubicBezTo>
                    <a:pt x="10983" y="24978"/>
                    <a:pt x="11671" y="25263"/>
                    <a:pt x="12382" y="25358"/>
                  </a:cubicBezTo>
                  <a:close/>
                  <a:moveTo>
                    <a:pt x="25192" y="67818"/>
                  </a:moveTo>
                  <a:cubicBezTo>
                    <a:pt x="25049" y="67652"/>
                    <a:pt x="24859" y="67557"/>
                    <a:pt x="24646" y="67534"/>
                  </a:cubicBezTo>
                  <a:cubicBezTo>
                    <a:pt x="24290" y="67415"/>
                    <a:pt x="23911" y="67344"/>
                    <a:pt x="23555" y="67225"/>
                  </a:cubicBezTo>
                  <a:cubicBezTo>
                    <a:pt x="23128" y="67107"/>
                    <a:pt x="22701" y="67035"/>
                    <a:pt x="22250" y="67035"/>
                  </a:cubicBezTo>
                  <a:cubicBezTo>
                    <a:pt x="21681" y="67012"/>
                    <a:pt x="21159" y="67059"/>
                    <a:pt x="20779" y="67557"/>
                  </a:cubicBezTo>
                  <a:cubicBezTo>
                    <a:pt x="20685" y="67652"/>
                    <a:pt x="20566" y="67747"/>
                    <a:pt x="20447" y="67842"/>
                  </a:cubicBezTo>
                  <a:cubicBezTo>
                    <a:pt x="20234" y="68008"/>
                    <a:pt x="20092" y="68245"/>
                    <a:pt x="19997" y="68482"/>
                  </a:cubicBezTo>
                  <a:cubicBezTo>
                    <a:pt x="20139" y="68530"/>
                    <a:pt x="20281" y="68577"/>
                    <a:pt x="20447" y="68601"/>
                  </a:cubicBezTo>
                  <a:cubicBezTo>
                    <a:pt x="21467" y="68743"/>
                    <a:pt x="22511" y="68743"/>
                    <a:pt x="23531" y="68625"/>
                  </a:cubicBezTo>
                  <a:cubicBezTo>
                    <a:pt x="23768" y="68625"/>
                    <a:pt x="23982" y="68577"/>
                    <a:pt x="24219" y="68506"/>
                  </a:cubicBezTo>
                  <a:cubicBezTo>
                    <a:pt x="24338" y="68506"/>
                    <a:pt x="24456" y="68435"/>
                    <a:pt x="24551" y="68364"/>
                  </a:cubicBezTo>
                  <a:cubicBezTo>
                    <a:pt x="24788" y="68198"/>
                    <a:pt x="24978" y="68008"/>
                    <a:pt x="25192" y="67818"/>
                  </a:cubicBezTo>
                  <a:close/>
                  <a:moveTo>
                    <a:pt x="40895" y="66798"/>
                  </a:moveTo>
                  <a:cubicBezTo>
                    <a:pt x="41203" y="66941"/>
                    <a:pt x="41369" y="67035"/>
                    <a:pt x="41535" y="67107"/>
                  </a:cubicBezTo>
                  <a:cubicBezTo>
                    <a:pt x="42010" y="67391"/>
                    <a:pt x="42555" y="67486"/>
                    <a:pt x="43124" y="67415"/>
                  </a:cubicBezTo>
                  <a:cubicBezTo>
                    <a:pt x="43907" y="67296"/>
                    <a:pt x="44714" y="67202"/>
                    <a:pt x="45497" y="67035"/>
                  </a:cubicBezTo>
                  <a:cubicBezTo>
                    <a:pt x="46018" y="66917"/>
                    <a:pt x="46517" y="66656"/>
                    <a:pt x="46920" y="66276"/>
                  </a:cubicBezTo>
                  <a:cubicBezTo>
                    <a:pt x="46991" y="66205"/>
                    <a:pt x="47062" y="66158"/>
                    <a:pt x="46991" y="66015"/>
                  </a:cubicBezTo>
                  <a:cubicBezTo>
                    <a:pt x="46920" y="66015"/>
                    <a:pt x="46825" y="65992"/>
                    <a:pt x="46730" y="65992"/>
                  </a:cubicBezTo>
                  <a:lnTo>
                    <a:pt x="45520" y="65992"/>
                  </a:lnTo>
                  <a:cubicBezTo>
                    <a:pt x="45022" y="65992"/>
                    <a:pt x="44548" y="66039"/>
                    <a:pt x="44073" y="66158"/>
                  </a:cubicBezTo>
                  <a:cubicBezTo>
                    <a:pt x="43480" y="66300"/>
                    <a:pt x="42887" y="66419"/>
                    <a:pt x="42294" y="66561"/>
                  </a:cubicBezTo>
                  <a:cubicBezTo>
                    <a:pt x="41891" y="66632"/>
                    <a:pt x="41488" y="66703"/>
                    <a:pt x="40918" y="66798"/>
                  </a:cubicBezTo>
                  <a:close/>
                  <a:moveTo>
                    <a:pt x="31359" y="39590"/>
                  </a:moveTo>
                  <a:cubicBezTo>
                    <a:pt x="31525" y="39970"/>
                    <a:pt x="31810" y="40255"/>
                    <a:pt x="32165" y="40444"/>
                  </a:cubicBezTo>
                  <a:cubicBezTo>
                    <a:pt x="32355" y="40587"/>
                    <a:pt x="32616" y="40539"/>
                    <a:pt x="32758" y="40373"/>
                  </a:cubicBezTo>
                  <a:cubicBezTo>
                    <a:pt x="33067" y="40065"/>
                    <a:pt x="33351" y="39780"/>
                    <a:pt x="33636" y="39448"/>
                  </a:cubicBezTo>
                  <a:cubicBezTo>
                    <a:pt x="33684" y="39377"/>
                    <a:pt x="33707" y="39306"/>
                    <a:pt x="33755" y="392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50"/>
            <p:cNvSpPr/>
            <p:nvPr/>
          </p:nvSpPr>
          <p:spPr>
            <a:xfrm>
              <a:off x="10442500" y="3863750"/>
              <a:ext cx="400900" cy="135250"/>
            </a:xfrm>
            <a:custGeom>
              <a:avLst/>
              <a:gdLst/>
              <a:ahLst/>
              <a:cxnLst/>
              <a:rect l="l" t="t" r="r" b="b"/>
              <a:pathLst>
                <a:path w="16036" h="5410" extrusionOk="0">
                  <a:moveTo>
                    <a:pt x="6903" y="5362"/>
                  </a:moveTo>
                  <a:lnTo>
                    <a:pt x="6784" y="5362"/>
                  </a:lnTo>
                  <a:cubicBezTo>
                    <a:pt x="5717" y="5409"/>
                    <a:pt x="4673" y="5172"/>
                    <a:pt x="3748" y="4650"/>
                  </a:cubicBezTo>
                  <a:cubicBezTo>
                    <a:pt x="2894" y="4247"/>
                    <a:pt x="2159" y="3678"/>
                    <a:pt x="1518" y="2990"/>
                  </a:cubicBezTo>
                  <a:cubicBezTo>
                    <a:pt x="1352" y="2800"/>
                    <a:pt x="1186" y="2610"/>
                    <a:pt x="1044" y="2397"/>
                  </a:cubicBezTo>
                  <a:cubicBezTo>
                    <a:pt x="831" y="2112"/>
                    <a:pt x="617" y="1804"/>
                    <a:pt x="451" y="1519"/>
                  </a:cubicBezTo>
                  <a:cubicBezTo>
                    <a:pt x="309" y="1282"/>
                    <a:pt x="190" y="1021"/>
                    <a:pt x="95" y="760"/>
                  </a:cubicBezTo>
                  <a:cubicBezTo>
                    <a:pt x="0" y="546"/>
                    <a:pt x="71" y="286"/>
                    <a:pt x="214" y="119"/>
                  </a:cubicBezTo>
                  <a:cubicBezTo>
                    <a:pt x="332" y="1"/>
                    <a:pt x="498" y="1"/>
                    <a:pt x="617" y="96"/>
                  </a:cubicBezTo>
                  <a:cubicBezTo>
                    <a:pt x="736" y="214"/>
                    <a:pt x="831" y="357"/>
                    <a:pt x="925" y="499"/>
                  </a:cubicBezTo>
                  <a:cubicBezTo>
                    <a:pt x="1091" y="736"/>
                    <a:pt x="1234" y="997"/>
                    <a:pt x="1400" y="1234"/>
                  </a:cubicBezTo>
                  <a:cubicBezTo>
                    <a:pt x="1518" y="1377"/>
                    <a:pt x="1637" y="1519"/>
                    <a:pt x="1756" y="1685"/>
                  </a:cubicBezTo>
                  <a:cubicBezTo>
                    <a:pt x="2325" y="2468"/>
                    <a:pt x="3084" y="3132"/>
                    <a:pt x="3938" y="3583"/>
                  </a:cubicBezTo>
                  <a:cubicBezTo>
                    <a:pt x="4887" y="4105"/>
                    <a:pt x="5954" y="4342"/>
                    <a:pt x="7045" y="4271"/>
                  </a:cubicBezTo>
                  <a:cubicBezTo>
                    <a:pt x="7733" y="4223"/>
                    <a:pt x="8445" y="4294"/>
                    <a:pt x="9109" y="4105"/>
                  </a:cubicBezTo>
                  <a:cubicBezTo>
                    <a:pt x="9560" y="3962"/>
                    <a:pt x="10011" y="3820"/>
                    <a:pt x="10437" y="3630"/>
                  </a:cubicBezTo>
                  <a:cubicBezTo>
                    <a:pt x="11624" y="3061"/>
                    <a:pt x="12762" y="2420"/>
                    <a:pt x="13853" y="1685"/>
                  </a:cubicBezTo>
                  <a:cubicBezTo>
                    <a:pt x="14090" y="1519"/>
                    <a:pt x="14280" y="1329"/>
                    <a:pt x="14446" y="1116"/>
                  </a:cubicBezTo>
                  <a:cubicBezTo>
                    <a:pt x="14731" y="736"/>
                    <a:pt x="15087" y="428"/>
                    <a:pt x="15514" y="238"/>
                  </a:cubicBezTo>
                  <a:cubicBezTo>
                    <a:pt x="15751" y="96"/>
                    <a:pt x="16036" y="286"/>
                    <a:pt x="16036" y="570"/>
                  </a:cubicBezTo>
                  <a:cubicBezTo>
                    <a:pt x="16012" y="807"/>
                    <a:pt x="15917" y="1021"/>
                    <a:pt x="15751" y="1187"/>
                  </a:cubicBezTo>
                  <a:cubicBezTo>
                    <a:pt x="15561" y="1424"/>
                    <a:pt x="15395" y="1661"/>
                    <a:pt x="15205" y="1899"/>
                  </a:cubicBezTo>
                  <a:cubicBezTo>
                    <a:pt x="15016" y="2136"/>
                    <a:pt x="14778" y="2349"/>
                    <a:pt x="14517" y="2539"/>
                  </a:cubicBezTo>
                  <a:cubicBezTo>
                    <a:pt x="13165" y="3488"/>
                    <a:pt x="11718" y="4294"/>
                    <a:pt x="10200" y="4911"/>
                  </a:cubicBezTo>
                  <a:cubicBezTo>
                    <a:pt x="9678" y="5125"/>
                    <a:pt x="9157" y="5243"/>
                    <a:pt x="8611" y="5291"/>
                  </a:cubicBezTo>
                  <a:cubicBezTo>
                    <a:pt x="8042" y="5314"/>
                    <a:pt x="7472" y="5338"/>
                    <a:pt x="6903" y="5386"/>
                  </a:cubicBezTo>
                  <a:cubicBezTo>
                    <a:pt x="6903" y="5362"/>
                    <a:pt x="6903" y="5362"/>
                    <a:pt x="6903" y="53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50"/>
            <p:cNvSpPr/>
            <p:nvPr/>
          </p:nvSpPr>
          <p:spPr>
            <a:xfrm>
              <a:off x="10768650" y="3736250"/>
              <a:ext cx="48650" cy="45100"/>
            </a:xfrm>
            <a:custGeom>
              <a:avLst/>
              <a:gdLst/>
              <a:ahLst/>
              <a:cxnLst/>
              <a:rect l="l" t="t" r="r" b="b"/>
              <a:pathLst>
                <a:path w="1946" h="1804" extrusionOk="0">
                  <a:moveTo>
                    <a:pt x="1163" y="25"/>
                  </a:moveTo>
                  <a:cubicBezTo>
                    <a:pt x="1234" y="25"/>
                    <a:pt x="1329" y="25"/>
                    <a:pt x="1400" y="48"/>
                  </a:cubicBezTo>
                  <a:cubicBezTo>
                    <a:pt x="1495" y="72"/>
                    <a:pt x="1590" y="120"/>
                    <a:pt x="1685" y="191"/>
                  </a:cubicBezTo>
                  <a:cubicBezTo>
                    <a:pt x="1922" y="546"/>
                    <a:pt x="1946" y="1021"/>
                    <a:pt x="1709" y="1377"/>
                  </a:cubicBezTo>
                  <a:cubicBezTo>
                    <a:pt x="1448" y="1661"/>
                    <a:pt x="1044" y="1804"/>
                    <a:pt x="665" y="1780"/>
                  </a:cubicBezTo>
                  <a:cubicBezTo>
                    <a:pt x="238" y="1709"/>
                    <a:pt x="1" y="1282"/>
                    <a:pt x="167" y="879"/>
                  </a:cubicBezTo>
                  <a:cubicBezTo>
                    <a:pt x="238" y="760"/>
                    <a:pt x="333" y="641"/>
                    <a:pt x="380" y="499"/>
                  </a:cubicBezTo>
                  <a:cubicBezTo>
                    <a:pt x="570" y="48"/>
                    <a:pt x="641" y="1"/>
                    <a:pt x="1163" y="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50"/>
            <p:cNvSpPr/>
            <p:nvPr/>
          </p:nvSpPr>
          <p:spPr>
            <a:xfrm>
              <a:off x="10451975" y="3748125"/>
              <a:ext cx="46300" cy="44500"/>
            </a:xfrm>
            <a:custGeom>
              <a:avLst/>
              <a:gdLst/>
              <a:ahLst/>
              <a:cxnLst/>
              <a:rect l="l" t="t" r="r" b="b"/>
              <a:pathLst>
                <a:path w="1852" h="1780" extrusionOk="0">
                  <a:moveTo>
                    <a:pt x="784" y="1732"/>
                  </a:moveTo>
                  <a:cubicBezTo>
                    <a:pt x="357" y="1779"/>
                    <a:pt x="1" y="1400"/>
                    <a:pt x="48" y="973"/>
                  </a:cubicBezTo>
                  <a:cubicBezTo>
                    <a:pt x="72" y="783"/>
                    <a:pt x="119" y="593"/>
                    <a:pt x="191" y="427"/>
                  </a:cubicBezTo>
                  <a:cubicBezTo>
                    <a:pt x="262" y="214"/>
                    <a:pt x="452" y="71"/>
                    <a:pt x="689" y="71"/>
                  </a:cubicBezTo>
                  <a:cubicBezTo>
                    <a:pt x="950" y="0"/>
                    <a:pt x="1234" y="48"/>
                    <a:pt x="1448" y="214"/>
                  </a:cubicBezTo>
                  <a:cubicBezTo>
                    <a:pt x="1732" y="404"/>
                    <a:pt x="1851" y="736"/>
                    <a:pt x="1756" y="1044"/>
                  </a:cubicBezTo>
                  <a:cubicBezTo>
                    <a:pt x="1661" y="1400"/>
                    <a:pt x="1377" y="1661"/>
                    <a:pt x="997" y="1708"/>
                  </a:cubicBezTo>
                  <a:cubicBezTo>
                    <a:pt x="926" y="1732"/>
                    <a:pt x="855" y="1732"/>
                    <a:pt x="784" y="173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8" name="Google Shape;928;p50"/>
          <p:cNvGrpSpPr/>
          <p:nvPr/>
        </p:nvGrpSpPr>
        <p:grpSpPr>
          <a:xfrm>
            <a:off x="5838938" y="3177600"/>
            <a:ext cx="1385325" cy="1853800"/>
            <a:chOff x="9964525" y="914075"/>
            <a:chExt cx="1385325" cy="1853800"/>
          </a:xfrm>
        </p:grpSpPr>
        <p:sp>
          <p:nvSpPr>
            <p:cNvPr id="929" name="Google Shape;929;p50"/>
            <p:cNvSpPr/>
            <p:nvPr/>
          </p:nvSpPr>
          <p:spPr>
            <a:xfrm>
              <a:off x="10368950" y="1311400"/>
              <a:ext cx="743675" cy="519500"/>
            </a:xfrm>
            <a:custGeom>
              <a:avLst/>
              <a:gdLst/>
              <a:ahLst/>
              <a:cxnLst/>
              <a:rect l="l" t="t" r="r" b="b"/>
              <a:pathLst>
                <a:path w="29747" h="20780" extrusionOk="0">
                  <a:moveTo>
                    <a:pt x="1" y="8516"/>
                  </a:moveTo>
                  <a:cubicBezTo>
                    <a:pt x="3037" y="7425"/>
                    <a:pt x="5813" y="5978"/>
                    <a:pt x="8066" y="3677"/>
                  </a:cubicBezTo>
                  <a:cubicBezTo>
                    <a:pt x="8873" y="4033"/>
                    <a:pt x="9679" y="3914"/>
                    <a:pt x="10462" y="3606"/>
                  </a:cubicBezTo>
                  <a:cubicBezTo>
                    <a:pt x="11268" y="3274"/>
                    <a:pt x="12099" y="2894"/>
                    <a:pt x="12881" y="2491"/>
                  </a:cubicBezTo>
                  <a:cubicBezTo>
                    <a:pt x="13427" y="2206"/>
                    <a:pt x="13925" y="1827"/>
                    <a:pt x="14352" y="1376"/>
                  </a:cubicBezTo>
                  <a:cubicBezTo>
                    <a:pt x="14803" y="949"/>
                    <a:pt x="15230" y="498"/>
                    <a:pt x="15704" y="0"/>
                  </a:cubicBezTo>
                  <a:cubicBezTo>
                    <a:pt x="15894" y="95"/>
                    <a:pt x="16060" y="214"/>
                    <a:pt x="16226" y="356"/>
                  </a:cubicBezTo>
                  <a:cubicBezTo>
                    <a:pt x="16700" y="736"/>
                    <a:pt x="17199" y="1068"/>
                    <a:pt x="17697" y="1376"/>
                  </a:cubicBezTo>
                  <a:cubicBezTo>
                    <a:pt x="18408" y="1756"/>
                    <a:pt x="19167" y="2040"/>
                    <a:pt x="19950" y="2183"/>
                  </a:cubicBezTo>
                  <a:cubicBezTo>
                    <a:pt x="21658" y="2538"/>
                    <a:pt x="23390" y="2633"/>
                    <a:pt x="25098" y="2515"/>
                  </a:cubicBezTo>
                  <a:cubicBezTo>
                    <a:pt x="25762" y="2467"/>
                    <a:pt x="26402" y="2349"/>
                    <a:pt x="27019" y="2159"/>
                  </a:cubicBezTo>
                  <a:cubicBezTo>
                    <a:pt x="27612" y="1993"/>
                    <a:pt x="28205" y="1827"/>
                    <a:pt x="28798" y="1637"/>
                  </a:cubicBezTo>
                  <a:cubicBezTo>
                    <a:pt x="28845" y="1708"/>
                    <a:pt x="28893" y="1803"/>
                    <a:pt x="28940" y="1898"/>
                  </a:cubicBezTo>
                  <a:cubicBezTo>
                    <a:pt x="29154" y="2776"/>
                    <a:pt x="29391" y="3701"/>
                    <a:pt x="29605" y="4602"/>
                  </a:cubicBezTo>
                  <a:cubicBezTo>
                    <a:pt x="29699" y="5124"/>
                    <a:pt x="29723" y="5670"/>
                    <a:pt x="29628" y="6215"/>
                  </a:cubicBezTo>
                  <a:cubicBezTo>
                    <a:pt x="29628" y="6263"/>
                    <a:pt x="29581" y="6334"/>
                    <a:pt x="29605" y="6358"/>
                  </a:cubicBezTo>
                  <a:cubicBezTo>
                    <a:pt x="29747" y="6903"/>
                    <a:pt x="29628" y="7449"/>
                    <a:pt x="29652" y="7971"/>
                  </a:cubicBezTo>
                  <a:cubicBezTo>
                    <a:pt x="29676" y="8516"/>
                    <a:pt x="29652" y="9062"/>
                    <a:pt x="29628" y="9584"/>
                  </a:cubicBezTo>
                  <a:cubicBezTo>
                    <a:pt x="29628" y="9797"/>
                    <a:pt x="29581" y="9987"/>
                    <a:pt x="29533" y="10177"/>
                  </a:cubicBezTo>
                  <a:cubicBezTo>
                    <a:pt x="29320" y="10912"/>
                    <a:pt x="29083" y="11647"/>
                    <a:pt x="28845" y="12359"/>
                  </a:cubicBezTo>
                  <a:cubicBezTo>
                    <a:pt x="28632" y="13189"/>
                    <a:pt x="28252" y="13924"/>
                    <a:pt x="27731" y="14589"/>
                  </a:cubicBezTo>
                  <a:cubicBezTo>
                    <a:pt x="27256" y="15111"/>
                    <a:pt x="26853" y="15704"/>
                    <a:pt x="26378" y="16225"/>
                  </a:cubicBezTo>
                  <a:cubicBezTo>
                    <a:pt x="25809" y="16771"/>
                    <a:pt x="25240" y="17293"/>
                    <a:pt x="24623" y="17767"/>
                  </a:cubicBezTo>
                  <a:cubicBezTo>
                    <a:pt x="23627" y="18574"/>
                    <a:pt x="22488" y="19214"/>
                    <a:pt x="21279" y="19665"/>
                  </a:cubicBezTo>
                  <a:cubicBezTo>
                    <a:pt x="20496" y="19997"/>
                    <a:pt x="19689" y="20258"/>
                    <a:pt x="18859" y="20471"/>
                  </a:cubicBezTo>
                  <a:cubicBezTo>
                    <a:pt x="18052" y="20661"/>
                    <a:pt x="17246" y="20756"/>
                    <a:pt x="16416" y="20780"/>
                  </a:cubicBezTo>
                  <a:cubicBezTo>
                    <a:pt x="14826" y="20780"/>
                    <a:pt x="13237" y="20661"/>
                    <a:pt x="11648" y="20424"/>
                  </a:cubicBezTo>
                  <a:cubicBezTo>
                    <a:pt x="10604" y="20258"/>
                    <a:pt x="9608" y="19973"/>
                    <a:pt x="8659" y="19523"/>
                  </a:cubicBezTo>
                  <a:cubicBezTo>
                    <a:pt x="7426" y="18953"/>
                    <a:pt x="6263" y="18265"/>
                    <a:pt x="5148" y="17483"/>
                  </a:cubicBezTo>
                  <a:cubicBezTo>
                    <a:pt x="4484" y="17008"/>
                    <a:pt x="3915" y="16463"/>
                    <a:pt x="3393" y="15846"/>
                  </a:cubicBezTo>
                  <a:cubicBezTo>
                    <a:pt x="3369" y="15798"/>
                    <a:pt x="3298" y="15751"/>
                    <a:pt x="3298" y="15727"/>
                  </a:cubicBezTo>
                  <a:cubicBezTo>
                    <a:pt x="3298" y="15371"/>
                    <a:pt x="3061" y="15205"/>
                    <a:pt x="2800" y="15063"/>
                  </a:cubicBezTo>
                  <a:cubicBezTo>
                    <a:pt x="2729" y="15016"/>
                    <a:pt x="2681" y="14921"/>
                    <a:pt x="2634" y="14826"/>
                  </a:cubicBezTo>
                  <a:cubicBezTo>
                    <a:pt x="2136" y="14067"/>
                    <a:pt x="1685" y="13284"/>
                    <a:pt x="1258" y="12454"/>
                  </a:cubicBezTo>
                  <a:cubicBezTo>
                    <a:pt x="973" y="11932"/>
                    <a:pt x="736" y="11363"/>
                    <a:pt x="523" y="10793"/>
                  </a:cubicBezTo>
                  <a:cubicBezTo>
                    <a:pt x="404" y="10390"/>
                    <a:pt x="262" y="10011"/>
                    <a:pt x="191" y="9607"/>
                  </a:cubicBezTo>
                  <a:cubicBezTo>
                    <a:pt x="96" y="9299"/>
                    <a:pt x="72" y="8943"/>
                    <a:pt x="1" y="8516"/>
                  </a:cubicBezTo>
                  <a:close/>
                  <a:moveTo>
                    <a:pt x="16226" y="15988"/>
                  </a:moveTo>
                  <a:lnTo>
                    <a:pt x="16558" y="15988"/>
                  </a:lnTo>
                  <a:cubicBezTo>
                    <a:pt x="17578" y="16012"/>
                    <a:pt x="18598" y="15798"/>
                    <a:pt x="19523" y="15324"/>
                  </a:cubicBezTo>
                  <a:cubicBezTo>
                    <a:pt x="19689" y="15229"/>
                    <a:pt x="19879" y="15205"/>
                    <a:pt x="20045" y="15111"/>
                  </a:cubicBezTo>
                  <a:cubicBezTo>
                    <a:pt x="20496" y="14921"/>
                    <a:pt x="20946" y="14731"/>
                    <a:pt x="21350" y="14518"/>
                  </a:cubicBezTo>
                  <a:cubicBezTo>
                    <a:pt x="21516" y="14446"/>
                    <a:pt x="21658" y="14328"/>
                    <a:pt x="21800" y="14185"/>
                  </a:cubicBezTo>
                  <a:cubicBezTo>
                    <a:pt x="22014" y="13948"/>
                    <a:pt x="22227" y="13711"/>
                    <a:pt x="22417" y="13450"/>
                  </a:cubicBezTo>
                  <a:cubicBezTo>
                    <a:pt x="22725" y="13071"/>
                    <a:pt x="22820" y="12525"/>
                    <a:pt x="22607" y="12051"/>
                  </a:cubicBezTo>
                  <a:cubicBezTo>
                    <a:pt x="22559" y="11932"/>
                    <a:pt x="22559" y="11790"/>
                    <a:pt x="22512" y="11671"/>
                  </a:cubicBezTo>
                  <a:cubicBezTo>
                    <a:pt x="22488" y="11624"/>
                    <a:pt x="22417" y="11576"/>
                    <a:pt x="22393" y="11576"/>
                  </a:cubicBezTo>
                  <a:cubicBezTo>
                    <a:pt x="22370" y="11576"/>
                    <a:pt x="22251" y="11647"/>
                    <a:pt x="22227" y="11695"/>
                  </a:cubicBezTo>
                  <a:cubicBezTo>
                    <a:pt x="22109" y="12217"/>
                    <a:pt x="21824" y="12691"/>
                    <a:pt x="21421" y="13047"/>
                  </a:cubicBezTo>
                  <a:cubicBezTo>
                    <a:pt x="21373" y="13094"/>
                    <a:pt x="21326" y="13142"/>
                    <a:pt x="21302" y="13189"/>
                  </a:cubicBezTo>
                  <a:cubicBezTo>
                    <a:pt x="21089" y="13521"/>
                    <a:pt x="20757" y="13782"/>
                    <a:pt x="20353" y="13924"/>
                  </a:cubicBezTo>
                  <a:cubicBezTo>
                    <a:pt x="19926" y="14091"/>
                    <a:pt x="19476" y="14233"/>
                    <a:pt x="19072" y="14446"/>
                  </a:cubicBezTo>
                  <a:cubicBezTo>
                    <a:pt x="17839" y="15087"/>
                    <a:pt x="16511" y="15039"/>
                    <a:pt x="15206" y="14921"/>
                  </a:cubicBezTo>
                  <a:cubicBezTo>
                    <a:pt x="14779" y="14850"/>
                    <a:pt x="14352" y="14755"/>
                    <a:pt x="13949" y="14636"/>
                  </a:cubicBezTo>
                  <a:cubicBezTo>
                    <a:pt x="12905" y="14375"/>
                    <a:pt x="12905" y="14351"/>
                    <a:pt x="11980" y="13758"/>
                  </a:cubicBezTo>
                  <a:cubicBezTo>
                    <a:pt x="11648" y="13545"/>
                    <a:pt x="11292" y="13379"/>
                    <a:pt x="10936" y="13237"/>
                  </a:cubicBezTo>
                  <a:cubicBezTo>
                    <a:pt x="10794" y="13189"/>
                    <a:pt x="10652" y="13165"/>
                    <a:pt x="10509" y="13165"/>
                  </a:cubicBezTo>
                  <a:cubicBezTo>
                    <a:pt x="10367" y="13165"/>
                    <a:pt x="10248" y="13237"/>
                    <a:pt x="10201" y="13379"/>
                  </a:cubicBezTo>
                  <a:cubicBezTo>
                    <a:pt x="10153" y="13474"/>
                    <a:pt x="10177" y="13592"/>
                    <a:pt x="10272" y="13664"/>
                  </a:cubicBezTo>
                  <a:cubicBezTo>
                    <a:pt x="10438" y="13830"/>
                    <a:pt x="10628" y="13996"/>
                    <a:pt x="10818" y="14114"/>
                  </a:cubicBezTo>
                  <a:cubicBezTo>
                    <a:pt x="11268" y="14423"/>
                    <a:pt x="11743" y="14684"/>
                    <a:pt x="12193" y="14992"/>
                  </a:cubicBezTo>
                  <a:cubicBezTo>
                    <a:pt x="12407" y="15134"/>
                    <a:pt x="12644" y="15253"/>
                    <a:pt x="12905" y="15300"/>
                  </a:cubicBezTo>
                  <a:cubicBezTo>
                    <a:pt x="13261" y="15395"/>
                    <a:pt x="13617" y="15514"/>
                    <a:pt x="13973" y="15609"/>
                  </a:cubicBezTo>
                  <a:cubicBezTo>
                    <a:pt x="14684" y="15846"/>
                    <a:pt x="15443" y="15988"/>
                    <a:pt x="16226" y="15988"/>
                  </a:cubicBezTo>
                  <a:close/>
                  <a:moveTo>
                    <a:pt x="9798" y="8113"/>
                  </a:moveTo>
                  <a:lnTo>
                    <a:pt x="9655" y="8113"/>
                  </a:lnTo>
                  <a:cubicBezTo>
                    <a:pt x="9062" y="8113"/>
                    <a:pt x="8730" y="8777"/>
                    <a:pt x="9086" y="9251"/>
                  </a:cubicBezTo>
                  <a:cubicBezTo>
                    <a:pt x="9205" y="9465"/>
                    <a:pt x="9371" y="9631"/>
                    <a:pt x="9584" y="9750"/>
                  </a:cubicBezTo>
                  <a:cubicBezTo>
                    <a:pt x="9703" y="9797"/>
                    <a:pt x="9821" y="9844"/>
                    <a:pt x="9940" y="9844"/>
                  </a:cubicBezTo>
                  <a:cubicBezTo>
                    <a:pt x="10272" y="9868"/>
                    <a:pt x="10580" y="9678"/>
                    <a:pt x="10723" y="9370"/>
                  </a:cubicBezTo>
                  <a:cubicBezTo>
                    <a:pt x="10841" y="9014"/>
                    <a:pt x="10770" y="8635"/>
                    <a:pt x="10533" y="8326"/>
                  </a:cubicBezTo>
                  <a:cubicBezTo>
                    <a:pt x="10319" y="8137"/>
                    <a:pt x="10059" y="8065"/>
                    <a:pt x="9798" y="8113"/>
                  </a:cubicBezTo>
                  <a:close/>
                  <a:moveTo>
                    <a:pt x="21445" y="6951"/>
                  </a:moveTo>
                  <a:cubicBezTo>
                    <a:pt x="21468" y="7093"/>
                    <a:pt x="21492" y="7235"/>
                    <a:pt x="21563" y="7378"/>
                  </a:cubicBezTo>
                  <a:cubicBezTo>
                    <a:pt x="21682" y="7591"/>
                    <a:pt x="21919" y="7710"/>
                    <a:pt x="22180" y="7662"/>
                  </a:cubicBezTo>
                  <a:cubicBezTo>
                    <a:pt x="22417" y="7686"/>
                    <a:pt x="22654" y="7520"/>
                    <a:pt x="22749" y="7283"/>
                  </a:cubicBezTo>
                  <a:cubicBezTo>
                    <a:pt x="22820" y="7022"/>
                    <a:pt x="22844" y="6737"/>
                    <a:pt x="22773" y="6476"/>
                  </a:cubicBezTo>
                  <a:cubicBezTo>
                    <a:pt x="22725" y="6263"/>
                    <a:pt x="22536" y="6120"/>
                    <a:pt x="22322" y="6120"/>
                  </a:cubicBezTo>
                  <a:cubicBezTo>
                    <a:pt x="22251" y="6120"/>
                    <a:pt x="22156" y="6144"/>
                    <a:pt x="22085" y="6120"/>
                  </a:cubicBezTo>
                  <a:cubicBezTo>
                    <a:pt x="21848" y="6097"/>
                    <a:pt x="21611" y="6263"/>
                    <a:pt x="21539" y="6500"/>
                  </a:cubicBezTo>
                  <a:cubicBezTo>
                    <a:pt x="21492" y="6642"/>
                    <a:pt x="21468" y="6808"/>
                    <a:pt x="21445" y="69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50"/>
            <p:cNvSpPr/>
            <p:nvPr/>
          </p:nvSpPr>
          <p:spPr>
            <a:xfrm>
              <a:off x="10342275" y="1023775"/>
              <a:ext cx="735975" cy="473250"/>
            </a:xfrm>
            <a:custGeom>
              <a:avLst/>
              <a:gdLst/>
              <a:ahLst/>
              <a:cxnLst/>
              <a:rect l="l" t="t" r="r" b="b"/>
              <a:pathLst>
                <a:path w="29439" h="18930" extrusionOk="0">
                  <a:moveTo>
                    <a:pt x="27872" y="7141"/>
                  </a:moveTo>
                  <a:cubicBezTo>
                    <a:pt x="27730" y="6998"/>
                    <a:pt x="27588" y="6856"/>
                    <a:pt x="27422" y="6737"/>
                  </a:cubicBezTo>
                  <a:cubicBezTo>
                    <a:pt x="27279" y="6595"/>
                    <a:pt x="27019" y="6690"/>
                    <a:pt x="26995" y="6903"/>
                  </a:cubicBezTo>
                  <a:cubicBezTo>
                    <a:pt x="26924" y="7117"/>
                    <a:pt x="26971" y="7378"/>
                    <a:pt x="27090" y="7591"/>
                  </a:cubicBezTo>
                  <a:cubicBezTo>
                    <a:pt x="27493" y="8232"/>
                    <a:pt x="27778" y="8967"/>
                    <a:pt x="28228" y="9560"/>
                  </a:cubicBezTo>
                  <a:cubicBezTo>
                    <a:pt x="28584" y="10058"/>
                    <a:pt x="28892" y="10604"/>
                    <a:pt x="29106" y="11197"/>
                  </a:cubicBezTo>
                  <a:cubicBezTo>
                    <a:pt x="29225" y="11529"/>
                    <a:pt x="29343" y="11909"/>
                    <a:pt x="29438" y="12264"/>
                  </a:cubicBezTo>
                  <a:cubicBezTo>
                    <a:pt x="29130" y="12549"/>
                    <a:pt x="28750" y="12715"/>
                    <a:pt x="28347" y="12739"/>
                  </a:cubicBezTo>
                  <a:cubicBezTo>
                    <a:pt x="27991" y="12739"/>
                    <a:pt x="27659" y="12786"/>
                    <a:pt x="27351" y="12881"/>
                  </a:cubicBezTo>
                  <a:cubicBezTo>
                    <a:pt x="27042" y="12976"/>
                    <a:pt x="26734" y="13023"/>
                    <a:pt x="26425" y="13071"/>
                  </a:cubicBezTo>
                  <a:cubicBezTo>
                    <a:pt x="24623" y="13237"/>
                    <a:pt x="22796" y="13142"/>
                    <a:pt x="21041" y="12810"/>
                  </a:cubicBezTo>
                  <a:cubicBezTo>
                    <a:pt x="20163" y="12620"/>
                    <a:pt x="19357" y="12288"/>
                    <a:pt x="18621" y="11814"/>
                  </a:cubicBezTo>
                  <a:cubicBezTo>
                    <a:pt x="18171" y="11505"/>
                    <a:pt x="17744" y="11197"/>
                    <a:pt x="17317" y="10889"/>
                  </a:cubicBezTo>
                  <a:cubicBezTo>
                    <a:pt x="17483" y="10462"/>
                    <a:pt x="17673" y="10058"/>
                    <a:pt x="17839" y="9703"/>
                  </a:cubicBezTo>
                  <a:cubicBezTo>
                    <a:pt x="17957" y="9370"/>
                    <a:pt x="18005" y="9038"/>
                    <a:pt x="17957" y="8706"/>
                  </a:cubicBezTo>
                  <a:cubicBezTo>
                    <a:pt x="17933" y="8469"/>
                    <a:pt x="17767" y="8256"/>
                    <a:pt x="17554" y="8137"/>
                  </a:cubicBezTo>
                  <a:cubicBezTo>
                    <a:pt x="17459" y="8090"/>
                    <a:pt x="17317" y="8137"/>
                    <a:pt x="17269" y="8232"/>
                  </a:cubicBezTo>
                  <a:cubicBezTo>
                    <a:pt x="17246" y="8327"/>
                    <a:pt x="17222" y="8422"/>
                    <a:pt x="17198" y="8517"/>
                  </a:cubicBezTo>
                  <a:cubicBezTo>
                    <a:pt x="17127" y="9323"/>
                    <a:pt x="16771" y="10106"/>
                    <a:pt x="16202" y="10699"/>
                  </a:cubicBezTo>
                  <a:cubicBezTo>
                    <a:pt x="15704" y="11268"/>
                    <a:pt x="15182" y="11814"/>
                    <a:pt x="14613" y="12336"/>
                  </a:cubicBezTo>
                  <a:cubicBezTo>
                    <a:pt x="14114" y="12810"/>
                    <a:pt x="13521" y="13190"/>
                    <a:pt x="12905" y="13474"/>
                  </a:cubicBezTo>
                  <a:cubicBezTo>
                    <a:pt x="12383" y="13711"/>
                    <a:pt x="11837" y="13949"/>
                    <a:pt x="11315" y="14186"/>
                  </a:cubicBezTo>
                  <a:cubicBezTo>
                    <a:pt x="10912" y="14376"/>
                    <a:pt x="10485" y="14447"/>
                    <a:pt x="10034" y="14447"/>
                  </a:cubicBezTo>
                  <a:cubicBezTo>
                    <a:pt x="9987" y="14281"/>
                    <a:pt x="10106" y="14233"/>
                    <a:pt x="10177" y="14162"/>
                  </a:cubicBezTo>
                  <a:cubicBezTo>
                    <a:pt x="10960" y="13166"/>
                    <a:pt x="11647" y="12098"/>
                    <a:pt x="12240" y="10983"/>
                  </a:cubicBezTo>
                  <a:cubicBezTo>
                    <a:pt x="12359" y="10746"/>
                    <a:pt x="12454" y="10509"/>
                    <a:pt x="12525" y="10248"/>
                  </a:cubicBezTo>
                  <a:cubicBezTo>
                    <a:pt x="12596" y="9940"/>
                    <a:pt x="12620" y="9584"/>
                    <a:pt x="12739" y="9276"/>
                  </a:cubicBezTo>
                  <a:cubicBezTo>
                    <a:pt x="12833" y="8825"/>
                    <a:pt x="12857" y="8350"/>
                    <a:pt x="12786" y="7900"/>
                  </a:cubicBezTo>
                  <a:cubicBezTo>
                    <a:pt x="12786" y="7852"/>
                    <a:pt x="12786" y="7829"/>
                    <a:pt x="12762" y="7781"/>
                  </a:cubicBezTo>
                  <a:cubicBezTo>
                    <a:pt x="12739" y="7639"/>
                    <a:pt x="12644" y="7544"/>
                    <a:pt x="12525" y="7520"/>
                  </a:cubicBezTo>
                  <a:cubicBezTo>
                    <a:pt x="12383" y="7520"/>
                    <a:pt x="12264" y="7639"/>
                    <a:pt x="12217" y="7805"/>
                  </a:cubicBezTo>
                  <a:cubicBezTo>
                    <a:pt x="12193" y="7852"/>
                    <a:pt x="12193" y="7923"/>
                    <a:pt x="12193" y="7971"/>
                  </a:cubicBezTo>
                  <a:cubicBezTo>
                    <a:pt x="12193" y="8706"/>
                    <a:pt x="11932" y="9394"/>
                    <a:pt x="11719" y="10082"/>
                  </a:cubicBezTo>
                  <a:cubicBezTo>
                    <a:pt x="11647" y="10343"/>
                    <a:pt x="11529" y="10557"/>
                    <a:pt x="11363" y="10770"/>
                  </a:cubicBezTo>
                  <a:cubicBezTo>
                    <a:pt x="10793" y="11600"/>
                    <a:pt x="10248" y="12430"/>
                    <a:pt x="9655" y="13261"/>
                  </a:cubicBezTo>
                  <a:cubicBezTo>
                    <a:pt x="9418" y="13545"/>
                    <a:pt x="9180" y="13830"/>
                    <a:pt x="8896" y="14067"/>
                  </a:cubicBezTo>
                  <a:cubicBezTo>
                    <a:pt x="8255" y="14731"/>
                    <a:pt x="7591" y="15324"/>
                    <a:pt x="6880" y="15894"/>
                  </a:cubicBezTo>
                  <a:cubicBezTo>
                    <a:pt x="5575" y="16890"/>
                    <a:pt x="4152" y="17720"/>
                    <a:pt x="2634" y="18361"/>
                  </a:cubicBezTo>
                  <a:cubicBezTo>
                    <a:pt x="2254" y="18503"/>
                    <a:pt x="1874" y="18693"/>
                    <a:pt x="1495" y="18835"/>
                  </a:cubicBezTo>
                  <a:cubicBezTo>
                    <a:pt x="1376" y="18883"/>
                    <a:pt x="1234" y="18906"/>
                    <a:pt x="1115" y="18930"/>
                  </a:cubicBezTo>
                  <a:cubicBezTo>
                    <a:pt x="1092" y="18835"/>
                    <a:pt x="1092" y="18716"/>
                    <a:pt x="1068" y="18622"/>
                  </a:cubicBezTo>
                  <a:lnTo>
                    <a:pt x="1068" y="17056"/>
                  </a:lnTo>
                  <a:cubicBezTo>
                    <a:pt x="1092" y="16605"/>
                    <a:pt x="1210" y="16131"/>
                    <a:pt x="1447" y="15728"/>
                  </a:cubicBezTo>
                  <a:cubicBezTo>
                    <a:pt x="1519" y="15609"/>
                    <a:pt x="1637" y="15490"/>
                    <a:pt x="1756" y="15396"/>
                  </a:cubicBezTo>
                  <a:cubicBezTo>
                    <a:pt x="1851" y="15324"/>
                    <a:pt x="1874" y="15182"/>
                    <a:pt x="1803" y="15040"/>
                  </a:cubicBezTo>
                  <a:cubicBezTo>
                    <a:pt x="1732" y="14921"/>
                    <a:pt x="1590" y="14850"/>
                    <a:pt x="1447" y="14897"/>
                  </a:cubicBezTo>
                  <a:cubicBezTo>
                    <a:pt x="1258" y="14921"/>
                    <a:pt x="1092" y="15040"/>
                    <a:pt x="997" y="15182"/>
                  </a:cubicBezTo>
                  <a:cubicBezTo>
                    <a:pt x="617" y="15656"/>
                    <a:pt x="380" y="16226"/>
                    <a:pt x="285" y="16819"/>
                  </a:cubicBezTo>
                  <a:cubicBezTo>
                    <a:pt x="261" y="17151"/>
                    <a:pt x="261" y="17483"/>
                    <a:pt x="238" y="17815"/>
                  </a:cubicBezTo>
                  <a:cubicBezTo>
                    <a:pt x="238" y="17957"/>
                    <a:pt x="190" y="18100"/>
                    <a:pt x="167" y="18218"/>
                  </a:cubicBezTo>
                  <a:cubicBezTo>
                    <a:pt x="24" y="18218"/>
                    <a:pt x="1" y="18171"/>
                    <a:pt x="1" y="18076"/>
                  </a:cubicBezTo>
                  <a:cubicBezTo>
                    <a:pt x="1" y="16937"/>
                    <a:pt x="1" y="15775"/>
                    <a:pt x="24" y="14613"/>
                  </a:cubicBezTo>
                  <a:cubicBezTo>
                    <a:pt x="24" y="14257"/>
                    <a:pt x="48" y="13925"/>
                    <a:pt x="48" y="13569"/>
                  </a:cubicBezTo>
                  <a:cubicBezTo>
                    <a:pt x="95" y="12668"/>
                    <a:pt x="214" y="11790"/>
                    <a:pt x="404" y="10912"/>
                  </a:cubicBezTo>
                  <a:cubicBezTo>
                    <a:pt x="427" y="10770"/>
                    <a:pt x="475" y="10628"/>
                    <a:pt x="570" y="10509"/>
                  </a:cubicBezTo>
                  <a:cubicBezTo>
                    <a:pt x="902" y="9963"/>
                    <a:pt x="1163" y="9394"/>
                    <a:pt x="1376" y="8777"/>
                  </a:cubicBezTo>
                  <a:cubicBezTo>
                    <a:pt x="1495" y="8398"/>
                    <a:pt x="1661" y="8018"/>
                    <a:pt x="1874" y="7663"/>
                  </a:cubicBezTo>
                  <a:cubicBezTo>
                    <a:pt x="2064" y="7330"/>
                    <a:pt x="2278" y="6998"/>
                    <a:pt x="2491" y="6666"/>
                  </a:cubicBezTo>
                  <a:cubicBezTo>
                    <a:pt x="2539" y="6571"/>
                    <a:pt x="2610" y="6500"/>
                    <a:pt x="2705" y="6405"/>
                  </a:cubicBezTo>
                  <a:cubicBezTo>
                    <a:pt x="3132" y="5931"/>
                    <a:pt x="3606" y="5504"/>
                    <a:pt x="4128" y="5077"/>
                  </a:cubicBezTo>
                  <a:cubicBezTo>
                    <a:pt x="4531" y="4745"/>
                    <a:pt x="4887" y="4342"/>
                    <a:pt x="5195" y="3891"/>
                  </a:cubicBezTo>
                  <a:cubicBezTo>
                    <a:pt x="5480" y="3535"/>
                    <a:pt x="5765" y="3203"/>
                    <a:pt x="6097" y="2895"/>
                  </a:cubicBezTo>
                  <a:cubicBezTo>
                    <a:pt x="6405" y="2657"/>
                    <a:pt x="6547" y="2254"/>
                    <a:pt x="6476" y="1851"/>
                  </a:cubicBezTo>
                  <a:cubicBezTo>
                    <a:pt x="6476" y="1780"/>
                    <a:pt x="6429" y="1709"/>
                    <a:pt x="6429" y="1637"/>
                  </a:cubicBezTo>
                  <a:cubicBezTo>
                    <a:pt x="6524" y="1448"/>
                    <a:pt x="6713" y="1305"/>
                    <a:pt x="6927" y="1234"/>
                  </a:cubicBezTo>
                  <a:cubicBezTo>
                    <a:pt x="7686" y="878"/>
                    <a:pt x="8493" y="617"/>
                    <a:pt x="9299" y="475"/>
                  </a:cubicBezTo>
                  <a:cubicBezTo>
                    <a:pt x="10082" y="333"/>
                    <a:pt x="10841" y="190"/>
                    <a:pt x="11624" y="96"/>
                  </a:cubicBezTo>
                  <a:cubicBezTo>
                    <a:pt x="12003" y="24"/>
                    <a:pt x="12383" y="1"/>
                    <a:pt x="12786" y="1"/>
                  </a:cubicBezTo>
                  <a:cubicBezTo>
                    <a:pt x="13830" y="1"/>
                    <a:pt x="14850" y="24"/>
                    <a:pt x="15917" y="96"/>
                  </a:cubicBezTo>
                  <a:cubicBezTo>
                    <a:pt x="16558" y="143"/>
                    <a:pt x="17198" y="285"/>
                    <a:pt x="17839" y="380"/>
                  </a:cubicBezTo>
                  <a:cubicBezTo>
                    <a:pt x="19262" y="594"/>
                    <a:pt x="20543" y="1163"/>
                    <a:pt x="21824" y="1756"/>
                  </a:cubicBezTo>
                  <a:cubicBezTo>
                    <a:pt x="22654" y="2136"/>
                    <a:pt x="23460" y="2586"/>
                    <a:pt x="24219" y="3061"/>
                  </a:cubicBezTo>
                  <a:cubicBezTo>
                    <a:pt x="24860" y="3464"/>
                    <a:pt x="25429" y="3938"/>
                    <a:pt x="25927" y="4484"/>
                  </a:cubicBezTo>
                  <a:cubicBezTo>
                    <a:pt x="26568" y="5172"/>
                    <a:pt x="27161" y="5907"/>
                    <a:pt x="27683" y="6666"/>
                  </a:cubicBezTo>
                  <a:cubicBezTo>
                    <a:pt x="27778" y="6832"/>
                    <a:pt x="27849" y="6998"/>
                    <a:pt x="27920" y="7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50"/>
            <p:cNvSpPr/>
            <p:nvPr/>
          </p:nvSpPr>
          <p:spPr>
            <a:xfrm>
              <a:off x="10460875" y="1846300"/>
              <a:ext cx="464950" cy="444200"/>
            </a:xfrm>
            <a:custGeom>
              <a:avLst/>
              <a:gdLst/>
              <a:ahLst/>
              <a:cxnLst/>
              <a:rect l="l" t="t" r="r" b="b"/>
              <a:pathLst>
                <a:path w="18598" h="17768" extrusionOk="0">
                  <a:moveTo>
                    <a:pt x="7757" y="72"/>
                  </a:moveTo>
                  <a:cubicBezTo>
                    <a:pt x="8208" y="1"/>
                    <a:pt x="8635" y="167"/>
                    <a:pt x="9086" y="167"/>
                  </a:cubicBezTo>
                  <a:cubicBezTo>
                    <a:pt x="9086" y="285"/>
                    <a:pt x="9086" y="380"/>
                    <a:pt x="9109" y="499"/>
                  </a:cubicBezTo>
                  <a:cubicBezTo>
                    <a:pt x="9157" y="665"/>
                    <a:pt x="9252" y="831"/>
                    <a:pt x="9370" y="973"/>
                  </a:cubicBezTo>
                  <a:cubicBezTo>
                    <a:pt x="9536" y="1163"/>
                    <a:pt x="9702" y="1353"/>
                    <a:pt x="9845" y="1566"/>
                  </a:cubicBezTo>
                  <a:cubicBezTo>
                    <a:pt x="10248" y="2207"/>
                    <a:pt x="11149" y="2278"/>
                    <a:pt x="11624" y="1732"/>
                  </a:cubicBezTo>
                  <a:cubicBezTo>
                    <a:pt x="11980" y="1329"/>
                    <a:pt x="12264" y="878"/>
                    <a:pt x="12478" y="404"/>
                  </a:cubicBezTo>
                  <a:cubicBezTo>
                    <a:pt x="12573" y="380"/>
                    <a:pt x="12691" y="380"/>
                    <a:pt x="12786" y="380"/>
                  </a:cubicBezTo>
                  <a:cubicBezTo>
                    <a:pt x="13522" y="380"/>
                    <a:pt x="14233" y="309"/>
                    <a:pt x="14945" y="167"/>
                  </a:cubicBezTo>
                  <a:cubicBezTo>
                    <a:pt x="15063" y="143"/>
                    <a:pt x="15182" y="119"/>
                    <a:pt x="15277" y="95"/>
                  </a:cubicBezTo>
                  <a:cubicBezTo>
                    <a:pt x="15395" y="72"/>
                    <a:pt x="15514" y="167"/>
                    <a:pt x="15514" y="285"/>
                  </a:cubicBezTo>
                  <a:cubicBezTo>
                    <a:pt x="15514" y="475"/>
                    <a:pt x="15514" y="688"/>
                    <a:pt x="15538" y="902"/>
                  </a:cubicBezTo>
                  <a:cubicBezTo>
                    <a:pt x="15514" y="1044"/>
                    <a:pt x="15538" y="1187"/>
                    <a:pt x="15609" y="1329"/>
                  </a:cubicBezTo>
                  <a:cubicBezTo>
                    <a:pt x="15728" y="1542"/>
                    <a:pt x="15799" y="1803"/>
                    <a:pt x="15751" y="2064"/>
                  </a:cubicBezTo>
                  <a:cubicBezTo>
                    <a:pt x="15704" y="2918"/>
                    <a:pt x="15799" y="3748"/>
                    <a:pt x="16012" y="4555"/>
                  </a:cubicBezTo>
                  <a:cubicBezTo>
                    <a:pt x="16392" y="6121"/>
                    <a:pt x="16653" y="7686"/>
                    <a:pt x="16914" y="9275"/>
                  </a:cubicBezTo>
                  <a:cubicBezTo>
                    <a:pt x="17056" y="10011"/>
                    <a:pt x="17246" y="10722"/>
                    <a:pt x="17459" y="11434"/>
                  </a:cubicBezTo>
                  <a:cubicBezTo>
                    <a:pt x="17720" y="12312"/>
                    <a:pt x="17981" y="13189"/>
                    <a:pt x="18242" y="14043"/>
                  </a:cubicBezTo>
                  <a:cubicBezTo>
                    <a:pt x="18408" y="14684"/>
                    <a:pt x="18503" y="15324"/>
                    <a:pt x="18574" y="15965"/>
                  </a:cubicBezTo>
                  <a:cubicBezTo>
                    <a:pt x="18598" y="16107"/>
                    <a:pt x="18598" y="16273"/>
                    <a:pt x="18574" y="16415"/>
                  </a:cubicBezTo>
                  <a:cubicBezTo>
                    <a:pt x="18574" y="16653"/>
                    <a:pt x="18432" y="16842"/>
                    <a:pt x="18242" y="16961"/>
                  </a:cubicBezTo>
                  <a:cubicBezTo>
                    <a:pt x="18052" y="17080"/>
                    <a:pt x="17839" y="17174"/>
                    <a:pt x="17625" y="17222"/>
                  </a:cubicBezTo>
                  <a:cubicBezTo>
                    <a:pt x="16724" y="17388"/>
                    <a:pt x="15822" y="17530"/>
                    <a:pt x="14921" y="17673"/>
                  </a:cubicBezTo>
                  <a:cubicBezTo>
                    <a:pt x="14186" y="17767"/>
                    <a:pt x="13450" y="17625"/>
                    <a:pt x="12715" y="17530"/>
                  </a:cubicBezTo>
                  <a:cubicBezTo>
                    <a:pt x="11671" y="17412"/>
                    <a:pt x="10651" y="17222"/>
                    <a:pt x="9631" y="17032"/>
                  </a:cubicBezTo>
                  <a:cubicBezTo>
                    <a:pt x="8706" y="16866"/>
                    <a:pt x="7805" y="16605"/>
                    <a:pt x="6951" y="16249"/>
                  </a:cubicBezTo>
                  <a:cubicBezTo>
                    <a:pt x="5883" y="15822"/>
                    <a:pt x="4840" y="15324"/>
                    <a:pt x="3796" y="14874"/>
                  </a:cubicBezTo>
                  <a:cubicBezTo>
                    <a:pt x="3369" y="14684"/>
                    <a:pt x="2918" y="14541"/>
                    <a:pt x="2491" y="14375"/>
                  </a:cubicBezTo>
                  <a:cubicBezTo>
                    <a:pt x="1946" y="14186"/>
                    <a:pt x="1400" y="13972"/>
                    <a:pt x="902" y="13687"/>
                  </a:cubicBezTo>
                  <a:cubicBezTo>
                    <a:pt x="689" y="13616"/>
                    <a:pt x="475" y="13521"/>
                    <a:pt x="262" y="13450"/>
                  </a:cubicBezTo>
                  <a:cubicBezTo>
                    <a:pt x="190" y="13427"/>
                    <a:pt x="119" y="13379"/>
                    <a:pt x="1" y="13332"/>
                  </a:cubicBezTo>
                  <a:cubicBezTo>
                    <a:pt x="119" y="13023"/>
                    <a:pt x="262" y="12739"/>
                    <a:pt x="428" y="12454"/>
                  </a:cubicBezTo>
                  <a:cubicBezTo>
                    <a:pt x="712" y="12003"/>
                    <a:pt x="973" y="11576"/>
                    <a:pt x="1258" y="11126"/>
                  </a:cubicBezTo>
                  <a:cubicBezTo>
                    <a:pt x="1851" y="10224"/>
                    <a:pt x="2420" y="9323"/>
                    <a:pt x="3037" y="8421"/>
                  </a:cubicBezTo>
                  <a:cubicBezTo>
                    <a:pt x="3250" y="8089"/>
                    <a:pt x="3535" y="7781"/>
                    <a:pt x="3749" y="7425"/>
                  </a:cubicBezTo>
                  <a:cubicBezTo>
                    <a:pt x="4033" y="6951"/>
                    <a:pt x="4342" y="6476"/>
                    <a:pt x="4603" y="6002"/>
                  </a:cubicBezTo>
                  <a:cubicBezTo>
                    <a:pt x="5053" y="5148"/>
                    <a:pt x="5551" y="4318"/>
                    <a:pt x="6073" y="3488"/>
                  </a:cubicBezTo>
                  <a:cubicBezTo>
                    <a:pt x="6334" y="3084"/>
                    <a:pt x="6571" y="2657"/>
                    <a:pt x="6761" y="2207"/>
                  </a:cubicBezTo>
                  <a:cubicBezTo>
                    <a:pt x="6927" y="1780"/>
                    <a:pt x="7164" y="1376"/>
                    <a:pt x="7354" y="949"/>
                  </a:cubicBezTo>
                  <a:cubicBezTo>
                    <a:pt x="7496" y="665"/>
                    <a:pt x="7615" y="380"/>
                    <a:pt x="7757" y="7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50"/>
            <p:cNvSpPr/>
            <p:nvPr/>
          </p:nvSpPr>
          <p:spPr>
            <a:xfrm>
              <a:off x="9990025" y="961525"/>
              <a:ext cx="376600" cy="548550"/>
            </a:xfrm>
            <a:custGeom>
              <a:avLst/>
              <a:gdLst/>
              <a:ahLst/>
              <a:cxnLst/>
              <a:rect l="l" t="t" r="r" b="b"/>
              <a:pathLst>
                <a:path w="15064" h="21942" extrusionOk="0">
                  <a:moveTo>
                    <a:pt x="15016" y="2348"/>
                  </a:moveTo>
                  <a:cubicBezTo>
                    <a:pt x="14684" y="2443"/>
                    <a:pt x="14375" y="2538"/>
                    <a:pt x="14067" y="2633"/>
                  </a:cubicBezTo>
                  <a:cubicBezTo>
                    <a:pt x="13901" y="2704"/>
                    <a:pt x="13735" y="2799"/>
                    <a:pt x="13616" y="2941"/>
                  </a:cubicBezTo>
                  <a:cubicBezTo>
                    <a:pt x="13308" y="3297"/>
                    <a:pt x="13047" y="3653"/>
                    <a:pt x="12786" y="4056"/>
                  </a:cubicBezTo>
                  <a:cubicBezTo>
                    <a:pt x="12715" y="4199"/>
                    <a:pt x="12667" y="4365"/>
                    <a:pt x="12691" y="4531"/>
                  </a:cubicBezTo>
                  <a:cubicBezTo>
                    <a:pt x="12691" y="4744"/>
                    <a:pt x="12715" y="4981"/>
                    <a:pt x="12762" y="5195"/>
                  </a:cubicBezTo>
                  <a:cubicBezTo>
                    <a:pt x="12383" y="5480"/>
                    <a:pt x="12003" y="5764"/>
                    <a:pt x="11624" y="6073"/>
                  </a:cubicBezTo>
                  <a:cubicBezTo>
                    <a:pt x="11125" y="6500"/>
                    <a:pt x="10746" y="7045"/>
                    <a:pt x="10532" y="7662"/>
                  </a:cubicBezTo>
                  <a:cubicBezTo>
                    <a:pt x="10461" y="7828"/>
                    <a:pt x="10437" y="7994"/>
                    <a:pt x="10437" y="8160"/>
                  </a:cubicBezTo>
                  <a:cubicBezTo>
                    <a:pt x="10437" y="8895"/>
                    <a:pt x="10627" y="9299"/>
                    <a:pt x="11481" y="9393"/>
                  </a:cubicBezTo>
                  <a:cubicBezTo>
                    <a:pt x="11529" y="9393"/>
                    <a:pt x="11552" y="9417"/>
                    <a:pt x="11600" y="9441"/>
                  </a:cubicBezTo>
                  <a:cubicBezTo>
                    <a:pt x="11576" y="9536"/>
                    <a:pt x="11552" y="9631"/>
                    <a:pt x="11505" y="9726"/>
                  </a:cubicBezTo>
                  <a:cubicBezTo>
                    <a:pt x="11102" y="10461"/>
                    <a:pt x="10841" y="11267"/>
                    <a:pt x="10722" y="12098"/>
                  </a:cubicBezTo>
                  <a:cubicBezTo>
                    <a:pt x="10698" y="12216"/>
                    <a:pt x="10698" y="12359"/>
                    <a:pt x="10675" y="12477"/>
                  </a:cubicBezTo>
                  <a:cubicBezTo>
                    <a:pt x="10698" y="12880"/>
                    <a:pt x="10627" y="13260"/>
                    <a:pt x="10485" y="13616"/>
                  </a:cubicBezTo>
                  <a:cubicBezTo>
                    <a:pt x="10343" y="13995"/>
                    <a:pt x="10248" y="14351"/>
                    <a:pt x="10177" y="14754"/>
                  </a:cubicBezTo>
                  <a:cubicBezTo>
                    <a:pt x="10105" y="15110"/>
                    <a:pt x="9987" y="15466"/>
                    <a:pt x="9844" y="15798"/>
                  </a:cubicBezTo>
                  <a:cubicBezTo>
                    <a:pt x="9821" y="15869"/>
                    <a:pt x="9821" y="15940"/>
                    <a:pt x="9773" y="16012"/>
                  </a:cubicBezTo>
                  <a:cubicBezTo>
                    <a:pt x="9584" y="16439"/>
                    <a:pt x="9512" y="16913"/>
                    <a:pt x="9560" y="17364"/>
                  </a:cubicBezTo>
                  <a:cubicBezTo>
                    <a:pt x="9560" y="17506"/>
                    <a:pt x="9536" y="17625"/>
                    <a:pt x="9489" y="17743"/>
                  </a:cubicBezTo>
                  <a:cubicBezTo>
                    <a:pt x="9441" y="17957"/>
                    <a:pt x="9394" y="18146"/>
                    <a:pt x="9346" y="18336"/>
                  </a:cubicBezTo>
                  <a:cubicBezTo>
                    <a:pt x="9323" y="18479"/>
                    <a:pt x="9275" y="18597"/>
                    <a:pt x="9204" y="18692"/>
                  </a:cubicBezTo>
                  <a:cubicBezTo>
                    <a:pt x="9038" y="18882"/>
                    <a:pt x="8919" y="19095"/>
                    <a:pt x="8848" y="19333"/>
                  </a:cubicBezTo>
                  <a:cubicBezTo>
                    <a:pt x="8730" y="19641"/>
                    <a:pt x="8564" y="19926"/>
                    <a:pt x="8350" y="20186"/>
                  </a:cubicBezTo>
                  <a:cubicBezTo>
                    <a:pt x="8113" y="20495"/>
                    <a:pt x="7899" y="20827"/>
                    <a:pt x="7662" y="21135"/>
                  </a:cubicBezTo>
                  <a:cubicBezTo>
                    <a:pt x="7472" y="21420"/>
                    <a:pt x="7188" y="21633"/>
                    <a:pt x="6879" y="21752"/>
                  </a:cubicBezTo>
                  <a:cubicBezTo>
                    <a:pt x="6571" y="21942"/>
                    <a:pt x="6168" y="21800"/>
                    <a:pt x="6025" y="21467"/>
                  </a:cubicBezTo>
                  <a:cubicBezTo>
                    <a:pt x="5931" y="21278"/>
                    <a:pt x="5836" y="21040"/>
                    <a:pt x="5764" y="20803"/>
                  </a:cubicBezTo>
                  <a:cubicBezTo>
                    <a:pt x="5551" y="19997"/>
                    <a:pt x="5243" y="19214"/>
                    <a:pt x="5100" y="18384"/>
                  </a:cubicBezTo>
                  <a:cubicBezTo>
                    <a:pt x="4982" y="17791"/>
                    <a:pt x="4294" y="17720"/>
                    <a:pt x="3938" y="17957"/>
                  </a:cubicBezTo>
                  <a:cubicBezTo>
                    <a:pt x="3796" y="18075"/>
                    <a:pt x="3653" y="18194"/>
                    <a:pt x="3558" y="18336"/>
                  </a:cubicBezTo>
                  <a:cubicBezTo>
                    <a:pt x="3392" y="18573"/>
                    <a:pt x="3131" y="18716"/>
                    <a:pt x="2847" y="18692"/>
                  </a:cubicBezTo>
                  <a:lnTo>
                    <a:pt x="1898" y="18692"/>
                  </a:lnTo>
                  <a:cubicBezTo>
                    <a:pt x="1708" y="18716"/>
                    <a:pt x="1518" y="18621"/>
                    <a:pt x="1424" y="18479"/>
                  </a:cubicBezTo>
                  <a:cubicBezTo>
                    <a:pt x="1258" y="18265"/>
                    <a:pt x="1163" y="18028"/>
                    <a:pt x="1163" y="17767"/>
                  </a:cubicBezTo>
                  <a:cubicBezTo>
                    <a:pt x="1234" y="17269"/>
                    <a:pt x="1281" y="16771"/>
                    <a:pt x="1329" y="16273"/>
                  </a:cubicBezTo>
                  <a:cubicBezTo>
                    <a:pt x="1424" y="15751"/>
                    <a:pt x="1613" y="15276"/>
                    <a:pt x="1874" y="14826"/>
                  </a:cubicBezTo>
                  <a:cubicBezTo>
                    <a:pt x="2088" y="14351"/>
                    <a:pt x="2325" y="13877"/>
                    <a:pt x="2586" y="13426"/>
                  </a:cubicBezTo>
                  <a:cubicBezTo>
                    <a:pt x="2705" y="13236"/>
                    <a:pt x="2823" y="13047"/>
                    <a:pt x="2989" y="12880"/>
                  </a:cubicBezTo>
                  <a:cubicBezTo>
                    <a:pt x="3250" y="12572"/>
                    <a:pt x="3535" y="12311"/>
                    <a:pt x="3796" y="12027"/>
                  </a:cubicBezTo>
                  <a:cubicBezTo>
                    <a:pt x="4151" y="11671"/>
                    <a:pt x="4057" y="11291"/>
                    <a:pt x="3582" y="11149"/>
                  </a:cubicBezTo>
                  <a:cubicBezTo>
                    <a:pt x="2776" y="10912"/>
                    <a:pt x="2017" y="10556"/>
                    <a:pt x="1305" y="10129"/>
                  </a:cubicBezTo>
                  <a:cubicBezTo>
                    <a:pt x="997" y="9915"/>
                    <a:pt x="736" y="9654"/>
                    <a:pt x="498" y="9370"/>
                  </a:cubicBezTo>
                  <a:cubicBezTo>
                    <a:pt x="166" y="8967"/>
                    <a:pt x="0" y="8468"/>
                    <a:pt x="24" y="7970"/>
                  </a:cubicBezTo>
                  <a:cubicBezTo>
                    <a:pt x="48" y="7496"/>
                    <a:pt x="24" y="6998"/>
                    <a:pt x="24" y="6523"/>
                  </a:cubicBezTo>
                  <a:cubicBezTo>
                    <a:pt x="0" y="6262"/>
                    <a:pt x="72" y="6001"/>
                    <a:pt x="214" y="5788"/>
                  </a:cubicBezTo>
                  <a:cubicBezTo>
                    <a:pt x="285" y="5693"/>
                    <a:pt x="356" y="5598"/>
                    <a:pt x="380" y="5480"/>
                  </a:cubicBezTo>
                  <a:cubicBezTo>
                    <a:pt x="593" y="4839"/>
                    <a:pt x="1044" y="4365"/>
                    <a:pt x="1471" y="3867"/>
                  </a:cubicBezTo>
                  <a:cubicBezTo>
                    <a:pt x="1756" y="3534"/>
                    <a:pt x="2064" y="3202"/>
                    <a:pt x="2349" y="2894"/>
                  </a:cubicBezTo>
                  <a:cubicBezTo>
                    <a:pt x="2467" y="2752"/>
                    <a:pt x="2586" y="2633"/>
                    <a:pt x="2705" y="2538"/>
                  </a:cubicBezTo>
                  <a:cubicBezTo>
                    <a:pt x="3274" y="2064"/>
                    <a:pt x="3914" y="1637"/>
                    <a:pt x="4578" y="1305"/>
                  </a:cubicBezTo>
                  <a:cubicBezTo>
                    <a:pt x="5219" y="996"/>
                    <a:pt x="5883" y="688"/>
                    <a:pt x="6547" y="380"/>
                  </a:cubicBezTo>
                  <a:cubicBezTo>
                    <a:pt x="7093" y="142"/>
                    <a:pt x="7710" y="24"/>
                    <a:pt x="8326" y="24"/>
                  </a:cubicBezTo>
                  <a:cubicBezTo>
                    <a:pt x="9133" y="0"/>
                    <a:pt x="9916" y="24"/>
                    <a:pt x="10722" y="24"/>
                  </a:cubicBezTo>
                  <a:cubicBezTo>
                    <a:pt x="11102" y="47"/>
                    <a:pt x="11457" y="95"/>
                    <a:pt x="11813" y="214"/>
                  </a:cubicBezTo>
                  <a:cubicBezTo>
                    <a:pt x="12715" y="427"/>
                    <a:pt x="13592" y="807"/>
                    <a:pt x="14351" y="1328"/>
                  </a:cubicBezTo>
                  <a:cubicBezTo>
                    <a:pt x="14517" y="1447"/>
                    <a:pt x="14684" y="1589"/>
                    <a:pt x="14826" y="1732"/>
                  </a:cubicBezTo>
                  <a:cubicBezTo>
                    <a:pt x="14992" y="1874"/>
                    <a:pt x="15063" y="2111"/>
                    <a:pt x="15016" y="234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50"/>
            <p:cNvSpPr/>
            <p:nvPr/>
          </p:nvSpPr>
          <p:spPr>
            <a:xfrm>
              <a:off x="10273475" y="941350"/>
              <a:ext cx="199875" cy="343975"/>
            </a:xfrm>
            <a:custGeom>
              <a:avLst/>
              <a:gdLst/>
              <a:ahLst/>
              <a:cxnLst/>
              <a:rect l="l" t="t" r="r" b="b"/>
              <a:pathLst>
                <a:path w="7995" h="13759" extrusionOk="0">
                  <a:moveTo>
                    <a:pt x="4887" y="24"/>
                  </a:moveTo>
                  <a:cubicBezTo>
                    <a:pt x="5196" y="1"/>
                    <a:pt x="5504" y="72"/>
                    <a:pt x="5765" y="214"/>
                  </a:cubicBezTo>
                  <a:cubicBezTo>
                    <a:pt x="5955" y="309"/>
                    <a:pt x="6097" y="451"/>
                    <a:pt x="6216" y="594"/>
                  </a:cubicBezTo>
                  <a:cubicBezTo>
                    <a:pt x="6477" y="878"/>
                    <a:pt x="6690" y="1187"/>
                    <a:pt x="6951" y="1448"/>
                  </a:cubicBezTo>
                  <a:cubicBezTo>
                    <a:pt x="7236" y="1732"/>
                    <a:pt x="7402" y="2112"/>
                    <a:pt x="7402" y="2491"/>
                  </a:cubicBezTo>
                  <a:lnTo>
                    <a:pt x="7402" y="3986"/>
                  </a:lnTo>
                  <a:cubicBezTo>
                    <a:pt x="7354" y="4033"/>
                    <a:pt x="7283" y="4081"/>
                    <a:pt x="7212" y="4128"/>
                  </a:cubicBezTo>
                  <a:cubicBezTo>
                    <a:pt x="6927" y="4389"/>
                    <a:pt x="6951" y="4840"/>
                    <a:pt x="7259" y="5053"/>
                  </a:cubicBezTo>
                  <a:cubicBezTo>
                    <a:pt x="7378" y="5148"/>
                    <a:pt x="7544" y="5219"/>
                    <a:pt x="7686" y="5314"/>
                  </a:cubicBezTo>
                  <a:cubicBezTo>
                    <a:pt x="7829" y="5385"/>
                    <a:pt x="7900" y="5456"/>
                    <a:pt x="7995" y="5527"/>
                  </a:cubicBezTo>
                  <a:cubicBezTo>
                    <a:pt x="7947" y="5646"/>
                    <a:pt x="7876" y="5741"/>
                    <a:pt x="7805" y="5836"/>
                  </a:cubicBezTo>
                  <a:cubicBezTo>
                    <a:pt x="7378" y="6358"/>
                    <a:pt x="6951" y="6880"/>
                    <a:pt x="6524" y="7378"/>
                  </a:cubicBezTo>
                  <a:cubicBezTo>
                    <a:pt x="6453" y="7473"/>
                    <a:pt x="6358" y="7544"/>
                    <a:pt x="6287" y="7615"/>
                  </a:cubicBezTo>
                  <a:cubicBezTo>
                    <a:pt x="5884" y="7947"/>
                    <a:pt x="5504" y="8303"/>
                    <a:pt x="5125" y="8659"/>
                  </a:cubicBezTo>
                  <a:cubicBezTo>
                    <a:pt x="4745" y="8967"/>
                    <a:pt x="4437" y="9347"/>
                    <a:pt x="4199" y="9774"/>
                  </a:cubicBezTo>
                  <a:cubicBezTo>
                    <a:pt x="4033" y="10011"/>
                    <a:pt x="3867" y="10248"/>
                    <a:pt x="3654" y="10461"/>
                  </a:cubicBezTo>
                  <a:cubicBezTo>
                    <a:pt x="3535" y="10604"/>
                    <a:pt x="3393" y="10746"/>
                    <a:pt x="3274" y="10888"/>
                  </a:cubicBezTo>
                  <a:cubicBezTo>
                    <a:pt x="2871" y="11339"/>
                    <a:pt x="2610" y="11908"/>
                    <a:pt x="2515" y="12525"/>
                  </a:cubicBezTo>
                  <a:cubicBezTo>
                    <a:pt x="2492" y="12762"/>
                    <a:pt x="2420" y="13000"/>
                    <a:pt x="2397" y="13237"/>
                  </a:cubicBezTo>
                  <a:cubicBezTo>
                    <a:pt x="2373" y="13450"/>
                    <a:pt x="2207" y="13640"/>
                    <a:pt x="1993" y="13664"/>
                  </a:cubicBezTo>
                  <a:cubicBezTo>
                    <a:pt x="1543" y="13735"/>
                    <a:pt x="1068" y="13759"/>
                    <a:pt x="594" y="13687"/>
                  </a:cubicBezTo>
                  <a:cubicBezTo>
                    <a:pt x="594" y="13640"/>
                    <a:pt x="570" y="13569"/>
                    <a:pt x="570" y="13521"/>
                  </a:cubicBezTo>
                  <a:cubicBezTo>
                    <a:pt x="784" y="13260"/>
                    <a:pt x="713" y="12881"/>
                    <a:pt x="428" y="12715"/>
                  </a:cubicBezTo>
                  <a:cubicBezTo>
                    <a:pt x="428" y="12407"/>
                    <a:pt x="475" y="12098"/>
                    <a:pt x="618" y="11814"/>
                  </a:cubicBezTo>
                  <a:cubicBezTo>
                    <a:pt x="807" y="11387"/>
                    <a:pt x="1021" y="10983"/>
                    <a:pt x="1211" y="10556"/>
                  </a:cubicBezTo>
                  <a:cubicBezTo>
                    <a:pt x="1282" y="10319"/>
                    <a:pt x="1519" y="10177"/>
                    <a:pt x="1780" y="10200"/>
                  </a:cubicBezTo>
                  <a:cubicBezTo>
                    <a:pt x="2088" y="10248"/>
                    <a:pt x="2254" y="10058"/>
                    <a:pt x="2397" y="9821"/>
                  </a:cubicBezTo>
                  <a:cubicBezTo>
                    <a:pt x="2634" y="9489"/>
                    <a:pt x="2397" y="9038"/>
                    <a:pt x="1993" y="9086"/>
                  </a:cubicBezTo>
                  <a:cubicBezTo>
                    <a:pt x="1804" y="9086"/>
                    <a:pt x="1590" y="9109"/>
                    <a:pt x="1400" y="9181"/>
                  </a:cubicBezTo>
                  <a:cubicBezTo>
                    <a:pt x="1021" y="9275"/>
                    <a:pt x="618" y="9299"/>
                    <a:pt x="238" y="9252"/>
                  </a:cubicBezTo>
                  <a:cubicBezTo>
                    <a:pt x="96" y="9228"/>
                    <a:pt x="1" y="9109"/>
                    <a:pt x="48" y="8967"/>
                  </a:cubicBezTo>
                  <a:cubicBezTo>
                    <a:pt x="96" y="8777"/>
                    <a:pt x="167" y="8611"/>
                    <a:pt x="262" y="8445"/>
                  </a:cubicBezTo>
                  <a:cubicBezTo>
                    <a:pt x="618" y="7852"/>
                    <a:pt x="1139" y="7354"/>
                    <a:pt x="1733" y="7022"/>
                  </a:cubicBezTo>
                  <a:cubicBezTo>
                    <a:pt x="1875" y="6951"/>
                    <a:pt x="2017" y="6903"/>
                    <a:pt x="2159" y="6880"/>
                  </a:cubicBezTo>
                  <a:cubicBezTo>
                    <a:pt x="2278" y="6856"/>
                    <a:pt x="2420" y="6880"/>
                    <a:pt x="2539" y="6856"/>
                  </a:cubicBezTo>
                  <a:cubicBezTo>
                    <a:pt x="2895" y="6808"/>
                    <a:pt x="3156" y="6500"/>
                    <a:pt x="3108" y="6144"/>
                  </a:cubicBezTo>
                  <a:cubicBezTo>
                    <a:pt x="3085" y="5978"/>
                    <a:pt x="2966" y="5836"/>
                    <a:pt x="2800" y="5765"/>
                  </a:cubicBezTo>
                  <a:cubicBezTo>
                    <a:pt x="2681" y="5717"/>
                    <a:pt x="2563" y="5670"/>
                    <a:pt x="2444" y="5622"/>
                  </a:cubicBezTo>
                  <a:cubicBezTo>
                    <a:pt x="2302" y="5551"/>
                    <a:pt x="2254" y="5361"/>
                    <a:pt x="2349" y="5243"/>
                  </a:cubicBezTo>
                  <a:cubicBezTo>
                    <a:pt x="2515" y="4982"/>
                    <a:pt x="2681" y="4745"/>
                    <a:pt x="2871" y="4507"/>
                  </a:cubicBezTo>
                  <a:cubicBezTo>
                    <a:pt x="3085" y="4294"/>
                    <a:pt x="3393" y="4175"/>
                    <a:pt x="3678" y="4199"/>
                  </a:cubicBezTo>
                  <a:lnTo>
                    <a:pt x="4911" y="4199"/>
                  </a:lnTo>
                  <a:cubicBezTo>
                    <a:pt x="5053" y="4199"/>
                    <a:pt x="5219" y="4199"/>
                    <a:pt x="5362" y="4175"/>
                  </a:cubicBezTo>
                  <a:cubicBezTo>
                    <a:pt x="5575" y="4128"/>
                    <a:pt x="5765" y="3962"/>
                    <a:pt x="5836" y="3748"/>
                  </a:cubicBezTo>
                  <a:cubicBezTo>
                    <a:pt x="5884" y="3535"/>
                    <a:pt x="5789" y="3321"/>
                    <a:pt x="5623" y="3203"/>
                  </a:cubicBezTo>
                  <a:cubicBezTo>
                    <a:pt x="5480" y="3061"/>
                    <a:pt x="5338" y="2918"/>
                    <a:pt x="5219" y="2752"/>
                  </a:cubicBezTo>
                  <a:cubicBezTo>
                    <a:pt x="4864" y="2325"/>
                    <a:pt x="4698" y="1756"/>
                    <a:pt x="4721" y="1187"/>
                  </a:cubicBezTo>
                  <a:cubicBezTo>
                    <a:pt x="4721" y="878"/>
                    <a:pt x="4745" y="570"/>
                    <a:pt x="4769" y="238"/>
                  </a:cubicBezTo>
                  <a:cubicBezTo>
                    <a:pt x="4792" y="167"/>
                    <a:pt x="4840" y="95"/>
                    <a:pt x="4887" y="2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50"/>
            <p:cNvSpPr/>
            <p:nvPr/>
          </p:nvSpPr>
          <p:spPr>
            <a:xfrm>
              <a:off x="11120900" y="1301325"/>
              <a:ext cx="80100" cy="164275"/>
            </a:xfrm>
            <a:custGeom>
              <a:avLst/>
              <a:gdLst/>
              <a:ahLst/>
              <a:cxnLst/>
              <a:rect l="l" t="t" r="r" b="b"/>
              <a:pathLst>
                <a:path w="3204" h="6571" extrusionOk="0">
                  <a:moveTo>
                    <a:pt x="618" y="6452"/>
                  </a:moveTo>
                  <a:cubicBezTo>
                    <a:pt x="594" y="6357"/>
                    <a:pt x="570" y="6239"/>
                    <a:pt x="570" y="6120"/>
                  </a:cubicBezTo>
                  <a:cubicBezTo>
                    <a:pt x="641" y="5195"/>
                    <a:pt x="380" y="4317"/>
                    <a:pt x="191" y="3440"/>
                  </a:cubicBezTo>
                  <a:cubicBezTo>
                    <a:pt x="120" y="3179"/>
                    <a:pt x="48" y="2941"/>
                    <a:pt x="1" y="2681"/>
                  </a:cubicBezTo>
                  <a:cubicBezTo>
                    <a:pt x="25" y="2633"/>
                    <a:pt x="72" y="2586"/>
                    <a:pt x="120" y="2562"/>
                  </a:cubicBezTo>
                  <a:cubicBezTo>
                    <a:pt x="357" y="2372"/>
                    <a:pt x="428" y="2254"/>
                    <a:pt x="286" y="2064"/>
                  </a:cubicBezTo>
                  <a:cubicBezTo>
                    <a:pt x="1" y="1755"/>
                    <a:pt x="96" y="1447"/>
                    <a:pt x="238" y="1139"/>
                  </a:cubicBezTo>
                  <a:cubicBezTo>
                    <a:pt x="570" y="427"/>
                    <a:pt x="1306" y="0"/>
                    <a:pt x="2088" y="24"/>
                  </a:cubicBezTo>
                  <a:cubicBezTo>
                    <a:pt x="2444" y="48"/>
                    <a:pt x="2753" y="261"/>
                    <a:pt x="2895" y="593"/>
                  </a:cubicBezTo>
                  <a:cubicBezTo>
                    <a:pt x="3108" y="1044"/>
                    <a:pt x="3203" y="1542"/>
                    <a:pt x="3203" y="2064"/>
                  </a:cubicBezTo>
                  <a:lnTo>
                    <a:pt x="3203" y="3606"/>
                  </a:lnTo>
                  <a:cubicBezTo>
                    <a:pt x="3180" y="4388"/>
                    <a:pt x="2895" y="5124"/>
                    <a:pt x="2349" y="5669"/>
                  </a:cubicBezTo>
                  <a:cubicBezTo>
                    <a:pt x="2160" y="5907"/>
                    <a:pt x="1922" y="6096"/>
                    <a:pt x="1685" y="6262"/>
                  </a:cubicBezTo>
                  <a:cubicBezTo>
                    <a:pt x="1377" y="6500"/>
                    <a:pt x="973" y="6571"/>
                    <a:pt x="618" y="64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50"/>
            <p:cNvSpPr/>
            <p:nvPr/>
          </p:nvSpPr>
          <p:spPr>
            <a:xfrm>
              <a:off x="10294825" y="1603750"/>
              <a:ext cx="115675" cy="90175"/>
            </a:xfrm>
            <a:custGeom>
              <a:avLst/>
              <a:gdLst/>
              <a:ahLst/>
              <a:cxnLst/>
              <a:rect l="l" t="t" r="r" b="b"/>
              <a:pathLst>
                <a:path w="4627" h="3607" extrusionOk="0">
                  <a:moveTo>
                    <a:pt x="4603" y="3559"/>
                  </a:moveTo>
                  <a:cubicBezTo>
                    <a:pt x="3891" y="3606"/>
                    <a:pt x="3203" y="3583"/>
                    <a:pt x="2515" y="3535"/>
                  </a:cubicBezTo>
                  <a:cubicBezTo>
                    <a:pt x="1970" y="3464"/>
                    <a:pt x="1472" y="3274"/>
                    <a:pt x="997" y="2990"/>
                  </a:cubicBezTo>
                  <a:cubicBezTo>
                    <a:pt x="570" y="2729"/>
                    <a:pt x="262" y="2302"/>
                    <a:pt x="119" y="1827"/>
                  </a:cubicBezTo>
                  <a:cubicBezTo>
                    <a:pt x="1" y="1519"/>
                    <a:pt x="48" y="1187"/>
                    <a:pt x="238" y="926"/>
                  </a:cubicBezTo>
                  <a:cubicBezTo>
                    <a:pt x="262" y="878"/>
                    <a:pt x="309" y="831"/>
                    <a:pt x="333" y="784"/>
                  </a:cubicBezTo>
                  <a:cubicBezTo>
                    <a:pt x="618" y="238"/>
                    <a:pt x="1068" y="1"/>
                    <a:pt x="1946" y="333"/>
                  </a:cubicBezTo>
                  <a:cubicBezTo>
                    <a:pt x="2112" y="404"/>
                    <a:pt x="2254" y="499"/>
                    <a:pt x="2420" y="546"/>
                  </a:cubicBezTo>
                  <a:cubicBezTo>
                    <a:pt x="2563" y="594"/>
                    <a:pt x="2705" y="689"/>
                    <a:pt x="2800" y="831"/>
                  </a:cubicBezTo>
                  <a:cubicBezTo>
                    <a:pt x="2918" y="1044"/>
                    <a:pt x="3108" y="1187"/>
                    <a:pt x="3345" y="1210"/>
                  </a:cubicBezTo>
                  <a:cubicBezTo>
                    <a:pt x="3796" y="1970"/>
                    <a:pt x="4199" y="2705"/>
                    <a:pt x="4626" y="3464"/>
                  </a:cubicBezTo>
                  <a:cubicBezTo>
                    <a:pt x="4626" y="3464"/>
                    <a:pt x="4603" y="3488"/>
                    <a:pt x="4603" y="355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50"/>
            <p:cNvSpPr/>
            <p:nvPr/>
          </p:nvSpPr>
          <p:spPr>
            <a:xfrm>
              <a:off x="10751450" y="2682450"/>
              <a:ext cx="97875" cy="58750"/>
            </a:xfrm>
            <a:custGeom>
              <a:avLst/>
              <a:gdLst/>
              <a:ahLst/>
              <a:cxnLst/>
              <a:rect l="l" t="t" r="r" b="b"/>
              <a:pathLst>
                <a:path w="3915" h="2350" extrusionOk="0">
                  <a:moveTo>
                    <a:pt x="1" y="1"/>
                  </a:moveTo>
                  <a:cubicBezTo>
                    <a:pt x="333" y="72"/>
                    <a:pt x="665" y="167"/>
                    <a:pt x="997" y="333"/>
                  </a:cubicBezTo>
                  <a:cubicBezTo>
                    <a:pt x="1638" y="618"/>
                    <a:pt x="2278" y="926"/>
                    <a:pt x="2919" y="1211"/>
                  </a:cubicBezTo>
                  <a:cubicBezTo>
                    <a:pt x="3274" y="1353"/>
                    <a:pt x="3559" y="1590"/>
                    <a:pt x="3772" y="1899"/>
                  </a:cubicBezTo>
                  <a:cubicBezTo>
                    <a:pt x="3915" y="2112"/>
                    <a:pt x="3844" y="2326"/>
                    <a:pt x="3583" y="2349"/>
                  </a:cubicBezTo>
                  <a:cubicBezTo>
                    <a:pt x="3132" y="2349"/>
                    <a:pt x="2681" y="2349"/>
                    <a:pt x="2231" y="2349"/>
                  </a:cubicBezTo>
                  <a:cubicBezTo>
                    <a:pt x="2088" y="2326"/>
                    <a:pt x="1946" y="2278"/>
                    <a:pt x="1827" y="2207"/>
                  </a:cubicBezTo>
                  <a:cubicBezTo>
                    <a:pt x="1353" y="1922"/>
                    <a:pt x="950" y="1567"/>
                    <a:pt x="641" y="1116"/>
                  </a:cubicBezTo>
                  <a:cubicBezTo>
                    <a:pt x="428" y="784"/>
                    <a:pt x="238" y="428"/>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50"/>
            <p:cNvSpPr/>
            <p:nvPr/>
          </p:nvSpPr>
          <p:spPr>
            <a:xfrm>
              <a:off x="10179200" y="2250150"/>
              <a:ext cx="33225" cy="122175"/>
            </a:xfrm>
            <a:custGeom>
              <a:avLst/>
              <a:gdLst/>
              <a:ahLst/>
              <a:cxnLst/>
              <a:rect l="l" t="t" r="r" b="b"/>
              <a:pathLst>
                <a:path w="1329" h="4887" extrusionOk="0">
                  <a:moveTo>
                    <a:pt x="1234" y="0"/>
                  </a:moveTo>
                  <a:cubicBezTo>
                    <a:pt x="1257" y="166"/>
                    <a:pt x="1305" y="333"/>
                    <a:pt x="1305" y="499"/>
                  </a:cubicBezTo>
                  <a:cubicBezTo>
                    <a:pt x="1305" y="1044"/>
                    <a:pt x="1329" y="1613"/>
                    <a:pt x="1305" y="2159"/>
                  </a:cubicBezTo>
                  <a:cubicBezTo>
                    <a:pt x="1305" y="2586"/>
                    <a:pt x="1186" y="2989"/>
                    <a:pt x="1020" y="3345"/>
                  </a:cubicBezTo>
                  <a:cubicBezTo>
                    <a:pt x="807" y="3843"/>
                    <a:pt x="593" y="4341"/>
                    <a:pt x="380" y="4840"/>
                  </a:cubicBezTo>
                  <a:cubicBezTo>
                    <a:pt x="380" y="4863"/>
                    <a:pt x="332" y="4863"/>
                    <a:pt x="261" y="4887"/>
                  </a:cubicBezTo>
                  <a:cubicBezTo>
                    <a:pt x="95" y="4484"/>
                    <a:pt x="0" y="4033"/>
                    <a:pt x="48" y="3606"/>
                  </a:cubicBezTo>
                  <a:cubicBezTo>
                    <a:pt x="71" y="3060"/>
                    <a:pt x="166" y="2539"/>
                    <a:pt x="261" y="2017"/>
                  </a:cubicBezTo>
                  <a:cubicBezTo>
                    <a:pt x="309" y="1780"/>
                    <a:pt x="356" y="1566"/>
                    <a:pt x="451" y="1376"/>
                  </a:cubicBezTo>
                  <a:cubicBezTo>
                    <a:pt x="522" y="1163"/>
                    <a:pt x="593" y="949"/>
                    <a:pt x="688" y="760"/>
                  </a:cubicBezTo>
                  <a:cubicBezTo>
                    <a:pt x="759" y="451"/>
                    <a:pt x="973" y="190"/>
                    <a:pt x="12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50"/>
            <p:cNvSpPr/>
            <p:nvPr/>
          </p:nvSpPr>
          <p:spPr>
            <a:xfrm>
              <a:off x="10708750" y="1851650"/>
              <a:ext cx="39175" cy="27875"/>
            </a:xfrm>
            <a:custGeom>
              <a:avLst/>
              <a:gdLst/>
              <a:ahLst/>
              <a:cxnLst/>
              <a:rect l="l" t="t" r="r" b="b"/>
              <a:pathLst>
                <a:path w="1567" h="1115" extrusionOk="0">
                  <a:moveTo>
                    <a:pt x="1" y="95"/>
                  </a:moveTo>
                  <a:cubicBezTo>
                    <a:pt x="570" y="0"/>
                    <a:pt x="1045" y="190"/>
                    <a:pt x="1567" y="190"/>
                  </a:cubicBezTo>
                  <a:cubicBezTo>
                    <a:pt x="1495" y="474"/>
                    <a:pt x="1329" y="735"/>
                    <a:pt x="1116" y="949"/>
                  </a:cubicBezTo>
                  <a:cubicBezTo>
                    <a:pt x="974" y="1115"/>
                    <a:pt x="713" y="1091"/>
                    <a:pt x="594" y="901"/>
                  </a:cubicBezTo>
                  <a:cubicBezTo>
                    <a:pt x="404" y="664"/>
                    <a:pt x="238" y="403"/>
                    <a:pt x="1" y="9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50"/>
            <p:cNvSpPr/>
            <p:nvPr/>
          </p:nvSpPr>
          <p:spPr>
            <a:xfrm>
              <a:off x="11039075" y="1202275"/>
              <a:ext cx="8325" cy="7150"/>
            </a:xfrm>
            <a:custGeom>
              <a:avLst/>
              <a:gdLst/>
              <a:ahLst/>
              <a:cxnLst/>
              <a:rect l="l" t="t" r="r" b="b"/>
              <a:pathLst>
                <a:path w="333" h="286" extrusionOk="0">
                  <a:moveTo>
                    <a:pt x="333" y="262"/>
                  </a:moveTo>
                  <a:cubicBezTo>
                    <a:pt x="95" y="285"/>
                    <a:pt x="72" y="285"/>
                    <a:pt x="0" y="1"/>
                  </a:cubicBezTo>
                  <a:lnTo>
                    <a:pt x="0" y="1"/>
                  </a:lnTo>
                  <a:lnTo>
                    <a:pt x="167" y="119"/>
                  </a:lnTo>
                  <a:lnTo>
                    <a:pt x="309" y="262"/>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50"/>
            <p:cNvSpPr/>
            <p:nvPr/>
          </p:nvSpPr>
          <p:spPr>
            <a:xfrm>
              <a:off x="11046775" y="1217100"/>
              <a:ext cx="4175" cy="4175"/>
            </a:xfrm>
            <a:custGeom>
              <a:avLst/>
              <a:gdLst/>
              <a:ahLst/>
              <a:cxnLst/>
              <a:rect l="l" t="t" r="r" b="b"/>
              <a:pathLst>
                <a:path w="167" h="167" extrusionOk="0">
                  <a:moveTo>
                    <a:pt x="1" y="1"/>
                  </a:moveTo>
                  <a:cubicBezTo>
                    <a:pt x="119" y="1"/>
                    <a:pt x="143" y="72"/>
                    <a:pt x="167" y="167"/>
                  </a:cubicBezTo>
                  <a:lnTo>
                    <a:pt x="167" y="167"/>
                  </a:lnTo>
                  <a:cubicBezTo>
                    <a:pt x="25" y="167"/>
                    <a:pt x="48" y="72"/>
                    <a:pt x="1" y="1"/>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50"/>
            <p:cNvSpPr/>
            <p:nvPr/>
          </p:nvSpPr>
          <p:spPr>
            <a:xfrm>
              <a:off x="11045000" y="1208200"/>
              <a:ext cx="2400" cy="8925"/>
            </a:xfrm>
            <a:custGeom>
              <a:avLst/>
              <a:gdLst/>
              <a:ahLst/>
              <a:cxnLst/>
              <a:rect l="l" t="t" r="r" b="b"/>
              <a:pathLst>
                <a:path w="96" h="357" extrusionOk="0">
                  <a:moveTo>
                    <a:pt x="96" y="333"/>
                  </a:moveTo>
                  <a:cubicBezTo>
                    <a:pt x="1" y="238"/>
                    <a:pt x="1" y="96"/>
                    <a:pt x="96" y="1"/>
                  </a:cubicBezTo>
                  <a:lnTo>
                    <a:pt x="96" y="1"/>
                  </a:lnTo>
                  <a:lnTo>
                    <a:pt x="96" y="357"/>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50"/>
            <p:cNvSpPr/>
            <p:nvPr/>
          </p:nvSpPr>
          <p:spPr>
            <a:xfrm>
              <a:off x="11050925" y="1221250"/>
              <a:ext cx="1825" cy="3000"/>
            </a:xfrm>
            <a:custGeom>
              <a:avLst/>
              <a:gdLst/>
              <a:ahLst/>
              <a:cxnLst/>
              <a:rect l="l" t="t" r="r" b="b"/>
              <a:pathLst>
                <a:path w="73" h="120" extrusionOk="0">
                  <a:moveTo>
                    <a:pt x="1" y="1"/>
                  </a:moveTo>
                  <a:cubicBezTo>
                    <a:pt x="25" y="24"/>
                    <a:pt x="48" y="48"/>
                    <a:pt x="72" y="72"/>
                  </a:cubicBezTo>
                  <a:cubicBezTo>
                    <a:pt x="72" y="72"/>
                    <a:pt x="72" y="96"/>
                    <a:pt x="48" y="119"/>
                  </a:cubicBezTo>
                  <a:lnTo>
                    <a:pt x="1" y="1"/>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0"/>
            <p:cNvSpPr/>
            <p:nvPr/>
          </p:nvSpPr>
          <p:spPr>
            <a:xfrm>
              <a:off x="10921650" y="1454900"/>
              <a:ext cx="186825" cy="188025"/>
            </a:xfrm>
            <a:custGeom>
              <a:avLst/>
              <a:gdLst/>
              <a:ahLst/>
              <a:cxnLst/>
              <a:rect l="l" t="t" r="r" b="b"/>
              <a:pathLst>
                <a:path w="7473" h="7521" extrusionOk="0">
                  <a:moveTo>
                    <a:pt x="5812" y="784"/>
                  </a:moveTo>
                  <a:cubicBezTo>
                    <a:pt x="4626" y="1"/>
                    <a:pt x="2800" y="119"/>
                    <a:pt x="1685" y="973"/>
                  </a:cubicBezTo>
                  <a:cubicBezTo>
                    <a:pt x="357" y="1946"/>
                    <a:pt x="1" y="3488"/>
                    <a:pt x="309" y="5077"/>
                  </a:cubicBezTo>
                  <a:cubicBezTo>
                    <a:pt x="617" y="6500"/>
                    <a:pt x="1898" y="7520"/>
                    <a:pt x="3393" y="7473"/>
                  </a:cubicBezTo>
                  <a:cubicBezTo>
                    <a:pt x="4721" y="7354"/>
                    <a:pt x="5955" y="6643"/>
                    <a:pt x="6737" y="5551"/>
                  </a:cubicBezTo>
                  <a:cubicBezTo>
                    <a:pt x="7022" y="5148"/>
                    <a:pt x="7164" y="4698"/>
                    <a:pt x="7141" y="4223"/>
                  </a:cubicBezTo>
                  <a:cubicBezTo>
                    <a:pt x="7473" y="2918"/>
                    <a:pt x="6951" y="1519"/>
                    <a:pt x="5812" y="7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0"/>
            <p:cNvSpPr/>
            <p:nvPr/>
          </p:nvSpPr>
          <p:spPr>
            <a:xfrm>
              <a:off x="10418775" y="1534375"/>
              <a:ext cx="220025" cy="186225"/>
            </a:xfrm>
            <a:custGeom>
              <a:avLst/>
              <a:gdLst/>
              <a:ahLst/>
              <a:cxnLst/>
              <a:rect l="l" t="t" r="r" b="b"/>
              <a:pathLst>
                <a:path w="8801" h="7449" extrusionOk="0">
                  <a:moveTo>
                    <a:pt x="7022" y="878"/>
                  </a:moveTo>
                  <a:cubicBezTo>
                    <a:pt x="5551" y="0"/>
                    <a:pt x="3653" y="712"/>
                    <a:pt x="2254" y="1424"/>
                  </a:cubicBezTo>
                  <a:cubicBezTo>
                    <a:pt x="427" y="2349"/>
                    <a:pt x="0" y="4721"/>
                    <a:pt x="1780" y="5954"/>
                  </a:cubicBezTo>
                  <a:cubicBezTo>
                    <a:pt x="1946" y="6073"/>
                    <a:pt x="2135" y="6192"/>
                    <a:pt x="2325" y="6263"/>
                  </a:cubicBezTo>
                  <a:cubicBezTo>
                    <a:pt x="2467" y="6381"/>
                    <a:pt x="2610" y="6500"/>
                    <a:pt x="2752" y="6595"/>
                  </a:cubicBezTo>
                  <a:cubicBezTo>
                    <a:pt x="4128" y="7449"/>
                    <a:pt x="6026" y="7117"/>
                    <a:pt x="7212" y="6097"/>
                  </a:cubicBezTo>
                  <a:cubicBezTo>
                    <a:pt x="8706" y="4839"/>
                    <a:pt x="8801" y="1922"/>
                    <a:pt x="7022" y="87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50"/>
            <p:cNvSpPr/>
            <p:nvPr/>
          </p:nvSpPr>
          <p:spPr>
            <a:xfrm>
              <a:off x="9964525" y="914075"/>
              <a:ext cx="1385325" cy="1853800"/>
            </a:xfrm>
            <a:custGeom>
              <a:avLst/>
              <a:gdLst/>
              <a:ahLst/>
              <a:cxnLst/>
              <a:rect l="l" t="t" r="r" b="b"/>
              <a:pathLst>
                <a:path w="55413" h="74152" extrusionOk="0">
                  <a:moveTo>
                    <a:pt x="54961" y="37598"/>
                  </a:moveTo>
                  <a:cubicBezTo>
                    <a:pt x="54843" y="37527"/>
                    <a:pt x="54701" y="37503"/>
                    <a:pt x="54558" y="37479"/>
                  </a:cubicBezTo>
                  <a:lnTo>
                    <a:pt x="53847" y="37408"/>
                  </a:lnTo>
                  <a:lnTo>
                    <a:pt x="53182" y="37337"/>
                  </a:lnTo>
                  <a:lnTo>
                    <a:pt x="53135" y="37337"/>
                  </a:lnTo>
                  <a:cubicBezTo>
                    <a:pt x="53064" y="37337"/>
                    <a:pt x="53040" y="37337"/>
                    <a:pt x="53016" y="37290"/>
                  </a:cubicBezTo>
                  <a:lnTo>
                    <a:pt x="53088" y="37266"/>
                  </a:lnTo>
                  <a:cubicBezTo>
                    <a:pt x="53254" y="37124"/>
                    <a:pt x="53467" y="37052"/>
                    <a:pt x="53681" y="37005"/>
                  </a:cubicBezTo>
                  <a:cubicBezTo>
                    <a:pt x="53894" y="36981"/>
                    <a:pt x="54108" y="36839"/>
                    <a:pt x="54226" y="36649"/>
                  </a:cubicBezTo>
                  <a:cubicBezTo>
                    <a:pt x="54368" y="36436"/>
                    <a:pt x="54345" y="36151"/>
                    <a:pt x="54179" y="35961"/>
                  </a:cubicBezTo>
                  <a:cubicBezTo>
                    <a:pt x="54084" y="35866"/>
                    <a:pt x="53965" y="35795"/>
                    <a:pt x="53823" y="35795"/>
                  </a:cubicBezTo>
                  <a:cubicBezTo>
                    <a:pt x="53752" y="35795"/>
                    <a:pt x="53681" y="35819"/>
                    <a:pt x="53633" y="35843"/>
                  </a:cubicBezTo>
                  <a:cubicBezTo>
                    <a:pt x="53301" y="35961"/>
                    <a:pt x="52993" y="36127"/>
                    <a:pt x="52661" y="36270"/>
                  </a:cubicBezTo>
                  <a:lnTo>
                    <a:pt x="52376" y="36388"/>
                  </a:lnTo>
                  <a:cubicBezTo>
                    <a:pt x="52210" y="36483"/>
                    <a:pt x="52044" y="36554"/>
                    <a:pt x="51878" y="36602"/>
                  </a:cubicBezTo>
                  <a:lnTo>
                    <a:pt x="51878" y="36578"/>
                  </a:lnTo>
                  <a:cubicBezTo>
                    <a:pt x="51854" y="36530"/>
                    <a:pt x="51854" y="36507"/>
                    <a:pt x="51854" y="36459"/>
                  </a:cubicBezTo>
                  <a:cubicBezTo>
                    <a:pt x="51854" y="36246"/>
                    <a:pt x="51854" y="36009"/>
                    <a:pt x="51830" y="35795"/>
                  </a:cubicBezTo>
                  <a:cubicBezTo>
                    <a:pt x="51807" y="35416"/>
                    <a:pt x="51830" y="35036"/>
                    <a:pt x="51878" y="34657"/>
                  </a:cubicBezTo>
                  <a:cubicBezTo>
                    <a:pt x="51925" y="34419"/>
                    <a:pt x="51830" y="34182"/>
                    <a:pt x="51617" y="34087"/>
                  </a:cubicBezTo>
                  <a:cubicBezTo>
                    <a:pt x="51546" y="34040"/>
                    <a:pt x="51451" y="34016"/>
                    <a:pt x="51380" y="34016"/>
                  </a:cubicBezTo>
                  <a:cubicBezTo>
                    <a:pt x="51237" y="34016"/>
                    <a:pt x="51095" y="34087"/>
                    <a:pt x="51000" y="34206"/>
                  </a:cubicBezTo>
                  <a:cubicBezTo>
                    <a:pt x="50810" y="34372"/>
                    <a:pt x="50692" y="34609"/>
                    <a:pt x="50692" y="34846"/>
                  </a:cubicBezTo>
                  <a:lnTo>
                    <a:pt x="50692" y="35582"/>
                  </a:lnTo>
                  <a:lnTo>
                    <a:pt x="50692" y="36198"/>
                  </a:lnTo>
                  <a:cubicBezTo>
                    <a:pt x="50715" y="36483"/>
                    <a:pt x="50668" y="36791"/>
                    <a:pt x="50573" y="37076"/>
                  </a:cubicBezTo>
                  <a:cubicBezTo>
                    <a:pt x="50478" y="37313"/>
                    <a:pt x="50336" y="37550"/>
                    <a:pt x="50146" y="37717"/>
                  </a:cubicBezTo>
                  <a:lnTo>
                    <a:pt x="49861" y="37930"/>
                  </a:lnTo>
                  <a:cubicBezTo>
                    <a:pt x="49458" y="38238"/>
                    <a:pt x="49055" y="38523"/>
                    <a:pt x="48628" y="38808"/>
                  </a:cubicBezTo>
                  <a:cubicBezTo>
                    <a:pt x="48011" y="39211"/>
                    <a:pt x="47323" y="39496"/>
                    <a:pt x="46612" y="39638"/>
                  </a:cubicBezTo>
                  <a:cubicBezTo>
                    <a:pt x="46137" y="39709"/>
                    <a:pt x="45639" y="39757"/>
                    <a:pt x="45165" y="39757"/>
                  </a:cubicBezTo>
                  <a:cubicBezTo>
                    <a:pt x="44548" y="39757"/>
                    <a:pt x="43955" y="39685"/>
                    <a:pt x="43362" y="39567"/>
                  </a:cubicBezTo>
                  <a:cubicBezTo>
                    <a:pt x="43220" y="39519"/>
                    <a:pt x="43101" y="39496"/>
                    <a:pt x="42959" y="39448"/>
                  </a:cubicBezTo>
                  <a:lnTo>
                    <a:pt x="42603" y="39377"/>
                  </a:lnTo>
                  <a:cubicBezTo>
                    <a:pt x="41441" y="39092"/>
                    <a:pt x="40326" y="38642"/>
                    <a:pt x="39282" y="38049"/>
                  </a:cubicBezTo>
                  <a:cubicBezTo>
                    <a:pt x="38926" y="37859"/>
                    <a:pt x="38618" y="37645"/>
                    <a:pt x="38286" y="37432"/>
                  </a:cubicBezTo>
                  <a:lnTo>
                    <a:pt x="38191" y="37361"/>
                  </a:lnTo>
                  <a:cubicBezTo>
                    <a:pt x="38001" y="37218"/>
                    <a:pt x="37811" y="37076"/>
                    <a:pt x="37622" y="36934"/>
                  </a:cubicBezTo>
                  <a:lnTo>
                    <a:pt x="37456" y="36791"/>
                  </a:lnTo>
                  <a:cubicBezTo>
                    <a:pt x="37574" y="36720"/>
                    <a:pt x="37716" y="36673"/>
                    <a:pt x="37859" y="36625"/>
                  </a:cubicBezTo>
                  <a:cubicBezTo>
                    <a:pt x="39163" y="36151"/>
                    <a:pt x="40373" y="35463"/>
                    <a:pt x="41464" y="34585"/>
                  </a:cubicBezTo>
                  <a:lnTo>
                    <a:pt x="41868" y="34253"/>
                  </a:lnTo>
                  <a:cubicBezTo>
                    <a:pt x="42366" y="33874"/>
                    <a:pt x="42816" y="33470"/>
                    <a:pt x="43243" y="33044"/>
                  </a:cubicBezTo>
                  <a:cubicBezTo>
                    <a:pt x="44002" y="32261"/>
                    <a:pt x="44690" y="31383"/>
                    <a:pt x="45331" y="30482"/>
                  </a:cubicBezTo>
                  <a:cubicBezTo>
                    <a:pt x="45568" y="30126"/>
                    <a:pt x="45758" y="29723"/>
                    <a:pt x="45853" y="29296"/>
                  </a:cubicBezTo>
                  <a:lnTo>
                    <a:pt x="45876" y="29082"/>
                  </a:lnTo>
                  <a:cubicBezTo>
                    <a:pt x="46066" y="28276"/>
                    <a:pt x="46256" y="27445"/>
                    <a:pt x="46493" y="26639"/>
                  </a:cubicBezTo>
                  <a:cubicBezTo>
                    <a:pt x="46849" y="25571"/>
                    <a:pt x="47015" y="24433"/>
                    <a:pt x="46944" y="23318"/>
                  </a:cubicBezTo>
                  <a:lnTo>
                    <a:pt x="46944" y="23294"/>
                  </a:lnTo>
                  <a:lnTo>
                    <a:pt x="46991" y="23033"/>
                  </a:lnTo>
                  <a:lnTo>
                    <a:pt x="47015" y="23033"/>
                  </a:lnTo>
                  <a:cubicBezTo>
                    <a:pt x="47039" y="23033"/>
                    <a:pt x="47062" y="23033"/>
                    <a:pt x="47110" y="23033"/>
                  </a:cubicBezTo>
                  <a:lnTo>
                    <a:pt x="47110" y="23033"/>
                  </a:lnTo>
                  <a:lnTo>
                    <a:pt x="47347" y="23033"/>
                  </a:lnTo>
                  <a:cubicBezTo>
                    <a:pt x="47916" y="23033"/>
                    <a:pt x="48486" y="22772"/>
                    <a:pt x="48889" y="22369"/>
                  </a:cubicBezTo>
                  <a:cubicBezTo>
                    <a:pt x="48960" y="22322"/>
                    <a:pt x="49008" y="22274"/>
                    <a:pt x="49055" y="22203"/>
                  </a:cubicBezTo>
                  <a:lnTo>
                    <a:pt x="49197" y="22108"/>
                  </a:lnTo>
                  <a:cubicBezTo>
                    <a:pt x="49743" y="21586"/>
                    <a:pt x="50146" y="20922"/>
                    <a:pt x="50383" y="20187"/>
                  </a:cubicBezTo>
                  <a:cubicBezTo>
                    <a:pt x="50455" y="19950"/>
                    <a:pt x="50502" y="19712"/>
                    <a:pt x="50502" y="19451"/>
                  </a:cubicBezTo>
                  <a:lnTo>
                    <a:pt x="50502" y="18194"/>
                  </a:lnTo>
                  <a:lnTo>
                    <a:pt x="50502" y="17317"/>
                  </a:lnTo>
                  <a:cubicBezTo>
                    <a:pt x="50478" y="16700"/>
                    <a:pt x="50312" y="16083"/>
                    <a:pt x="50004" y="15538"/>
                  </a:cubicBezTo>
                  <a:cubicBezTo>
                    <a:pt x="49909" y="15348"/>
                    <a:pt x="49790" y="15182"/>
                    <a:pt x="49648" y="15063"/>
                  </a:cubicBezTo>
                  <a:cubicBezTo>
                    <a:pt x="49268" y="14731"/>
                    <a:pt x="48770" y="14541"/>
                    <a:pt x="48272" y="14541"/>
                  </a:cubicBezTo>
                  <a:cubicBezTo>
                    <a:pt x="48011" y="14541"/>
                    <a:pt x="47750" y="14589"/>
                    <a:pt x="47513" y="14660"/>
                  </a:cubicBezTo>
                  <a:cubicBezTo>
                    <a:pt x="46802" y="14850"/>
                    <a:pt x="46208" y="15300"/>
                    <a:pt x="45829" y="15941"/>
                  </a:cubicBezTo>
                  <a:cubicBezTo>
                    <a:pt x="45782" y="16012"/>
                    <a:pt x="45710" y="16083"/>
                    <a:pt x="45663" y="16178"/>
                  </a:cubicBezTo>
                  <a:lnTo>
                    <a:pt x="45663" y="16178"/>
                  </a:lnTo>
                  <a:cubicBezTo>
                    <a:pt x="45473" y="15822"/>
                    <a:pt x="45355" y="15443"/>
                    <a:pt x="45331" y="15063"/>
                  </a:cubicBezTo>
                  <a:cubicBezTo>
                    <a:pt x="45260" y="14067"/>
                    <a:pt x="44999" y="13094"/>
                    <a:pt x="44595" y="12193"/>
                  </a:cubicBezTo>
                  <a:cubicBezTo>
                    <a:pt x="43979" y="10865"/>
                    <a:pt x="43149" y="9631"/>
                    <a:pt x="42152" y="8564"/>
                  </a:cubicBezTo>
                  <a:cubicBezTo>
                    <a:pt x="41275" y="7567"/>
                    <a:pt x="40231" y="6713"/>
                    <a:pt x="39069" y="6073"/>
                  </a:cubicBezTo>
                  <a:cubicBezTo>
                    <a:pt x="37930" y="5432"/>
                    <a:pt x="36744" y="4863"/>
                    <a:pt x="35510" y="4412"/>
                  </a:cubicBezTo>
                  <a:cubicBezTo>
                    <a:pt x="34894" y="4175"/>
                    <a:pt x="34253" y="3985"/>
                    <a:pt x="33589" y="3843"/>
                  </a:cubicBezTo>
                  <a:cubicBezTo>
                    <a:pt x="32427" y="3582"/>
                    <a:pt x="31264" y="3440"/>
                    <a:pt x="30102" y="3392"/>
                  </a:cubicBezTo>
                  <a:lnTo>
                    <a:pt x="29462" y="3392"/>
                  </a:lnTo>
                  <a:lnTo>
                    <a:pt x="28536" y="3392"/>
                  </a:lnTo>
                  <a:cubicBezTo>
                    <a:pt x="28015" y="3392"/>
                    <a:pt x="27469" y="3416"/>
                    <a:pt x="26947" y="3464"/>
                  </a:cubicBezTo>
                  <a:cubicBezTo>
                    <a:pt x="26070" y="3582"/>
                    <a:pt x="25168" y="3748"/>
                    <a:pt x="24314" y="3891"/>
                  </a:cubicBezTo>
                  <a:cubicBezTo>
                    <a:pt x="23460" y="4080"/>
                    <a:pt x="22630" y="4341"/>
                    <a:pt x="21847" y="4721"/>
                  </a:cubicBezTo>
                  <a:cubicBezTo>
                    <a:pt x="21444" y="4863"/>
                    <a:pt x="21112" y="5172"/>
                    <a:pt x="20970" y="5575"/>
                  </a:cubicBezTo>
                  <a:lnTo>
                    <a:pt x="20922" y="5575"/>
                  </a:lnTo>
                  <a:cubicBezTo>
                    <a:pt x="20851" y="5575"/>
                    <a:pt x="20804" y="5551"/>
                    <a:pt x="20780" y="5527"/>
                  </a:cubicBezTo>
                  <a:cubicBezTo>
                    <a:pt x="20732" y="5504"/>
                    <a:pt x="20732" y="5456"/>
                    <a:pt x="20732" y="5409"/>
                  </a:cubicBezTo>
                  <a:lnTo>
                    <a:pt x="20732" y="4934"/>
                  </a:lnTo>
                  <a:lnTo>
                    <a:pt x="20732" y="4389"/>
                  </a:lnTo>
                  <a:lnTo>
                    <a:pt x="20732" y="3582"/>
                  </a:lnTo>
                  <a:cubicBezTo>
                    <a:pt x="20709" y="2894"/>
                    <a:pt x="20448" y="2278"/>
                    <a:pt x="19997" y="1803"/>
                  </a:cubicBezTo>
                  <a:cubicBezTo>
                    <a:pt x="19784" y="1566"/>
                    <a:pt x="19594" y="1305"/>
                    <a:pt x="19404" y="1068"/>
                  </a:cubicBezTo>
                  <a:cubicBezTo>
                    <a:pt x="19119" y="641"/>
                    <a:pt x="18692" y="332"/>
                    <a:pt x="18194" y="190"/>
                  </a:cubicBezTo>
                  <a:cubicBezTo>
                    <a:pt x="18099" y="166"/>
                    <a:pt x="18004" y="143"/>
                    <a:pt x="17910" y="119"/>
                  </a:cubicBezTo>
                  <a:cubicBezTo>
                    <a:pt x="17791" y="95"/>
                    <a:pt x="17696" y="48"/>
                    <a:pt x="17601" y="24"/>
                  </a:cubicBezTo>
                  <a:cubicBezTo>
                    <a:pt x="17506" y="0"/>
                    <a:pt x="17388" y="0"/>
                    <a:pt x="17293" y="0"/>
                  </a:cubicBezTo>
                  <a:cubicBezTo>
                    <a:pt x="16795" y="0"/>
                    <a:pt x="16368" y="309"/>
                    <a:pt x="16202" y="759"/>
                  </a:cubicBezTo>
                  <a:cubicBezTo>
                    <a:pt x="16130" y="925"/>
                    <a:pt x="16083" y="1092"/>
                    <a:pt x="16083" y="1281"/>
                  </a:cubicBezTo>
                  <a:cubicBezTo>
                    <a:pt x="16083" y="1495"/>
                    <a:pt x="16059" y="1708"/>
                    <a:pt x="16059" y="1922"/>
                  </a:cubicBezTo>
                  <a:lnTo>
                    <a:pt x="16059" y="2230"/>
                  </a:lnTo>
                  <a:lnTo>
                    <a:pt x="16059" y="2444"/>
                  </a:lnTo>
                  <a:lnTo>
                    <a:pt x="16059" y="2444"/>
                  </a:lnTo>
                  <a:lnTo>
                    <a:pt x="16036" y="2444"/>
                  </a:lnTo>
                  <a:cubicBezTo>
                    <a:pt x="15941" y="2396"/>
                    <a:pt x="15870" y="2372"/>
                    <a:pt x="15798" y="2325"/>
                  </a:cubicBezTo>
                  <a:cubicBezTo>
                    <a:pt x="14873" y="1685"/>
                    <a:pt x="13853" y="1258"/>
                    <a:pt x="12762" y="1020"/>
                  </a:cubicBezTo>
                  <a:cubicBezTo>
                    <a:pt x="12477" y="949"/>
                    <a:pt x="12169" y="902"/>
                    <a:pt x="11884" y="878"/>
                  </a:cubicBezTo>
                  <a:lnTo>
                    <a:pt x="10556" y="878"/>
                  </a:lnTo>
                  <a:lnTo>
                    <a:pt x="9251" y="878"/>
                  </a:lnTo>
                  <a:cubicBezTo>
                    <a:pt x="8587" y="878"/>
                    <a:pt x="7923" y="997"/>
                    <a:pt x="7306" y="1258"/>
                  </a:cubicBezTo>
                  <a:cubicBezTo>
                    <a:pt x="6429" y="1613"/>
                    <a:pt x="5575" y="2017"/>
                    <a:pt x="4745" y="2491"/>
                  </a:cubicBezTo>
                  <a:cubicBezTo>
                    <a:pt x="3748" y="2989"/>
                    <a:pt x="2871" y="3701"/>
                    <a:pt x="2183" y="4578"/>
                  </a:cubicBezTo>
                  <a:cubicBezTo>
                    <a:pt x="2088" y="4673"/>
                    <a:pt x="2017" y="4745"/>
                    <a:pt x="1945" y="4839"/>
                  </a:cubicBezTo>
                  <a:lnTo>
                    <a:pt x="1851" y="4934"/>
                  </a:lnTo>
                  <a:cubicBezTo>
                    <a:pt x="1305" y="5527"/>
                    <a:pt x="736" y="6120"/>
                    <a:pt x="475" y="6927"/>
                  </a:cubicBezTo>
                  <a:cubicBezTo>
                    <a:pt x="427" y="7022"/>
                    <a:pt x="380" y="7117"/>
                    <a:pt x="332" y="7212"/>
                  </a:cubicBezTo>
                  <a:cubicBezTo>
                    <a:pt x="285" y="7259"/>
                    <a:pt x="261" y="7306"/>
                    <a:pt x="238" y="7354"/>
                  </a:cubicBezTo>
                  <a:cubicBezTo>
                    <a:pt x="95" y="7615"/>
                    <a:pt x="0" y="7899"/>
                    <a:pt x="0" y="8208"/>
                  </a:cubicBezTo>
                  <a:lnTo>
                    <a:pt x="0" y="9678"/>
                  </a:lnTo>
                  <a:lnTo>
                    <a:pt x="0" y="10153"/>
                  </a:lnTo>
                  <a:cubicBezTo>
                    <a:pt x="0" y="10509"/>
                    <a:pt x="95" y="10841"/>
                    <a:pt x="261" y="11173"/>
                  </a:cubicBezTo>
                  <a:cubicBezTo>
                    <a:pt x="688" y="12027"/>
                    <a:pt x="1376" y="12738"/>
                    <a:pt x="2230" y="13165"/>
                  </a:cubicBezTo>
                  <a:lnTo>
                    <a:pt x="3131" y="13616"/>
                  </a:lnTo>
                  <a:lnTo>
                    <a:pt x="3440" y="13782"/>
                  </a:lnTo>
                  <a:lnTo>
                    <a:pt x="3274" y="13996"/>
                  </a:lnTo>
                  <a:lnTo>
                    <a:pt x="3108" y="14233"/>
                  </a:lnTo>
                  <a:cubicBezTo>
                    <a:pt x="2942" y="14399"/>
                    <a:pt x="2823" y="14589"/>
                    <a:pt x="2705" y="14778"/>
                  </a:cubicBezTo>
                  <a:cubicBezTo>
                    <a:pt x="2420" y="15300"/>
                    <a:pt x="2135" y="15846"/>
                    <a:pt x="1874" y="16415"/>
                  </a:cubicBezTo>
                  <a:lnTo>
                    <a:pt x="1756" y="16700"/>
                  </a:lnTo>
                  <a:cubicBezTo>
                    <a:pt x="1542" y="17056"/>
                    <a:pt x="1400" y="17459"/>
                    <a:pt x="1352" y="17862"/>
                  </a:cubicBezTo>
                  <a:cubicBezTo>
                    <a:pt x="1329" y="18123"/>
                    <a:pt x="1281" y="18360"/>
                    <a:pt x="1234" y="18621"/>
                  </a:cubicBezTo>
                  <a:cubicBezTo>
                    <a:pt x="1210" y="18787"/>
                    <a:pt x="1186" y="18953"/>
                    <a:pt x="1163" y="19119"/>
                  </a:cubicBezTo>
                  <a:cubicBezTo>
                    <a:pt x="1139" y="19309"/>
                    <a:pt x="1139" y="19499"/>
                    <a:pt x="1139" y="19689"/>
                  </a:cubicBezTo>
                  <a:cubicBezTo>
                    <a:pt x="1139" y="20353"/>
                    <a:pt x="1447" y="20946"/>
                    <a:pt x="1945" y="21373"/>
                  </a:cubicBezTo>
                  <a:cubicBezTo>
                    <a:pt x="2159" y="21563"/>
                    <a:pt x="2444" y="21658"/>
                    <a:pt x="2728" y="21658"/>
                  </a:cubicBezTo>
                  <a:lnTo>
                    <a:pt x="3464" y="21658"/>
                  </a:lnTo>
                  <a:lnTo>
                    <a:pt x="3962" y="21658"/>
                  </a:lnTo>
                  <a:cubicBezTo>
                    <a:pt x="4389" y="21681"/>
                    <a:pt x="4816" y="21515"/>
                    <a:pt x="5148" y="21231"/>
                  </a:cubicBezTo>
                  <a:cubicBezTo>
                    <a:pt x="5171" y="21207"/>
                    <a:pt x="5195" y="21183"/>
                    <a:pt x="5219" y="21183"/>
                  </a:cubicBezTo>
                  <a:lnTo>
                    <a:pt x="5361" y="21658"/>
                  </a:lnTo>
                  <a:cubicBezTo>
                    <a:pt x="5504" y="22132"/>
                    <a:pt x="5622" y="22583"/>
                    <a:pt x="5765" y="23033"/>
                  </a:cubicBezTo>
                  <a:cubicBezTo>
                    <a:pt x="5859" y="23342"/>
                    <a:pt x="5978" y="23650"/>
                    <a:pt x="6144" y="23935"/>
                  </a:cubicBezTo>
                  <a:cubicBezTo>
                    <a:pt x="6429" y="24457"/>
                    <a:pt x="6974" y="24812"/>
                    <a:pt x="7591" y="24812"/>
                  </a:cubicBezTo>
                  <a:cubicBezTo>
                    <a:pt x="7876" y="24812"/>
                    <a:pt x="8160" y="24741"/>
                    <a:pt x="8421" y="24623"/>
                  </a:cubicBezTo>
                  <a:cubicBezTo>
                    <a:pt x="8991" y="24338"/>
                    <a:pt x="9465" y="23887"/>
                    <a:pt x="9797" y="23342"/>
                  </a:cubicBezTo>
                  <a:cubicBezTo>
                    <a:pt x="9892" y="23176"/>
                    <a:pt x="10011" y="23033"/>
                    <a:pt x="10129" y="22867"/>
                  </a:cubicBezTo>
                  <a:cubicBezTo>
                    <a:pt x="10438" y="22488"/>
                    <a:pt x="10698" y="22037"/>
                    <a:pt x="10888" y="21563"/>
                  </a:cubicBezTo>
                  <a:cubicBezTo>
                    <a:pt x="10888" y="21539"/>
                    <a:pt x="10912" y="21515"/>
                    <a:pt x="10936" y="21491"/>
                  </a:cubicBezTo>
                  <a:cubicBezTo>
                    <a:pt x="10983" y="21444"/>
                    <a:pt x="11007" y="21397"/>
                    <a:pt x="11031" y="21349"/>
                  </a:cubicBezTo>
                  <a:cubicBezTo>
                    <a:pt x="11078" y="21278"/>
                    <a:pt x="11125" y="21207"/>
                    <a:pt x="11149" y="21136"/>
                  </a:cubicBezTo>
                  <a:cubicBezTo>
                    <a:pt x="11291" y="20946"/>
                    <a:pt x="11363" y="20732"/>
                    <a:pt x="11410" y="20519"/>
                  </a:cubicBezTo>
                  <a:cubicBezTo>
                    <a:pt x="11434" y="20282"/>
                    <a:pt x="11481" y="20044"/>
                    <a:pt x="11552" y="19831"/>
                  </a:cubicBezTo>
                  <a:cubicBezTo>
                    <a:pt x="11624" y="19570"/>
                    <a:pt x="11671" y="19285"/>
                    <a:pt x="11647" y="19024"/>
                  </a:cubicBezTo>
                  <a:cubicBezTo>
                    <a:pt x="11624" y="18930"/>
                    <a:pt x="11624" y="18811"/>
                    <a:pt x="11647" y="18716"/>
                  </a:cubicBezTo>
                  <a:cubicBezTo>
                    <a:pt x="11718" y="18431"/>
                    <a:pt x="11813" y="18123"/>
                    <a:pt x="11932" y="17862"/>
                  </a:cubicBezTo>
                  <a:cubicBezTo>
                    <a:pt x="12003" y="17625"/>
                    <a:pt x="12098" y="17388"/>
                    <a:pt x="12169" y="17127"/>
                  </a:cubicBezTo>
                  <a:cubicBezTo>
                    <a:pt x="12217" y="16961"/>
                    <a:pt x="12264" y="16795"/>
                    <a:pt x="12288" y="16629"/>
                  </a:cubicBezTo>
                  <a:cubicBezTo>
                    <a:pt x="12335" y="16344"/>
                    <a:pt x="12406" y="16083"/>
                    <a:pt x="12549" y="15822"/>
                  </a:cubicBezTo>
                  <a:lnTo>
                    <a:pt x="12810" y="15822"/>
                  </a:lnTo>
                  <a:cubicBezTo>
                    <a:pt x="13047" y="15822"/>
                    <a:pt x="13260" y="15822"/>
                    <a:pt x="13474" y="15846"/>
                  </a:cubicBezTo>
                  <a:lnTo>
                    <a:pt x="13569" y="15846"/>
                  </a:lnTo>
                  <a:cubicBezTo>
                    <a:pt x="13687" y="15822"/>
                    <a:pt x="13782" y="15822"/>
                    <a:pt x="13901" y="15798"/>
                  </a:cubicBezTo>
                  <a:cubicBezTo>
                    <a:pt x="13996" y="15775"/>
                    <a:pt x="14091" y="15775"/>
                    <a:pt x="14185" y="15775"/>
                  </a:cubicBezTo>
                  <a:cubicBezTo>
                    <a:pt x="14257" y="15775"/>
                    <a:pt x="14304" y="15775"/>
                    <a:pt x="14375" y="15798"/>
                  </a:cubicBezTo>
                  <a:lnTo>
                    <a:pt x="14375" y="15798"/>
                  </a:lnTo>
                  <a:cubicBezTo>
                    <a:pt x="14375" y="15822"/>
                    <a:pt x="14375" y="15846"/>
                    <a:pt x="14375" y="15870"/>
                  </a:cubicBezTo>
                  <a:lnTo>
                    <a:pt x="14304" y="16344"/>
                  </a:lnTo>
                  <a:cubicBezTo>
                    <a:pt x="14280" y="16581"/>
                    <a:pt x="14257" y="16818"/>
                    <a:pt x="14209" y="17032"/>
                  </a:cubicBezTo>
                  <a:lnTo>
                    <a:pt x="14185" y="17340"/>
                  </a:lnTo>
                  <a:cubicBezTo>
                    <a:pt x="14138" y="17696"/>
                    <a:pt x="14091" y="18076"/>
                    <a:pt x="14091" y="18431"/>
                  </a:cubicBezTo>
                  <a:cubicBezTo>
                    <a:pt x="14067" y="19831"/>
                    <a:pt x="14067" y="21254"/>
                    <a:pt x="14067" y="22630"/>
                  </a:cubicBezTo>
                  <a:lnTo>
                    <a:pt x="14067" y="22844"/>
                  </a:lnTo>
                  <a:cubicBezTo>
                    <a:pt x="14043" y="23128"/>
                    <a:pt x="14067" y="23413"/>
                    <a:pt x="14114" y="23698"/>
                  </a:cubicBezTo>
                  <a:cubicBezTo>
                    <a:pt x="14162" y="23935"/>
                    <a:pt x="14209" y="24196"/>
                    <a:pt x="14257" y="24457"/>
                  </a:cubicBezTo>
                  <a:cubicBezTo>
                    <a:pt x="14351" y="25144"/>
                    <a:pt x="14494" y="25856"/>
                    <a:pt x="14684" y="26544"/>
                  </a:cubicBezTo>
                  <a:cubicBezTo>
                    <a:pt x="14707" y="26615"/>
                    <a:pt x="14731" y="26686"/>
                    <a:pt x="14731" y="26757"/>
                  </a:cubicBezTo>
                  <a:lnTo>
                    <a:pt x="14731" y="26781"/>
                  </a:lnTo>
                  <a:lnTo>
                    <a:pt x="14328" y="26781"/>
                  </a:lnTo>
                  <a:cubicBezTo>
                    <a:pt x="13782" y="26757"/>
                    <a:pt x="13260" y="27018"/>
                    <a:pt x="12952" y="27469"/>
                  </a:cubicBezTo>
                  <a:cubicBezTo>
                    <a:pt x="12881" y="27540"/>
                    <a:pt x="12833" y="27635"/>
                    <a:pt x="12762" y="27706"/>
                  </a:cubicBezTo>
                  <a:lnTo>
                    <a:pt x="12620" y="27920"/>
                  </a:lnTo>
                  <a:cubicBezTo>
                    <a:pt x="12311" y="28347"/>
                    <a:pt x="12193" y="28916"/>
                    <a:pt x="12335" y="29438"/>
                  </a:cubicBezTo>
                  <a:cubicBezTo>
                    <a:pt x="12383" y="29936"/>
                    <a:pt x="12620" y="30411"/>
                    <a:pt x="12999" y="30743"/>
                  </a:cubicBezTo>
                  <a:cubicBezTo>
                    <a:pt x="13071" y="30814"/>
                    <a:pt x="13142" y="30909"/>
                    <a:pt x="13213" y="30980"/>
                  </a:cubicBezTo>
                  <a:cubicBezTo>
                    <a:pt x="13355" y="31170"/>
                    <a:pt x="13545" y="31312"/>
                    <a:pt x="13758" y="31431"/>
                  </a:cubicBezTo>
                  <a:lnTo>
                    <a:pt x="13877" y="31478"/>
                  </a:lnTo>
                  <a:cubicBezTo>
                    <a:pt x="14257" y="31644"/>
                    <a:pt x="14636" y="31810"/>
                    <a:pt x="15039" y="31952"/>
                  </a:cubicBezTo>
                  <a:cubicBezTo>
                    <a:pt x="15466" y="32095"/>
                    <a:pt x="15893" y="32142"/>
                    <a:pt x="16320" y="32142"/>
                  </a:cubicBezTo>
                  <a:lnTo>
                    <a:pt x="18526" y="32142"/>
                  </a:lnTo>
                  <a:lnTo>
                    <a:pt x="18645" y="32261"/>
                  </a:lnTo>
                  <a:cubicBezTo>
                    <a:pt x="18740" y="32379"/>
                    <a:pt x="18835" y="32474"/>
                    <a:pt x="18930" y="32593"/>
                  </a:cubicBezTo>
                  <a:cubicBezTo>
                    <a:pt x="19451" y="33186"/>
                    <a:pt x="20044" y="33755"/>
                    <a:pt x="20709" y="34230"/>
                  </a:cubicBezTo>
                  <a:cubicBezTo>
                    <a:pt x="21563" y="34846"/>
                    <a:pt x="22464" y="35392"/>
                    <a:pt x="23413" y="35890"/>
                  </a:cubicBezTo>
                  <a:cubicBezTo>
                    <a:pt x="24148" y="36293"/>
                    <a:pt x="24931" y="36649"/>
                    <a:pt x="25737" y="36886"/>
                  </a:cubicBezTo>
                  <a:cubicBezTo>
                    <a:pt x="25880" y="36934"/>
                    <a:pt x="25998" y="36981"/>
                    <a:pt x="26164" y="37029"/>
                  </a:cubicBezTo>
                  <a:lnTo>
                    <a:pt x="26283" y="37052"/>
                  </a:lnTo>
                  <a:lnTo>
                    <a:pt x="26141" y="37218"/>
                  </a:lnTo>
                  <a:cubicBezTo>
                    <a:pt x="26022" y="37361"/>
                    <a:pt x="25903" y="37527"/>
                    <a:pt x="25761" y="37669"/>
                  </a:cubicBezTo>
                  <a:cubicBezTo>
                    <a:pt x="25358" y="38096"/>
                    <a:pt x="24812" y="38404"/>
                    <a:pt x="24219" y="38499"/>
                  </a:cubicBezTo>
                  <a:cubicBezTo>
                    <a:pt x="23982" y="38523"/>
                    <a:pt x="23721" y="38570"/>
                    <a:pt x="23484" y="38618"/>
                  </a:cubicBezTo>
                  <a:cubicBezTo>
                    <a:pt x="23247" y="38665"/>
                    <a:pt x="22938" y="38713"/>
                    <a:pt x="22677" y="38737"/>
                  </a:cubicBezTo>
                  <a:cubicBezTo>
                    <a:pt x="22464" y="38760"/>
                    <a:pt x="22227" y="38784"/>
                    <a:pt x="21990" y="38784"/>
                  </a:cubicBezTo>
                  <a:cubicBezTo>
                    <a:pt x="21681" y="38784"/>
                    <a:pt x="21349" y="38737"/>
                    <a:pt x="21041" y="38665"/>
                  </a:cubicBezTo>
                  <a:cubicBezTo>
                    <a:pt x="20448" y="38523"/>
                    <a:pt x="19784" y="38381"/>
                    <a:pt x="19024" y="38238"/>
                  </a:cubicBezTo>
                  <a:cubicBezTo>
                    <a:pt x="18621" y="38167"/>
                    <a:pt x="18194" y="38072"/>
                    <a:pt x="17815" y="37906"/>
                  </a:cubicBezTo>
                  <a:cubicBezTo>
                    <a:pt x="17554" y="37811"/>
                    <a:pt x="17269" y="37717"/>
                    <a:pt x="17008" y="37669"/>
                  </a:cubicBezTo>
                  <a:cubicBezTo>
                    <a:pt x="16771" y="37598"/>
                    <a:pt x="16510" y="37550"/>
                    <a:pt x="16273" y="37479"/>
                  </a:cubicBezTo>
                  <a:cubicBezTo>
                    <a:pt x="15917" y="37384"/>
                    <a:pt x="15537" y="37313"/>
                    <a:pt x="15158" y="37195"/>
                  </a:cubicBezTo>
                  <a:cubicBezTo>
                    <a:pt x="14850" y="37100"/>
                    <a:pt x="14494" y="37029"/>
                    <a:pt x="14162" y="37005"/>
                  </a:cubicBezTo>
                  <a:cubicBezTo>
                    <a:pt x="14091" y="36981"/>
                    <a:pt x="14019" y="36981"/>
                    <a:pt x="13948" y="36957"/>
                  </a:cubicBezTo>
                  <a:lnTo>
                    <a:pt x="13877" y="36957"/>
                  </a:lnTo>
                  <a:cubicBezTo>
                    <a:pt x="13830" y="36697"/>
                    <a:pt x="13640" y="36483"/>
                    <a:pt x="13403" y="36364"/>
                  </a:cubicBezTo>
                  <a:lnTo>
                    <a:pt x="13331" y="36080"/>
                  </a:lnTo>
                  <a:cubicBezTo>
                    <a:pt x="13284" y="35819"/>
                    <a:pt x="13213" y="35605"/>
                    <a:pt x="13189" y="35392"/>
                  </a:cubicBezTo>
                  <a:cubicBezTo>
                    <a:pt x="13142" y="35226"/>
                    <a:pt x="13118" y="35036"/>
                    <a:pt x="13118" y="34870"/>
                  </a:cubicBezTo>
                  <a:lnTo>
                    <a:pt x="13118" y="34728"/>
                  </a:lnTo>
                  <a:cubicBezTo>
                    <a:pt x="13118" y="34657"/>
                    <a:pt x="13094" y="34562"/>
                    <a:pt x="13094" y="34490"/>
                  </a:cubicBezTo>
                  <a:cubicBezTo>
                    <a:pt x="13071" y="34396"/>
                    <a:pt x="13071" y="34253"/>
                    <a:pt x="13047" y="34111"/>
                  </a:cubicBezTo>
                  <a:cubicBezTo>
                    <a:pt x="13023" y="33921"/>
                    <a:pt x="12904" y="33755"/>
                    <a:pt x="12762" y="33660"/>
                  </a:cubicBezTo>
                  <a:cubicBezTo>
                    <a:pt x="12667" y="33589"/>
                    <a:pt x="12572" y="33542"/>
                    <a:pt x="12454" y="33542"/>
                  </a:cubicBezTo>
                  <a:cubicBezTo>
                    <a:pt x="12406" y="33542"/>
                    <a:pt x="12335" y="33542"/>
                    <a:pt x="12288" y="33565"/>
                  </a:cubicBezTo>
                  <a:cubicBezTo>
                    <a:pt x="12145" y="33660"/>
                    <a:pt x="12051" y="33826"/>
                    <a:pt x="12098" y="33992"/>
                  </a:cubicBezTo>
                  <a:cubicBezTo>
                    <a:pt x="12098" y="34040"/>
                    <a:pt x="12122" y="34064"/>
                    <a:pt x="12122" y="34111"/>
                  </a:cubicBezTo>
                  <a:cubicBezTo>
                    <a:pt x="12122" y="34135"/>
                    <a:pt x="12145" y="34182"/>
                    <a:pt x="12145" y="34206"/>
                  </a:cubicBezTo>
                  <a:cubicBezTo>
                    <a:pt x="12169" y="34633"/>
                    <a:pt x="12169" y="35060"/>
                    <a:pt x="12193" y="35487"/>
                  </a:cubicBezTo>
                  <a:cubicBezTo>
                    <a:pt x="12193" y="35510"/>
                    <a:pt x="12193" y="35534"/>
                    <a:pt x="12193" y="35558"/>
                  </a:cubicBezTo>
                  <a:lnTo>
                    <a:pt x="12122" y="35558"/>
                  </a:lnTo>
                  <a:cubicBezTo>
                    <a:pt x="12027" y="35558"/>
                    <a:pt x="11956" y="35534"/>
                    <a:pt x="11861" y="35487"/>
                  </a:cubicBezTo>
                  <a:lnTo>
                    <a:pt x="11790" y="35439"/>
                  </a:lnTo>
                  <a:lnTo>
                    <a:pt x="11529" y="35297"/>
                  </a:lnTo>
                  <a:cubicBezTo>
                    <a:pt x="11410" y="35226"/>
                    <a:pt x="11291" y="35202"/>
                    <a:pt x="11173" y="35202"/>
                  </a:cubicBezTo>
                  <a:cubicBezTo>
                    <a:pt x="11054" y="35202"/>
                    <a:pt x="10959" y="35226"/>
                    <a:pt x="10864" y="35250"/>
                  </a:cubicBezTo>
                  <a:cubicBezTo>
                    <a:pt x="10580" y="35344"/>
                    <a:pt x="10485" y="35700"/>
                    <a:pt x="10698" y="35890"/>
                  </a:cubicBezTo>
                  <a:cubicBezTo>
                    <a:pt x="10746" y="35937"/>
                    <a:pt x="10793" y="35985"/>
                    <a:pt x="10841" y="36009"/>
                  </a:cubicBezTo>
                  <a:lnTo>
                    <a:pt x="11031" y="36127"/>
                  </a:lnTo>
                  <a:cubicBezTo>
                    <a:pt x="11244" y="36270"/>
                    <a:pt x="11481" y="36388"/>
                    <a:pt x="11718" y="36507"/>
                  </a:cubicBezTo>
                  <a:cubicBezTo>
                    <a:pt x="11908" y="36602"/>
                    <a:pt x="12074" y="36720"/>
                    <a:pt x="12217" y="36863"/>
                  </a:cubicBezTo>
                  <a:lnTo>
                    <a:pt x="12145" y="36863"/>
                  </a:lnTo>
                  <a:lnTo>
                    <a:pt x="11861" y="36863"/>
                  </a:lnTo>
                  <a:lnTo>
                    <a:pt x="11600" y="36863"/>
                  </a:lnTo>
                  <a:cubicBezTo>
                    <a:pt x="11410" y="36863"/>
                    <a:pt x="11197" y="36839"/>
                    <a:pt x="10983" y="36768"/>
                  </a:cubicBezTo>
                  <a:cubicBezTo>
                    <a:pt x="10770" y="36697"/>
                    <a:pt x="10532" y="36673"/>
                    <a:pt x="10295" y="36673"/>
                  </a:cubicBezTo>
                  <a:lnTo>
                    <a:pt x="10177" y="36673"/>
                  </a:lnTo>
                  <a:cubicBezTo>
                    <a:pt x="9963" y="36697"/>
                    <a:pt x="9797" y="36863"/>
                    <a:pt x="9773" y="37076"/>
                  </a:cubicBezTo>
                  <a:cubicBezTo>
                    <a:pt x="9750" y="37242"/>
                    <a:pt x="9821" y="37408"/>
                    <a:pt x="9987" y="37479"/>
                  </a:cubicBezTo>
                  <a:cubicBezTo>
                    <a:pt x="10082" y="37550"/>
                    <a:pt x="10200" y="37598"/>
                    <a:pt x="10295" y="37622"/>
                  </a:cubicBezTo>
                  <a:lnTo>
                    <a:pt x="10509" y="37669"/>
                  </a:lnTo>
                  <a:cubicBezTo>
                    <a:pt x="10604" y="37693"/>
                    <a:pt x="10698" y="37717"/>
                    <a:pt x="10770" y="37764"/>
                  </a:cubicBezTo>
                  <a:cubicBezTo>
                    <a:pt x="11031" y="37859"/>
                    <a:pt x="11315" y="37883"/>
                    <a:pt x="11600" y="37883"/>
                  </a:cubicBezTo>
                  <a:lnTo>
                    <a:pt x="11884" y="37883"/>
                  </a:lnTo>
                  <a:cubicBezTo>
                    <a:pt x="12264" y="37883"/>
                    <a:pt x="12620" y="37883"/>
                    <a:pt x="12976" y="37906"/>
                  </a:cubicBezTo>
                  <a:cubicBezTo>
                    <a:pt x="13118" y="37906"/>
                    <a:pt x="13260" y="37930"/>
                    <a:pt x="13379" y="37977"/>
                  </a:cubicBezTo>
                  <a:cubicBezTo>
                    <a:pt x="13687" y="38096"/>
                    <a:pt x="14019" y="38167"/>
                    <a:pt x="14328" y="38191"/>
                  </a:cubicBezTo>
                  <a:cubicBezTo>
                    <a:pt x="14470" y="38215"/>
                    <a:pt x="14589" y="38238"/>
                    <a:pt x="14707" y="38262"/>
                  </a:cubicBezTo>
                  <a:lnTo>
                    <a:pt x="14802" y="38286"/>
                  </a:lnTo>
                  <a:cubicBezTo>
                    <a:pt x="15111" y="38381"/>
                    <a:pt x="15419" y="38452"/>
                    <a:pt x="15727" y="38523"/>
                  </a:cubicBezTo>
                  <a:lnTo>
                    <a:pt x="16202" y="38642"/>
                  </a:lnTo>
                  <a:cubicBezTo>
                    <a:pt x="16605" y="38760"/>
                    <a:pt x="17032" y="38855"/>
                    <a:pt x="17459" y="38997"/>
                  </a:cubicBezTo>
                  <a:cubicBezTo>
                    <a:pt x="17838" y="39140"/>
                    <a:pt x="18242" y="39258"/>
                    <a:pt x="18621" y="39353"/>
                  </a:cubicBezTo>
                  <a:cubicBezTo>
                    <a:pt x="19001" y="39424"/>
                    <a:pt x="19380" y="39496"/>
                    <a:pt x="19760" y="39590"/>
                  </a:cubicBezTo>
                  <a:cubicBezTo>
                    <a:pt x="20210" y="39685"/>
                    <a:pt x="20661" y="39780"/>
                    <a:pt x="21088" y="39851"/>
                  </a:cubicBezTo>
                  <a:cubicBezTo>
                    <a:pt x="21349" y="39899"/>
                    <a:pt x="21610" y="39923"/>
                    <a:pt x="21871" y="39946"/>
                  </a:cubicBezTo>
                  <a:lnTo>
                    <a:pt x="22108" y="39946"/>
                  </a:lnTo>
                  <a:cubicBezTo>
                    <a:pt x="22677" y="39923"/>
                    <a:pt x="23247" y="39851"/>
                    <a:pt x="23816" y="39733"/>
                  </a:cubicBezTo>
                  <a:lnTo>
                    <a:pt x="24148" y="39685"/>
                  </a:lnTo>
                  <a:cubicBezTo>
                    <a:pt x="24575" y="39614"/>
                    <a:pt x="24978" y="39519"/>
                    <a:pt x="25358" y="39377"/>
                  </a:cubicBezTo>
                  <a:cubicBezTo>
                    <a:pt x="25429" y="39330"/>
                    <a:pt x="25500" y="39306"/>
                    <a:pt x="25595" y="39258"/>
                  </a:cubicBezTo>
                  <a:cubicBezTo>
                    <a:pt x="25595" y="39306"/>
                    <a:pt x="25595" y="39353"/>
                    <a:pt x="25571" y="39377"/>
                  </a:cubicBezTo>
                  <a:cubicBezTo>
                    <a:pt x="25429" y="39638"/>
                    <a:pt x="25263" y="39923"/>
                    <a:pt x="25097" y="40183"/>
                  </a:cubicBezTo>
                  <a:cubicBezTo>
                    <a:pt x="24504" y="41132"/>
                    <a:pt x="23982" y="41963"/>
                    <a:pt x="23579" y="42745"/>
                  </a:cubicBezTo>
                  <a:cubicBezTo>
                    <a:pt x="23342" y="43196"/>
                    <a:pt x="23057" y="43647"/>
                    <a:pt x="22772" y="44074"/>
                  </a:cubicBezTo>
                  <a:cubicBezTo>
                    <a:pt x="22583" y="44335"/>
                    <a:pt x="22369" y="44619"/>
                    <a:pt x="22179" y="44880"/>
                  </a:cubicBezTo>
                  <a:cubicBezTo>
                    <a:pt x="21918" y="45236"/>
                    <a:pt x="21634" y="45592"/>
                    <a:pt x="21397" y="45995"/>
                  </a:cubicBezTo>
                  <a:lnTo>
                    <a:pt x="20732" y="47015"/>
                  </a:lnTo>
                  <a:cubicBezTo>
                    <a:pt x="20044" y="48106"/>
                    <a:pt x="19309" y="49245"/>
                    <a:pt x="18669" y="50407"/>
                  </a:cubicBezTo>
                  <a:cubicBezTo>
                    <a:pt x="18550" y="50597"/>
                    <a:pt x="18526" y="50810"/>
                    <a:pt x="18597" y="51024"/>
                  </a:cubicBezTo>
                  <a:cubicBezTo>
                    <a:pt x="18692" y="51261"/>
                    <a:pt x="18906" y="51475"/>
                    <a:pt x="19167" y="51546"/>
                  </a:cubicBezTo>
                  <a:cubicBezTo>
                    <a:pt x="19617" y="51712"/>
                    <a:pt x="20068" y="51878"/>
                    <a:pt x="20495" y="52091"/>
                  </a:cubicBezTo>
                  <a:lnTo>
                    <a:pt x="20875" y="52281"/>
                  </a:lnTo>
                  <a:cubicBezTo>
                    <a:pt x="21302" y="52447"/>
                    <a:pt x="21729" y="52613"/>
                    <a:pt x="22132" y="52756"/>
                  </a:cubicBezTo>
                  <a:lnTo>
                    <a:pt x="22796" y="53016"/>
                  </a:lnTo>
                  <a:lnTo>
                    <a:pt x="22915" y="53064"/>
                  </a:lnTo>
                  <a:cubicBezTo>
                    <a:pt x="23033" y="53088"/>
                    <a:pt x="23152" y="53135"/>
                    <a:pt x="23247" y="53230"/>
                  </a:cubicBezTo>
                  <a:cubicBezTo>
                    <a:pt x="23199" y="53301"/>
                    <a:pt x="23176" y="53396"/>
                    <a:pt x="23152" y="53491"/>
                  </a:cubicBezTo>
                  <a:cubicBezTo>
                    <a:pt x="23104" y="53704"/>
                    <a:pt x="23033" y="53942"/>
                    <a:pt x="22938" y="54179"/>
                  </a:cubicBezTo>
                  <a:cubicBezTo>
                    <a:pt x="22796" y="54629"/>
                    <a:pt x="22630" y="55080"/>
                    <a:pt x="22464" y="55531"/>
                  </a:cubicBezTo>
                  <a:lnTo>
                    <a:pt x="22132" y="56432"/>
                  </a:lnTo>
                  <a:cubicBezTo>
                    <a:pt x="21918" y="57049"/>
                    <a:pt x="21705" y="57689"/>
                    <a:pt x="21468" y="58330"/>
                  </a:cubicBezTo>
                  <a:cubicBezTo>
                    <a:pt x="21325" y="58709"/>
                    <a:pt x="21064" y="59042"/>
                    <a:pt x="20709" y="59255"/>
                  </a:cubicBezTo>
                  <a:cubicBezTo>
                    <a:pt x="20614" y="59303"/>
                    <a:pt x="20519" y="59350"/>
                    <a:pt x="20400" y="59350"/>
                  </a:cubicBezTo>
                  <a:cubicBezTo>
                    <a:pt x="20305" y="59350"/>
                    <a:pt x="20187" y="59303"/>
                    <a:pt x="20116" y="59255"/>
                  </a:cubicBezTo>
                  <a:cubicBezTo>
                    <a:pt x="19855" y="59089"/>
                    <a:pt x="19594" y="58947"/>
                    <a:pt x="19357" y="58804"/>
                  </a:cubicBezTo>
                  <a:cubicBezTo>
                    <a:pt x="19167" y="58709"/>
                    <a:pt x="18977" y="58591"/>
                    <a:pt x="18811" y="58496"/>
                  </a:cubicBezTo>
                  <a:cubicBezTo>
                    <a:pt x="18597" y="58377"/>
                    <a:pt x="18408" y="58235"/>
                    <a:pt x="18218" y="58093"/>
                  </a:cubicBezTo>
                  <a:cubicBezTo>
                    <a:pt x="18076" y="57950"/>
                    <a:pt x="17933" y="57808"/>
                    <a:pt x="17767" y="57666"/>
                  </a:cubicBezTo>
                  <a:cubicBezTo>
                    <a:pt x="17577" y="57476"/>
                    <a:pt x="17364" y="57286"/>
                    <a:pt x="17150" y="57120"/>
                  </a:cubicBezTo>
                  <a:cubicBezTo>
                    <a:pt x="16391" y="56503"/>
                    <a:pt x="15680" y="55792"/>
                    <a:pt x="15063" y="55033"/>
                  </a:cubicBezTo>
                  <a:cubicBezTo>
                    <a:pt x="14304" y="54060"/>
                    <a:pt x="13379" y="53254"/>
                    <a:pt x="12311" y="52613"/>
                  </a:cubicBezTo>
                  <a:cubicBezTo>
                    <a:pt x="11742" y="52234"/>
                    <a:pt x="11102" y="52020"/>
                    <a:pt x="10414" y="51996"/>
                  </a:cubicBezTo>
                  <a:cubicBezTo>
                    <a:pt x="10319" y="51996"/>
                    <a:pt x="10200" y="51996"/>
                    <a:pt x="10082" y="52020"/>
                  </a:cubicBezTo>
                  <a:cubicBezTo>
                    <a:pt x="9678" y="52068"/>
                    <a:pt x="9346" y="52139"/>
                    <a:pt x="9133" y="52542"/>
                  </a:cubicBezTo>
                  <a:cubicBezTo>
                    <a:pt x="9109" y="52613"/>
                    <a:pt x="9062" y="52661"/>
                    <a:pt x="8991" y="52708"/>
                  </a:cubicBezTo>
                  <a:cubicBezTo>
                    <a:pt x="8943" y="52756"/>
                    <a:pt x="8896" y="52803"/>
                    <a:pt x="8848" y="52850"/>
                  </a:cubicBezTo>
                  <a:lnTo>
                    <a:pt x="8777" y="52969"/>
                  </a:lnTo>
                  <a:cubicBezTo>
                    <a:pt x="8635" y="53135"/>
                    <a:pt x="8516" y="53325"/>
                    <a:pt x="8421" y="53515"/>
                  </a:cubicBezTo>
                  <a:cubicBezTo>
                    <a:pt x="8255" y="53870"/>
                    <a:pt x="8113" y="54226"/>
                    <a:pt x="8018" y="54582"/>
                  </a:cubicBezTo>
                  <a:lnTo>
                    <a:pt x="7947" y="54772"/>
                  </a:lnTo>
                  <a:cubicBezTo>
                    <a:pt x="7876" y="54914"/>
                    <a:pt x="7852" y="55080"/>
                    <a:pt x="7828" y="55223"/>
                  </a:cubicBezTo>
                  <a:cubicBezTo>
                    <a:pt x="7757" y="55721"/>
                    <a:pt x="7686" y="56219"/>
                    <a:pt x="7615" y="56717"/>
                  </a:cubicBezTo>
                  <a:cubicBezTo>
                    <a:pt x="7544" y="57381"/>
                    <a:pt x="7638" y="58045"/>
                    <a:pt x="7876" y="58686"/>
                  </a:cubicBezTo>
                  <a:cubicBezTo>
                    <a:pt x="7994" y="59113"/>
                    <a:pt x="8421" y="59421"/>
                    <a:pt x="8872" y="59421"/>
                  </a:cubicBezTo>
                  <a:lnTo>
                    <a:pt x="8943" y="59421"/>
                  </a:lnTo>
                  <a:cubicBezTo>
                    <a:pt x="9370" y="59421"/>
                    <a:pt x="9726" y="59160"/>
                    <a:pt x="9892" y="58781"/>
                  </a:cubicBezTo>
                  <a:cubicBezTo>
                    <a:pt x="9916" y="58757"/>
                    <a:pt x="9939" y="58709"/>
                    <a:pt x="9963" y="58662"/>
                  </a:cubicBezTo>
                  <a:lnTo>
                    <a:pt x="10105" y="58330"/>
                  </a:lnTo>
                  <a:cubicBezTo>
                    <a:pt x="10177" y="58116"/>
                    <a:pt x="10271" y="57927"/>
                    <a:pt x="10366" y="57713"/>
                  </a:cubicBezTo>
                  <a:cubicBezTo>
                    <a:pt x="10770" y="56907"/>
                    <a:pt x="10959" y="55982"/>
                    <a:pt x="10936" y="55080"/>
                  </a:cubicBezTo>
                  <a:lnTo>
                    <a:pt x="10936" y="54463"/>
                  </a:lnTo>
                  <a:cubicBezTo>
                    <a:pt x="10959" y="54060"/>
                    <a:pt x="10912" y="53633"/>
                    <a:pt x="10864" y="53206"/>
                  </a:cubicBezTo>
                  <a:cubicBezTo>
                    <a:pt x="11149" y="53301"/>
                    <a:pt x="11434" y="53420"/>
                    <a:pt x="11695" y="53586"/>
                  </a:cubicBezTo>
                  <a:cubicBezTo>
                    <a:pt x="12383" y="53965"/>
                    <a:pt x="12999" y="54440"/>
                    <a:pt x="13545" y="54985"/>
                  </a:cubicBezTo>
                  <a:cubicBezTo>
                    <a:pt x="13877" y="55341"/>
                    <a:pt x="14162" y="55673"/>
                    <a:pt x="14470" y="56029"/>
                  </a:cubicBezTo>
                  <a:cubicBezTo>
                    <a:pt x="14921" y="56575"/>
                    <a:pt x="15419" y="57096"/>
                    <a:pt x="15941" y="57571"/>
                  </a:cubicBezTo>
                  <a:lnTo>
                    <a:pt x="16249" y="57832"/>
                  </a:lnTo>
                  <a:cubicBezTo>
                    <a:pt x="16676" y="58235"/>
                    <a:pt x="17127" y="58615"/>
                    <a:pt x="17577" y="59018"/>
                  </a:cubicBezTo>
                  <a:cubicBezTo>
                    <a:pt x="17767" y="59184"/>
                    <a:pt x="17981" y="59350"/>
                    <a:pt x="18218" y="59469"/>
                  </a:cubicBezTo>
                  <a:cubicBezTo>
                    <a:pt x="18455" y="59611"/>
                    <a:pt x="18692" y="59753"/>
                    <a:pt x="18930" y="59896"/>
                  </a:cubicBezTo>
                  <a:cubicBezTo>
                    <a:pt x="19167" y="60014"/>
                    <a:pt x="19428" y="60156"/>
                    <a:pt x="19665" y="60299"/>
                  </a:cubicBezTo>
                  <a:cubicBezTo>
                    <a:pt x="19902" y="60465"/>
                    <a:pt x="20163" y="60536"/>
                    <a:pt x="20424" y="60536"/>
                  </a:cubicBezTo>
                  <a:cubicBezTo>
                    <a:pt x="20661" y="60536"/>
                    <a:pt x="20922" y="60465"/>
                    <a:pt x="21136" y="60346"/>
                  </a:cubicBezTo>
                  <a:cubicBezTo>
                    <a:pt x="21729" y="60038"/>
                    <a:pt x="22203" y="59540"/>
                    <a:pt x="22488" y="58899"/>
                  </a:cubicBezTo>
                  <a:cubicBezTo>
                    <a:pt x="22630" y="58567"/>
                    <a:pt x="22772" y="58211"/>
                    <a:pt x="22867" y="57856"/>
                  </a:cubicBezTo>
                  <a:cubicBezTo>
                    <a:pt x="23033" y="57286"/>
                    <a:pt x="23223" y="56741"/>
                    <a:pt x="23413" y="56195"/>
                  </a:cubicBezTo>
                  <a:cubicBezTo>
                    <a:pt x="23674" y="55436"/>
                    <a:pt x="23958" y="54653"/>
                    <a:pt x="24172" y="53870"/>
                  </a:cubicBezTo>
                  <a:cubicBezTo>
                    <a:pt x="24172" y="53799"/>
                    <a:pt x="24219" y="53752"/>
                    <a:pt x="24243" y="53704"/>
                  </a:cubicBezTo>
                  <a:lnTo>
                    <a:pt x="24267" y="53657"/>
                  </a:lnTo>
                  <a:lnTo>
                    <a:pt x="24480" y="53752"/>
                  </a:lnTo>
                  <a:lnTo>
                    <a:pt x="25192" y="54060"/>
                  </a:lnTo>
                  <a:cubicBezTo>
                    <a:pt x="25714" y="54274"/>
                    <a:pt x="26259" y="54511"/>
                    <a:pt x="26805" y="54724"/>
                  </a:cubicBezTo>
                  <a:cubicBezTo>
                    <a:pt x="28323" y="55223"/>
                    <a:pt x="29889" y="55578"/>
                    <a:pt x="31478" y="55792"/>
                  </a:cubicBezTo>
                  <a:lnTo>
                    <a:pt x="31620" y="55792"/>
                  </a:lnTo>
                  <a:cubicBezTo>
                    <a:pt x="31857" y="55816"/>
                    <a:pt x="32118" y="55887"/>
                    <a:pt x="32332" y="55982"/>
                  </a:cubicBezTo>
                  <a:lnTo>
                    <a:pt x="32308" y="56337"/>
                  </a:lnTo>
                  <a:cubicBezTo>
                    <a:pt x="32261" y="56646"/>
                    <a:pt x="32237" y="56930"/>
                    <a:pt x="32213" y="57215"/>
                  </a:cubicBezTo>
                  <a:cubicBezTo>
                    <a:pt x="32213" y="57334"/>
                    <a:pt x="32213" y="57452"/>
                    <a:pt x="32189" y="57571"/>
                  </a:cubicBezTo>
                  <a:cubicBezTo>
                    <a:pt x="32189" y="57784"/>
                    <a:pt x="32166" y="57998"/>
                    <a:pt x="32142" y="58211"/>
                  </a:cubicBezTo>
                  <a:cubicBezTo>
                    <a:pt x="32047" y="58757"/>
                    <a:pt x="32000" y="59326"/>
                    <a:pt x="31976" y="59872"/>
                  </a:cubicBezTo>
                  <a:cubicBezTo>
                    <a:pt x="31929" y="60583"/>
                    <a:pt x="31881" y="61295"/>
                    <a:pt x="31810" y="61817"/>
                  </a:cubicBezTo>
                  <a:cubicBezTo>
                    <a:pt x="31786" y="62196"/>
                    <a:pt x="31739" y="62576"/>
                    <a:pt x="31691" y="62932"/>
                  </a:cubicBezTo>
                  <a:cubicBezTo>
                    <a:pt x="31620" y="63477"/>
                    <a:pt x="31573" y="64047"/>
                    <a:pt x="31525" y="64592"/>
                  </a:cubicBezTo>
                  <a:cubicBezTo>
                    <a:pt x="31454" y="65494"/>
                    <a:pt x="31336" y="66371"/>
                    <a:pt x="31146" y="67225"/>
                  </a:cubicBezTo>
                  <a:cubicBezTo>
                    <a:pt x="31003" y="67771"/>
                    <a:pt x="30909" y="68340"/>
                    <a:pt x="30861" y="68886"/>
                  </a:cubicBezTo>
                  <a:cubicBezTo>
                    <a:pt x="30837" y="69336"/>
                    <a:pt x="30743" y="69763"/>
                    <a:pt x="30553" y="70167"/>
                  </a:cubicBezTo>
                  <a:cubicBezTo>
                    <a:pt x="30387" y="70522"/>
                    <a:pt x="30410" y="70949"/>
                    <a:pt x="30600" y="71305"/>
                  </a:cubicBezTo>
                  <a:cubicBezTo>
                    <a:pt x="31027" y="72159"/>
                    <a:pt x="31549" y="73037"/>
                    <a:pt x="32427" y="73654"/>
                  </a:cubicBezTo>
                  <a:cubicBezTo>
                    <a:pt x="32806" y="73938"/>
                    <a:pt x="33233" y="74104"/>
                    <a:pt x="33708" y="74152"/>
                  </a:cubicBezTo>
                  <a:lnTo>
                    <a:pt x="34348" y="74152"/>
                  </a:lnTo>
                  <a:lnTo>
                    <a:pt x="35107" y="74152"/>
                  </a:lnTo>
                  <a:cubicBezTo>
                    <a:pt x="35249" y="74152"/>
                    <a:pt x="35368" y="74128"/>
                    <a:pt x="35510" y="74081"/>
                  </a:cubicBezTo>
                  <a:cubicBezTo>
                    <a:pt x="35985" y="73938"/>
                    <a:pt x="36341" y="73559"/>
                    <a:pt x="36436" y="73084"/>
                  </a:cubicBezTo>
                  <a:cubicBezTo>
                    <a:pt x="36507" y="72729"/>
                    <a:pt x="36412" y="72349"/>
                    <a:pt x="36198" y="72064"/>
                  </a:cubicBezTo>
                  <a:cubicBezTo>
                    <a:pt x="35866" y="71590"/>
                    <a:pt x="35416" y="71210"/>
                    <a:pt x="34894" y="70973"/>
                  </a:cubicBezTo>
                  <a:lnTo>
                    <a:pt x="34656" y="70878"/>
                  </a:lnTo>
                  <a:cubicBezTo>
                    <a:pt x="34253" y="70689"/>
                    <a:pt x="33826" y="70522"/>
                    <a:pt x="33399" y="70309"/>
                  </a:cubicBezTo>
                  <a:lnTo>
                    <a:pt x="33233" y="70238"/>
                  </a:lnTo>
                  <a:cubicBezTo>
                    <a:pt x="32901" y="70048"/>
                    <a:pt x="32545" y="69906"/>
                    <a:pt x="32166" y="69787"/>
                  </a:cubicBezTo>
                  <a:cubicBezTo>
                    <a:pt x="32118" y="69763"/>
                    <a:pt x="32071" y="69740"/>
                    <a:pt x="32023" y="69716"/>
                  </a:cubicBezTo>
                  <a:lnTo>
                    <a:pt x="31976" y="69692"/>
                  </a:lnTo>
                  <a:lnTo>
                    <a:pt x="31976" y="69669"/>
                  </a:lnTo>
                  <a:cubicBezTo>
                    <a:pt x="31976" y="69645"/>
                    <a:pt x="31976" y="69621"/>
                    <a:pt x="31976" y="69574"/>
                  </a:cubicBezTo>
                  <a:cubicBezTo>
                    <a:pt x="32047" y="68815"/>
                    <a:pt x="32166" y="68032"/>
                    <a:pt x="32332" y="67273"/>
                  </a:cubicBezTo>
                  <a:cubicBezTo>
                    <a:pt x="32498" y="66490"/>
                    <a:pt x="32616" y="65660"/>
                    <a:pt x="32640" y="64853"/>
                  </a:cubicBezTo>
                  <a:cubicBezTo>
                    <a:pt x="32711" y="63999"/>
                    <a:pt x="32806" y="63122"/>
                    <a:pt x="32901" y="62244"/>
                  </a:cubicBezTo>
                  <a:cubicBezTo>
                    <a:pt x="32996" y="61414"/>
                    <a:pt x="33043" y="60560"/>
                    <a:pt x="33067" y="59729"/>
                  </a:cubicBezTo>
                  <a:cubicBezTo>
                    <a:pt x="33067" y="59350"/>
                    <a:pt x="33091" y="58947"/>
                    <a:pt x="33162" y="58567"/>
                  </a:cubicBezTo>
                  <a:cubicBezTo>
                    <a:pt x="33281" y="57761"/>
                    <a:pt x="33281" y="56930"/>
                    <a:pt x="33162" y="56100"/>
                  </a:cubicBezTo>
                  <a:cubicBezTo>
                    <a:pt x="33138" y="56076"/>
                    <a:pt x="33138" y="56053"/>
                    <a:pt x="33162" y="56029"/>
                  </a:cubicBezTo>
                  <a:lnTo>
                    <a:pt x="33233" y="56029"/>
                  </a:lnTo>
                  <a:cubicBezTo>
                    <a:pt x="33233" y="56029"/>
                    <a:pt x="33257" y="56029"/>
                    <a:pt x="33281" y="56029"/>
                  </a:cubicBezTo>
                  <a:cubicBezTo>
                    <a:pt x="33565" y="56076"/>
                    <a:pt x="33850" y="56100"/>
                    <a:pt x="34135" y="56100"/>
                  </a:cubicBezTo>
                  <a:cubicBezTo>
                    <a:pt x="34324" y="56100"/>
                    <a:pt x="34538" y="56100"/>
                    <a:pt x="34751" y="56076"/>
                  </a:cubicBezTo>
                  <a:cubicBezTo>
                    <a:pt x="35748" y="55982"/>
                    <a:pt x="36744" y="55816"/>
                    <a:pt x="37740" y="55578"/>
                  </a:cubicBezTo>
                  <a:cubicBezTo>
                    <a:pt x="38167" y="55483"/>
                    <a:pt x="38570" y="55270"/>
                    <a:pt x="38926" y="54985"/>
                  </a:cubicBezTo>
                  <a:cubicBezTo>
                    <a:pt x="39306" y="54701"/>
                    <a:pt x="39519" y="54250"/>
                    <a:pt x="39519" y="53752"/>
                  </a:cubicBezTo>
                  <a:cubicBezTo>
                    <a:pt x="39543" y="52874"/>
                    <a:pt x="39401" y="51996"/>
                    <a:pt x="39163" y="51143"/>
                  </a:cubicBezTo>
                  <a:lnTo>
                    <a:pt x="38950" y="50502"/>
                  </a:lnTo>
                  <a:cubicBezTo>
                    <a:pt x="38760" y="49838"/>
                    <a:pt x="38547" y="49150"/>
                    <a:pt x="38357" y="48462"/>
                  </a:cubicBezTo>
                  <a:cubicBezTo>
                    <a:pt x="38309" y="48272"/>
                    <a:pt x="38262" y="48083"/>
                    <a:pt x="38215" y="47893"/>
                  </a:cubicBezTo>
                  <a:cubicBezTo>
                    <a:pt x="38072" y="47395"/>
                    <a:pt x="37906" y="46849"/>
                    <a:pt x="37835" y="46303"/>
                  </a:cubicBezTo>
                  <a:lnTo>
                    <a:pt x="37645" y="45355"/>
                  </a:lnTo>
                  <a:cubicBezTo>
                    <a:pt x="37456" y="44358"/>
                    <a:pt x="37266" y="43315"/>
                    <a:pt x="37052" y="42318"/>
                  </a:cubicBezTo>
                  <a:cubicBezTo>
                    <a:pt x="36791" y="41132"/>
                    <a:pt x="36578" y="40065"/>
                    <a:pt x="36673" y="38974"/>
                  </a:cubicBezTo>
                  <a:cubicBezTo>
                    <a:pt x="36696" y="38713"/>
                    <a:pt x="36649" y="38476"/>
                    <a:pt x="36530" y="38262"/>
                  </a:cubicBezTo>
                  <a:cubicBezTo>
                    <a:pt x="36483" y="38167"/>
                    <a:pt x="36459" y="38049"/>
                    <a:pt x="36436" y="37930"/>
                  </a:cubicBezTo>
                  <a:cubicBezTo>
                    <a:pt x="36412" y="37669"/>
                    <a:pt x="36412" y="37432"/>
                    <a:pt x="36412" y="37218"/>
                  </a:cubicBezTo>
                  <a:cubicBezTo>
                    <a:pt x="36530" y="37527"/>
                    <a:pt x="36602" y="37574"/>
                    <a:pt x="36957" y="37811"/>
                  </a:cubicBezTo>
                  <a:cubicBezTo>
                    <a:pt x="37076" y="37906"/>
                    <a:pt x="37195" y="38001"/>
                    <a:pt x="37313" y="38096"/>
                  </a:cubicBezTo>
                  <a:cubicBezTo>
                    <a:pt x="38262" y="38831"/>
                    <a:pt x="39306" y="39424"/>
                    <a:pt x="40421" y="39875"/>
                  </a:cubicBezTo>
                  <a:cubicBezTo>
                    <a:pt x="41227" y="40183"/>
                    <a:pt x="42034" y="40444"/>
                    <a:pt x="42888" y="40610"/>
                  </a:cubicBezTo>
                  <a:cubicBezTo>
                    <a:pt x="43386" y="40729"/>
                    <a:pt x="43908" y="40824"/>
                    <a:pt x="44429" y="40871"/>
                  </a:cubicBezTo>
                  <a:cubicBezTo>
                    <a:pt x="44619" y="40895"/>
                    <a:pt x="44809" y="40895"/>
                    <a:pt x="45046" y="40895"/>
                  </a:cubicBezTo>
                  <a:lnTo>
                    <a:pt x="45473" y="40895"/>
                  </a:lnTo>
                  <a:lnTo>
                    <a:pt x="45900" y="40895"/>
                  </a:lnTo>
                  <a:cubicBezTo>
                    <a:pt x="46398" y="40895"/>
                    <a:pt x="46896" y="40824"/>
                    <a:pt x="47347" y="40658"/>
                  </a:cubicBezTo>
                  <a:cubicBezTo>
                    <a:pt x="48106" y="40397"/>
                    <a:pt x="48842" y="40041"/>
                    <a:pt x="49529" y="39590"/>
                  </a:cubicBezTo>
                  <a:lnTo>
                    <a:pt x="50953" y="38547"/>
                  </a:lnTo>
                  <a:lnTo>
                    <a:pt x="51190" y="38594"/>
                  </a:lnTo>
                  <a:lnTo>
                    <a:pt x="51830" y="38737"/>
                  </a:lnTo>
                  <a:lnTo>
                    <a:pt x="52020" y="38760"/>
                  </a:lnTo>
                  <a:cubicBezTo>
                    <a:pt x="52186" y="38808"/>
                    <a:pt x="52352" y="38831"/>
                    <a:pt x="52518" y="38831"/>
                  </a:cubicBezTo>
                  <a:lnTo>
                    <a:pt x="52732" y="38831"/>
                  </a:lnTo>
                  <a:cubicBezTo>
                    <a:pt x="53206" y="38855"/>
                    <a:pt x="53704" y="38903"/>
                    <a:pt x="54202" y="38997"/>
                  </a:cubicBezTo>
                  <a:cubicBezTo>
                    <a:pt x="54297" y="38997"/>
                    <a:pt x="54392" y="39021"/>
                    <a:pt x="54511" y="39021"/>
                  </a:cubicBezTo>
                  <a:lnTo>
                    <a:pt x="54677" y="39021"/>
                  </a:lnTo>
                  <a:cubicBezTo>
                    <a:pt x="55009" y="38974"/>
                    <a:pt x="55270" y="38737"/>
                    <a:pt x="55341" y="38428"/>
                  </a:cubicBezTo>
                  <a:cubicBezTo>
                    <a:pt x="55412" y="38096"/>
                    <a:pt x="55270" y="37740"/>
                    <a:pt x="54961" y="37598"/>
                  </a:cubicBezTo>
                  <a:close/>
                  <a:moveTo>
                    <a:pt x="49079" y="16131"/>
                  </a:moveTo>
                  <a:cubicBezTo>
                    <a:pt x="49292" y="16558"/>
                    <a:pt x="49387" y="17056"/>
                    <a:pt x="49387" y="17554"/>
                  </a:cubicBezTo>
                  <a:lnTo>
                    <a:pt x="49387" y="17672"/>
                  </a:lnTo>
                  <a:lnTo>
                    <a:pt x="49387" y="19096"/>
                  </a:lnTo>
                  <a:cubicBezTo>
                    <a:pt x="49363" y="19855"/>
                    <a:pt x="49079" y="20566"/>
                    <a:pt x="48557" y="21112"/>
                  </a:cubicBezTo>
                  <a:cubicBezTo>
                    <a:pt x="48343" y="21325"/>
                    <a:pt x="48130" y="21515"/>
                    <a:pt x="47893" y="21681"/>
                  </a:cubicBezTo>
                  <a:cubicBezTo>
                    <a:pt x="47679" y="21824"/>
                    <a:pt x="47442" y="21895"/>
                    <a:pt x="47205" y="21895"/>
                  </a:cubicBezTo>
                  <a:lnTo>
                    <a:pt x="47205" y="21895"/>
                  </a:lnTo>
                  <a:cubicBezTo>
                    <a:pt x="47110" y="21895"/>
                    <a:pt x="47039" y="21895"/>
                    <a:pt x="46944" y="21871"/>
                  </a:cubicBezTo>
                  <a:lnTo>
                    <a:pt x="46944" y="21824"/>
                  </a:lnTo>
                  <a:cubicBezTo>
                    <a:pt x="46944" y="21752"/>
                    <a:pt x="46944" y="21681"/>
                    <a:pt x="46944" y="21610"/>
                  </a:cubicBezTo>
                  <a:cubicBezTo>
                    <a:pt x="46968" y="20827"/>
                    <a:pt x="46849" y="20044"/>
                    <a:pt x="46635" y="19285"/>
                  </a:cubicBezTo>
                  <a:lnTo>
                    <a:pt x="46541" y="18906"/>
                  </a:lnTo>
                  <a:cubicBezTo>
                    <a:pt x="46493" y="18740"/>
                    <a:pt x="46446" y="18574"/>
                    <a:pt x="46398" y="18408"/>
                  </a:cubicBezTo>
                  <a:lnTo>
                    <a:pt x="46351" y="18194"/>
                  </a:lnTo>
                  <a:lnTo>
                    <a:pt x="46375" y="18171"/>
                  </a:lnTo>
                  <a:cubicBezTo>
                    <a:pt x="46398" y="18147"/>
                    <a:pt x="46422" y="18123"/>
                    <a:pt x="46446" y="18123"/>
                  </a:cubicBezTo>
                  <a:cubicBezTo>
                    <a:pt x="46564" y="18028"/>
                    <a:pt x="46707" y="17910"/>
                    <a:pt x="46730" y="17767"/>
                  </a:cubicBezTo>
                  <a:cubicBezTo>
                    <a:pt x="46730" y="17672"/>
                    <a:pt x="46707" y="17578"/>
                    <a:pt x="46635" y="17506"/>
                  </a:cubicBezTo>
                  <a:cubicBezTo>
                    <a:pt x="46398" y="17198"/>
                    <a:pt x="46469" y="16961"/>
                    <a:pt x="46612" y="16652"/>
                  </a:cubicBezTo>
                  <a:cubicBezTo>
                    <a:pt x="46920" y="16036"/>
                    <a:pt x="47513" y="15632"/>
                    <a:pt x="48201" y="15585"/>
                  </a:cubicBezTo>
                  <a:cubicBezTo>
                    <a:pt x="48248" y="15585"/>
                    <a:pt x="48320" y="15585"/>
                    <a:pt x="48367" y="15585"/>
                  </a:cubicBezTo>
                  <a:cubicBezTo>
                    <a:pt x="48675" y="15632"/>
                    <a:pt x="48960" y="15822"/>
                    <a:pt x="49079" y="16131"/>
                  </a:cubicBezTo>
                  <a:close/>
                  <a:moveTo>
                    <a:pt x="38333" y="53704"/>
                  </a:moveTo>
                  <a:cubicBezTo>
                    <a:pt x="38309" y="53894"/>
                    <a:pt x="38215" y="54084"/>
                    <a:pt x="38025" y="54179"/>
                  </a:cubicBezTo>
                  <a:lnTo>
                    <a:pt x="37882" y="54250"/>
                  </a:lnTo>
                  <a:cubicBezTo>
                    <a:pt x="37740" y="54345"/>
                    <a:pt x="37598" y="54392"/>
                    <a:pt x="37456" y="54440"/>
                  </a:cubicBezTo>
                  <a:cubicBezTo>
                    <a:pt x="36530" y="54606"/>
                    <a:pt x="35605" y="54748"/>
                    <a:pt x="34751" y="54890"/>
                  </a:cubicBezTo>
                  <a:cubicBezTo>
                    <a:pt x="34585" y="54914"/>
                    <a:pt x="34396" y="54914"/>
                    <a:pt x="34229" y="54914"/>
                  </a:cubicBezTo>
                  <a:cubicBezTo>
                    <a:pt x="33826" y="54914"/>
                    <a:pt x="33423" y="54867"/>
                    <a:pt x="33020" y="54819"/>
                  </a:cubicBezTo>
                  <a:lnTo>
                    <a:pt x="32545" y="54748"/>
                  </a:lnTo>
                  <a:cubicBezTo>
                    <a:pt x="31691" y="54653"/>
                    <a:pt x="30814" y="54487"/>
                    <a:pt x="29983" y="54321"/>
                  </a:cubicBezTo>
                  <a:lnTo>
                    <a:pt x="29485" y="54226"/>
                  </a:lnTo>
                  <a:cubicBezTo>
                    <a:pt x="28560" y="54060"/>
                    <a:pt x="27683" y="53799"/>
                    <a:pt x="26805" y="53467"/>
                  </a:cubicBezTo>
                  <a:cubicBezTo>
                    <a:pt x="26164" y="53206"/>
                    <a:pt x="25524" y="52922"/>
                    <a:pt x="24907" y="52637"/>
                  </a:cubicBezTo>
                  <a:cubicBezTo>
                    <a:pt x="24480" y="52447"/>
                    <a:pt x="24077" y="52257"/>
                    <a:pt x="23650" y="52091"/>
                  </a:cubicBezTo>
                  <a:cubicBezTo>
                    <a:pt x="23223" y="51902"/>
                    <a:pt x="22843" y="51759"/>
                    <a:pt x="22440" y="51617"/>
                  </a:cubicBezTo>
                  <a:lnTo>
                    <a:pt x="22345" y="51593"/>
                  </a:lnTo>
                  <a:cubicBezTo>
                    <a:pt x="21800" y="51403"/>
                    <a:pt x="21278" y="51190"/>
                    <a:pt x="20756" y="50905"/>
                  </a:cubicBezTo>
                  <a:cubicBezTo>
                    <a:pt x="20637" y="50858"/>
                    <a:pt x="20495" y="50787"/>
                    <a:pt x="20353" y="50739"/>
                  </a:cubicBezTo>
                  <a:lnTo>
                    <a:pt x="20139" y="50668"/>
                  </a:lnTo>
                  <a:cubicBezTo>
                    <a:pt x="20068" y="50644"/>
                    <a:pt x="20021" y="50621"/>
                    <a:pt x="19973" y="50597"/>
                  </a:cubicBezTo>
                  <a:lnTo>
                    <a:pt x="19950" y="50573"/>
                  </a:lnTo>
                  <a:cubicBezTo>
                    <a:pt x="20044" y="50312"/>
                    <a:pt x="20187" y="50051"/>
                    <a:pt x="20329" y="49790"/>
                  </a:cubicBezTo>
                  <a:cubicBezTo>
                    <a:pt x="20614" y="49363"/>
                    <a:pt x="20875" y="48913"/>
                    <a:pt x="21159" y="48486"/>
                  </a:cubicBezTo>
                  <a:lnTo>
                    <a:pt x="21349" y="48177"/>
                  </a:lnTo>
                  <a:cubicBezTo>
                    <a:pt x="21871" y="47371"/>
                    <a:pt x="22393" y="46564"/>
                    <a:pt x="22915" y="45758"/>
                  </a:cubicBezTo>
                  <a:cubicBezTo>
                    <a:pt x="23033" y="45592"/>
                    <a:pt x="23152" y="45450"/>
                    <a:pt x="23270" y="45283"/>
                  </a:cubicBezTo>
                  <a:cubicBezTo>
                    <a:pt x="23389" y="45141"/>
                    <a:pt x="23531" y="44951"/>
                    <a:pt x="23650" y="44762"/>
                  </a:cubicBezTo>
                  <a:cubicBezTo>
                    <a:pt x="23935" y="44311"/>
                    <a:pt x="24243" y="43837"/>
                    <a:pt x="24504" y="43338"/>
                  </a:cubicBezTo>
                  <a:cubicBezTo>
                    <a:pt x="24907" y="42579"/>
                    <a:pt x="25358" y="41797"/>
                    <a:pt x="25975" y="40824"/>
                  </a:cubicBezTo>
                  <a:cubicBezTo>
                    <a:pt x="26236" y="40421"/>
                    <a:pt x="26473" y="39994"/>
                    <a:pt x="26663" y="39543"/>
                  </a:cubicBezTo>
                  <a:cubicBezTo>
                    <a:pt x="26781" y="39258"/>
                    <a:pt x="26923" y="38974"/>
                    <a:pt x="27066" y="38713"/>
                  </a:cubicBezTo>
                  <a:cubicBezTo>
                    <a:pt x="27137" y="38570"/>
                    <a:pt x="27208" y="38428"/>
                    <a:pt x="27256" y="38286"/>
                  </a:cubicBezTo>
                  <a:cubicBezTo>
                    <a:pt x="27374" y="38096"/>
                    <a:pt x="27469" y="37883"/>
                    <a:pt x="27564" y="37669"/>
                  </a:cubicBezTo>
                  <a:lnTo>
                    <a:pt x="27683" y="37432"/>
                  </a:lnTo>
                  <a:cubicBezTo>
                    <a:pt x="27730" y="37432"/>
                    <a:pt x="27801" y="37432"/>
                    <a:pt x="27849" y="37432"/>
                  </a:cubicBezTo>
                  <a:cubicBezTo>
                    <a:pt x="28015" y="37432"/>
                    <a:pt x="28204" y="37456"/>
                    <a:pt x="28370" y="37479"/>
                  </a:cubicBezTo>
                  <a:cubicBezTo>
                    <a:pt x="28536" y="37503"/>
                    <a:pt x="28703" y="37527"/>
                    <a:pt x="28845" y="37550"/>
                  </a:cubicBezTo>
                  <a:lnTo>
                    <a:pt x="28845" y="37574"/>
                  </a:lnTo>
                  <a:cubicBezTo>
                    <a:pt x="28845" y="37645"/>
                    <a:pt x="28869" y="37740"/>
                    <a:pt x="28892" y="37811"/>
                  </a:cubicBezTo>
                  <a:lnTo>
                    <a:pt x="28916" y="37883"/>
                  </a:lnTo>
                  <a:cubicBezTo>
                    <a:pt x="28963" y="38049"/>
                    <a:pt x="29035" y="38215"/>
                    <a:pt x="29153" y="38333"/>
                  </a:cubicBezTo>
                  <a:cubicBezTo>
                    <a:pt x="29343" y="38523"/>
                    <a:pt x="29485" y="38713"/>
                    <a:pt x="29628" y="38926"/>
                  </a:cubicBezTo>
                  <a:cubicBezTo>
                    <a:pt x="29865" y="39258"/>
                    <a:pt x="30221" y="39472"/>
                    <a:pt x="30624" y="39496"/>
                  </a:cubicBezTo>
                  <a:cubicBezTo>
                    <a:pt x="30980" y="39472"/>
                    <a:pt x="31288" y="39330"/>
                    <a:pt x="31525" y="39092"/>
                  </a:cubicBezTo>
                  <a:cubicBezTo>
                    <a:pt x="31881" y="38713"/>
                    <a:pt x="32166" y="38262"/>
                    <a:pt x="32379" y="37788"/>
                  </a:cubicBezTo>
                  <a:lnTo>
                    <a:pt x="32403" y="37788"/>
                  </a:lnTo>
                  <a:cubicBezTo>
                    <a:pt x="32474" y="37788"/>
                    <a:pt x="32545" y="37764"/>
                    <a:pt x="32616" y="37764"/>
                  </a:cubicBezTo>
                  <a:lnTo>
                    <a:pt x="32783" y="37764"/>
                  </a:lnTo>
                  <a:cubicBezTo>
                    <a:pt x="33447" y="37764"/>
                    <a:pt x="34135" y="37693"/>
                    <a:pt x="34823" y="37550"/>
                  </a:cubicBezTo>
                  <a:lnTo>
                    <a:pt x="34941" y="37527"/>
                  </a:lnTo>
                  <a:cubicBezTo>
                    <a:pt x="35012" y="37527"/>
                    <a:pt x="35060" y="37503"/>
                    <a:pt x="35155" y="37503"/>
                  </a:cubicBezTo>
                  <a:cubicBezTo>
                    <a:pt x="35226" y="37479"/>
                    <a:pt x="35273" y="37527"/>
                    <a:pt x="35273" y="37598"/>
                  </a:cubicBezTo>
                  <a:lnTo>
                    <a:pt x="35273" y="37906"/>
                  </a:lnTo>
                  <a:lnTo>
                    <a:pt x="35273" y="38215"/>
                  </a:lnTo>
                  <a:lnTo>
                    <a:pt x="35273" y="38310"/>
                  </a:lnTo>
                  <a:cubicBezTo>
                    <a:pt x="35249" y="38452"/>
                    <a:pt x="35273" y="38570"/>
                    <a:pt x="35344" y="38689"/>
                  </a:cubicBezTo>
                  <a:cubicBezTo>
                    <a:pt x="35463" y="38903"/>
                    <a:pt x="35510" y="39140"/>
                    <a:pt x="35463" y="39377"/>
                  </a:cubicBezTo>
                  <a:cubicBezTo>
                    <a:pt x="35439" y="40231"/>
                    <a:pt x="35534" y="41085"/>
                    <a:pt x="35748" y="41891"/>
                  </a:cubicBezTo>
                  <a:cubicBezTo>
                    <a:pt x="36127" y="43481"/>
                    <a:pt x="36388" y="45094"/>
                    <a:pt x="36649" y="46588"/>
                  </a:cubicBezTo>
                  <a:cubicBezTo>
                    <a:pt x="36791" y="47323"/>
                    <a:pt x="36981" y="48035"/>
                    <a:pt x="37218" y="48747"/>
                  </a:cubicBezTo>
                  <a:cubicBezTo>
                    <a:pt x="37337" y="49126"/>
                    <a:pt x="37432" y="49506"/>
                    <a:pt x="37550" y="49862"/>
                  </a:cubicBezTo>
                  <a:cubicBezTo>
                    <a:pt x="37693" y="50360"/>
                    <a:pt x="37835" y="50882"/>
                    <a:pt x="37977" y="51380"/>
                  </a:cubicBezTo>
                  <a:cubicBezTo>
                    <a:pt x="38120" y="51902"/>
                    <a:pt x="38238" y="52423"/>
                    <a:pt x="38286" y="52945"/>
                  </a:cubicBezTo>
                  <a:lnTo>
                    <a:pt x="38333" y="53277"/>
                  </a:lnTo>
                  <a:cubicBezTo>
                    <a:pt x="38333" y="53420"/>
                    <a:pt x="38333" y="53562"/>
                    <a:pt x="38333" y="53704"/>
                  </a:cubicBezTo>
                  <a:close/>
                  <a:moveTo>
                    <a:pt x="29936" y="37669"/>
                  </a:moveTo>
                  <a:lnTo>
                    <a:pt x="30126" y="37669"/>
                  </a:lnTo>
                  <a:cubicBezTo>
                    <a:pt x="30339" y="37669"/>
                    <a:pt x="30529" y="37693"/>
                    <a:pt x="30719" y="37717"/>
                  </a:cubicBezTo>
                  <a:cubicBezTo>
                    <a:pt x="30885" y="37740"/>
                    <a:pt x="31051" y="37764"/>
                    <a:pt x="31217" y="37788"/>
                  </a:cubicBezTo>
                  <a:cubicBezTo>
                    <a:pt x="31122" y="38001"/>
                    <a:pt x="31003" y="38215"/>
                    <a:pt x="30814" y="38381"/>
                  </a:cubicBezTo>
                  <a:cubicBezTo>
                    <a:pt x="30766" y="38428"/>
                    <a:pt x="30695" y="38452"/>
                    <a:pt x="30624" y="38476"/>
                  </a:cubicBezTo>
                  <a:cubicBezTo>
                    <a:pt x="30553" y="38452"/>
                    <a:pt x="30482" y="38404"/>
                    <a:pt x="30434" y="38357"/>
                  </a:cubicBezTo>
                  <a:cubicBezTo>
                    <a:pt x="30316" y="38191"/>
                    <a:pt x="30173" y="38001"/>
                    <a:pt x="30055" y="37811"/>
                  </a:cubicBezTo>
                  <a:close/>
                  <a:moveTo>
                    <a:pt x="32593" y="36578"/>
                  </a:moveTo>
                  <a:lnTo>
                    <a:pt x="32189" y="36578"/>
                  </a:lnTo>
                  <a:cubicBezTo>
                    <a:pt x="30719" y="36554"/>
                    <a:pt x="29272" y="36436"/>
                    <a:pt x="27849" y="36222"/>
                  </a:cubicBezTo>
                  <a:cubicBezTo>
                    <a:pt x="26805" y="36080"/>
                    <a:pt x="25809" y="35771"/>
                    <a:pt x="24883" y="35321"/>
                  </a:cubicBezTo>
                  <a:cubicBezTo>
                    <a:pt x="23650" y="34751"/>
                    <a:pt x="22464" y="34087"/>
                    <a:pt x="21373" y="33304"/>
                  </a:cubicBezTo>
                  <a:cubicBezTo>
                    <a:pt x="20732" y="32830"/>
                    <a:pt x="20139" y="32284"/>
                    <a:pt x="19641" y="31668"/>
                  </a:cubicBezTo>
                  <a:lnTo>
                    <a:pt x="19594" y="31620"/>
                  </a:lnTo>
                  <a:cubicBezTo>
                    <a:pt x="19594" y="31620"/>
                    <a:pt x="19570" y="31597"/>
                    <a:pt x="19570" y="31597"/>
                  </a:cubicBezTo>
                  <a:lnTo>
                    <a:pt x="19570" y="31597"/>
                  </a:lnTo>
                  <a:cubicBezTo>
                    <a:pt x="19570" y="31193"/>
                    <a:pt x="19309" y="31027"/>
                    <a:pt x="19024" y="30861"/>
                  </a:cubicBezTo>
                  <a:cubicBezTo>
                    <a:pt x="18977" y="30814"/>
                    <a:pt x="18953" y="30766"/>
                    <a:pt x="18930" y="30719"/>
                  </a:cubicBezTo>
                  <a:lnTo>
                    <a:pt x="18882" y="30671"/>
                  </a:lnTo>
                  <a:cubicBezTo>
                    <a:pt x="18764" y="30434"/>
                    <a:pt x="18597" y="30197"/>
                    <a:pt x="18455" y="29960"/>
                  </a:cubicBezTo>
                  <a:cubicBezTo>
                    <a:pt x="18099" y="29438"/>
                    <a:pt x="17791" y="28892"/>
                    <a:pt x="17506" y="28323"/>
                  </a:cubicBezTo>
                  <a:cubicBezTo>
                    <a:pt x="17435" y="28157"/>
                    <a:pt x="17364" y="27991"/>
                    <a:pt x="17293" y="27849"/>
                  </a:cubicBezTo>
                  <a:cubicBezTo>
                    <a:pt x="17079" y="27469"/>
                    <a:pt x="16913" y="27066"/>
                    <a:pt x="16795" y="26663"/>
                  </a:cubicBezTo>
                  <a:cubicBezTo>
                    <a:pt x="16747" y="26520"/>
                    <a:pt x="16700" y="26354"/>
                    <a:pt x="16652" y="26236"/>
                  </a:cubicBezTo>
                  <a:cubicBezTo>
                    <a:pt x="16581" y="25975"/>
                    <a:pt x="16510" y="25737"/>
                    <a:pt x="16439" y="25477"/>
                  </a:cubicBezTo>
                  <a:cubicBezTo>
                    <a:pt x="16391" y="25239"/>
                    <a:pt x="16368" y="25002"/>
                    <a:pt x="16320" y="24765"/>
                  </a:cubicBezTo>
                  <a:cubicBezTo>
                    <a:pt x="16320" y="24670"/>
                    <a:pt x="16297" y="24551"/>
                    <a:pt x="16297" y="24457"/>
                  </a:cubicBezTo>
                  <a:cubicBezTo>
                    <a:pt x="19736" y="23199"/>
                    <a:pt x="22274" y="21681"/>
                    <a:pt x="24267" y="19641"/>
                  </a:cubicBezTo>
                  <a:cubicBezTo>
                    <a:pt x="24575" y="19784"/>
                    <a:pt x="24931" y="19855"/>
                    <a:pt x="25287" y="19855"/>
                  </a:cubicBezTo>
                  <a:cubicBezTo>
                    <a:pt x="25761" y="19855"/>
                    <a:pt x="26236" y="19736"/>
                    <a:pt x="26663" y="19570"/>
                  </a:cubicBezTo>
                  <a:cubicBezTo>
                    <a:pt x="27374" y="19285"/>
                    <a:pt x="28086" y="18953"/>
                    <a:pt x="28774" y="18598"/>
                  </a:cubicBezTo>
                  <a:lnTo>
                    <a:pt x="29106" y="18431"/>
                  </a:lnTo>
                  <a:cubicBezTo>
                    <a:pt x="29651" y="18147"/>
                    <a:pt x="30150" y="17767"/>
                    <a:pt x="30576" y="17317"/>
                  </a:cubicBezTo>
                  <a:cubicBezTo>
                    <a:pt x="30885" y="17008"/>
                    <a:pt x="31193" y="16700"/>
                    <a:pt x="31525" y="16368"/>
                  </a:cubicBezTo>
                  <a:lnTo>
                    <a:pt x="31881" y="15988"/>
                  </a:lnTo>
                  <a:cubicBezTo>
                    <a:pt x="32023" y="16059"/>
                    <a:pt x="32142" y="16131"/>
                    <a:pt x="32261" y="16249"/>
                  </a:cubicBezTo>
                  <a:lnTo>
                    <a:pt x="32332" y="16297"/>
                  </a:lnTo>
                  <a:cubicBezTo>
                    <a:pt x="32806" y="16676"/>
                    <a:pt x="33304" y="17008"/>
                    <a:pt x="33826" y="17317"/>
                  </a:cubicBezTo>
                  <a:cubicBezTo>
                    <a:pt x="34538" y="17720"/>
                    <a:pt x="35297" y="17981"/>
                    <a:pt x="36103" y="18147"/>
                  </a:cubicBezTo>
                  <a:cubicBezTo>
                    <a:pt x="37313" y="18408"/>
                    <a:pt x="38570" y="18526"/>
                    <a:pt x="39828" y="18503"/>
                  </a:cubicBezTo>
                  <a:cubicBezTo>
                    <a:pt x="40278" y="18503"/>
                    <a:pt x="40753" y="18503"/>
                    <a:pt x="41275" y="18479"/>
                  </a:cubicBezTo>
                  <a:cubicBezTo>
                    <a:pt x="41939" y="18431"/>
                    <a:pt x="42579" y="18313"/>
                    <a:pt x="43220" y="18123"/>
                  </a:cubicBezTo>
                  <a:cubicBezTo>
                    <a:pt x="43623" y="18005"/>
                    <a:pt x="44026" y="17886"/>
                    <a:pt x="44453" y="17744"/>
                  </a:cubicBezTo>
                  <a:lnTo>
                    <a:pt x="44928" y="17601"/>
                  </a:lnTo>
                  <a:lnTo>
                    <a:pt x="44928" y="17601"/>
                  </a:lnTo>
                  <a:cubicBezTo>
                    <a:pt x="44975" y="17672"/>
                    <a:pt x="44999" y="17720"/>
                    <a:pt x="45022" y="17791"/>
                  </a:cubicBezTo>
                  <a:lnTo>
                    <a:pt x="45141" y="18265"/>
                  </a:lnTo>
                  <a:cubicBezTo>
                    <a:pt x="45331" y="19001"/>
                    <a:pt x="45521" y="19760"/>
                    <a:pt x="45687" y="20495"/>
                  </a:cubicBezTo>
                  <a:cubicBezTo>
                    <a:pt x="45782" y="21017"/>
                    <a:pt x="45805" y="21539"/>
                    <a:pt x="45710" y="22061"/>
                  </a:cubicBezTo>
                  <a:cubicBezTo>
                    <a:pt x="45710" y="22084"/>
                    <a:pt x="45710" y="22084"/>
                    <a:pt x="45710" y="22108"/>
                  </a:cubicBezTo>
                  <a:cubicBezTo>
                    <a:pt x="45687" y="22156"/>
                    <a:pt x="45687" y="22203"/>
                    <a:pt x="45687" y="22251"/>
                  </a:cubicBezTo>
                  <a:cubicBezTo>
                    <a:pt x="45758" y="22606"/>
                    <a:pt x="45782" y="22962"/>
                    <a:pt x="45758" y="23318"/>
                  </a:cubicBezTo>
                  <a:cubicBezTo>
                    <a:pt x="45758" y="23508"/>
                    <a:pt x="45734" y="23674"/>
                    <a:pt x="45758" y="23840"/>
                  </a:cubicBezTo>
                  <a:cubicBezTo>
                    <a:pt x="45758" y="24409"/>
                    <a:pt x="45758" y="24978"/>
                    <a:pt x="45734" y="25453"/>
                  </a:cubicBezTo>
                  <a:cubicBezTo>
                    <a:pt x="45710" y="25643"/>
                    <a:pt x="45687" y="25856"/>
                    <a:pt x="45639" y="26022"/>
                  </a:cubicBezTo>
                  <a:cubicBezTo>
                    <a:pt x="45426" y="26757"/>
                    <a:pt x="45188" y="27493"/>
                    <a:pt x="44951" y="28228"/>
                  </a:cubicBezTo>
                  <a:cubicBezTo>
                    <a:pt x="44738" y="29011"/>
                    <a:pt x="44358" y="29770"/>
                    <a:pt x="43836" y="30387"/>
                  </a:cubicBezTo>
                  <a:cubicBezTo>
                    <a:pt x="43647" y="30624"/>
                    <a:pt x="43457" y="30885"/>
                    <a:pt x="43243" y="31122"/>
                  </a:cubicBezTo>
                  <a:cubicBezTo>
                    <a:pt x="43006" y="31431"/>
                    <a:pt x="42769" y="31739"/>
                    <a:pt x="42484" y="32024"/>
                  </a:cubicBezTo>
                  <a:cubicBezTo>
                    <a:pt x="41986" y="32522"/>
                    <a:pt x="41464" y="32996"/>
                    <a:pt x="40895" y="33447"/>
                  </a:cubicBezTo>
                  <a:lnTo>
                    <a:pt x="40753" y="33565"/>
                  </a:lnTo>
                  <a:cubicBezTo>
                    <a:pt x="39756" y="34372"/>
                    <a:pt x="38642" y="35012"/>
                    <a:pt x="37432" y="35439"/>
                  </a:cubicBezTo>
                  <a:lnTo>
                    <a:pt x="37337" y="35487"/>
                  </a:lnTo>
                  <a:cubicBezTo>
                    <a:pt x="36578" y="35795"/>
                    <a:pt x="35795" y="36056"/>
                    <a:pt x="35012" y="36270"/>
                  </a:cubicBezTo>
                  <a:cubicBezTo>
                    <a:pt x="34229" y="36459"/>
                    <a:pt x="33423" y="36554"/>
                    <a:pt x="32593" y="36578"/>
                  </a:cubicBezTo>
                  <a:close/>
                  <a:moveTo>
                    <a:pt x="13521" y="28560"/>
                  </a:moveTo>
                  <a:lnTo>
                    <a:pt x="13545" y="28513"/>
                  </a:lnTo>
                  <a:cubicBezTo>
                    <a:pt x="13569" y="28489"/>
                    <a:pt x="13592" y="28442"/>
                    <a:pt x="13616" y="28418"/>
                  </a:cubicBezTo>
                  <a:cubicBezTo>
                    <a:pt x="13758" y="28062"/>
                    <a:pt x="14091" y="27849"/>
                    <a:pt x="14446" y="27849"/>
                  </a:cubicBezTo>
                  <a:cubicBezTo>
                    <a:pt x="14684" y="27872"/>
                    <a:pt x="14921" y="27920"/>
                    <a:pt x="15134" y="28015"/>
                  </a:cubicBezTo>
                  <a:lnTo>
                    <a:pt x="15324" y="28086"/>
                  </a:lnTo>
                  <a:cubicBezTo>
                    <a:pt x="15419" y="28133"/>
                    <a:pt x="15490" y="28181"/>
                    <a:pt x="15609" y="28204"/>
                  </a:cubicBezTo>
                  <a:cubicBezTo>
                    <a:pt x="15727" y="28252"/>
                    <a:pt x="15870" y="28347"/>
                    <a:pt x="15941" y="28465"/>
                  </a:cubicBezTo>
                  <a:cubicBezTo>
                    <a:pt x="16059" y="28679"/>
                    <a:pt x="16273" y="28821"/>
                    <a:pt x="16510" y="28869"/>
                  </a:cubicBezTo>
                  <a:lnTo>
                    <a:pt x="16557" y="28964"/>
                  </a:lnTo>
                  <a:cubicBezTo>
                    <a:pt x="16961" y="29675"/>
                    <a:pt x="17364" y="30363"/>
                    <a:pt x="17744" y="31051"/>
                  </a:cubicBezTo>
                  <a:lnTo>
                    <a:pt x="17744" y="31075"/>
                  </a:lnTo>
                  <a:lnTo>
                    <a:pt x="17317" y="31075"/>
                  </a:lnTo>
                  <a:lnTo>
                    <a:pt x="16795" y="31075"/>
                  </a:lnTo>
                  <a:cubicBezTo>
                    <a:pt x="16439" y="31075"/>
                    <a:pt x="16107" y="31051"/>
                    <a:pt x="15751" y="31004"/>
                  </a:cubicBezTo>
                  <a:cubicBezTo>
                    <a:pt x="15229" y="30956"/>
                    <a:pt x="14731" y="30766"/>
                    <a:pt x="14280" y="30482"/>
                  </a:cubicBezTo>
                  <a:cubicBezTo>
                    <a:pt x="13853" y="30244"/>
                    <a:pt x="13545" y="29841"/>
                    <a:pt x="13403" y="29391"/>
                  </a:cubicBezTo>
                  <a:cubicBezTo>
                    <a:pt x="13308" y="29106"/>
                    <a:pt x="13355" y="28797"/>
                    <a:pt x="13521" y="28560"/>
                  </a:cubicBezTo>
                  <a:close/>
                  <a:moveTo>
                    <a:pt x="11671" y="13996"/>
                  </a:moveTo>
                  <a:lnTo>
                    <a:pt x="11671" y="14091"/>
                  </a:lnTo>
                  <a:cubicBezTo>
                    <a:pt x="11647" y="14185"/>
                    <a:pt x="11624" y="14304"/>
                    <a:pt x="11647" y="14399"/>
                  </a:cubicBezTo>
                  <a:cubicBezTo>
                    <a:pt x="11647" y="14778"/>
                    <a:pt x="11576" y="15158"/>
                    <a:pt x="11434" y="15490"/>
                  </a:cubicBezTo>
                  <a:cubicBezTo>
                    <a:pt x="11291" y="15870"/>
                    <a:pt x="11197" y="16249"/>
                    <a:pt x="11149" y="16652"/>
                  </a:cubicBezTo>
                  <a:cubicBezTo>
                    <a:pt x="11102" y="16890"/>
                    <a:pt x="11031" y="17127"/>
                    <a:pt x="10936" y="17364"/>
                  </a:cubicBezTo>
                  <a:cubicBezTo>
                    <a:pt x="10888" y="17459"/>
                    <a:pt x="10841" y="17578"/>
                    <a:pt x="10817" y="17696"/>
                  </a:cubicBezTo>
                  <a:cubicBezTo>
                    <a:pt x="10793" y="17720"/>
                    <a:pt x="10793" y="17744"/>
                    <a:pt x="10770" y="17791"/>
                  </a:cubicBezTo>
                  <a:cubicBezTo>
                    <a:pt x="10770" y="17815"/>
                    <a:pt x="10770" y="17862"/>
                    <a:pt x="10746" y="17886"/>
                  </a:cubicBezTo>
                  <a:cubicBezTo>
                    <a:pt x="10556" y="18337"/>
                    <a:pt x="10461" y="18811"/>
                    <a:pt x="10509" y="19309"/>
                  </a:cubicBezTo>
                  <a:cubicBezTo>
                    <a:pt x="10509" y="19380"/>
                    <a:pt x="10509" y="19451"/>
                    <a:pt x="10485" y="19523"/>
                  </a:cubicBezTo>
                  <a:cubicBezTo>
                    <a:pt x="10485" y="19570"/>
                    <a:pt x="10461" y="19618"/>
                    <a:pt x="10438" y="19641"/>
                  </a:cubicBezTo>
                  <a:lnTo>
                    <a:pt x="10414" y="19760"/>
                  </a:lnTo>
                  <a:cubicBezTo>
                    <a:pt x="10390" y="19926"/>
                    <a:pt x="10343" y="20092"/>
                    <a:pt x="10295" y="20234"/>
                  </a:cubicBezTo>
                  <a:lnTo>
                    <a:pt x="10295" y="20305"/>
                  </a:lnTo>
                  <a:cubicBezTo>
                    <a:pt x="10295" y="20377"/>
                    <a:pt x="10248" y="20471"/>
                    <a:pt x="10200" y="20543"/>
                  </a:cubicBezTo>
                  <a:cubicBezTo>
                    <a:pt x="10034" y="20732"/>
                    <a:pt x="9916" y="20946"/>
                    <a:pt x="9844" y="21183"/>
                  </a:cubicBezTo>
                  <a:lnTo>
                    <a:pt x="9844" y="21207"/>
                  </a:lnTo>
                  <a:cubicBezTo>
                    <a:pt x="9726" y="21515"/>
                    <a:pt x="9560" y="21800"/>
                    <a:pt x="9370" y="22061"/>
                  </a:cubicBezTo>
                  <a:cubicBezTo>
                    <a:pt x="9228" y="22227"/>
                    <a:pt x="9085" y="22417"/>
                    <a:pt x="8943" y="22630"/>
                  </a:cubicBezTo>
                  <a:cubicBezTo>
                    <a:pt x="8848" y="22749"/>
                    <a:pt x="8753" y="22867"/>
                    <a:pt x="8682" y="23010"/>
                  </a:cubicBezTo>
                  <a:cubicBezTo>
                    <a:pt x="8492" y="23271"/>
                    <a:pt x="8231" y="23460"/>
                    <a:pt x="7923" y="23603"/>
                  </a:cubicBezTo>
                  <a:cubicBezTo>
                    <a:pt x="7828" y="23626"/>
                    <a:pt x="7733" y="23650"/>
                    <a:pt x="7638" y="23674"/>
                  </a:cubicBezTo>
                  <a:lnTo>
                    <a:pt x="7638" y="23674"/>
                  </a:lnTo>
                  <a:cubicBezTo>
                    <a:pt x="7425" y="23650"/>
                    <a:pt x="7259" y="23531"/>
                    <a:pt x="7188" y="23365"/>
                  </a:cubicBezTo>
                  <a:cubicBezTo>
                    <a:pt x="7069" y="23152"/>
                    <a:pt x="6974" y="22938"/>
                    <a:pt x="6927" y="22725"/>
                  </a:cubicBezTo>
                  <a:cubicBezTo>
                    <a:pt x="6832" y="22393"/>
                    <a:pt x="6737" y="22084"/>
                    <a:pt x="6642" y="21776"/>
                  </a:cubicBezTo>
                  <a:cubicBezTo>
                    <a:pt x="6476" y="21302"/>
                    <a:pt x="6358" y="20804"/>
                    <a:pt x="6263" y="20305"/>
                  </a:cubicBezTo>
                  <a:cubicBezTo>
                    <a:pt x="6191" y="19926"/>
                    <a:pt x="5836" y="19665"/>
                    <a:pt x="5456" y="19665"/>
                  </a:cubicBezTo>
                  <a:cubicBezTo>
                    <a:pt x="5290" y="19665"/>
                    <a:pt x="5124" y="19712"/>
                    <a:pt x="4958" y="19831"/>
                  </a:cubicBezTo>
                  <a:cubicBezTo>
                    <a:pt x="4792" y="19926"/>
                    <a:pt x="4650" y="20068"/>
                    <a:pt x="4531" y="20234"/>
                  </a:cubicBezTo>
                  <a:cubicBezTo>
                    <a:pt x="4412" y="20448"/>
                    <a:pt x="4151" y="20566"/>
                    <a:pt x="3914" y="20543"/>
                  </a:cubicBezTo>
                  <a:lnTo>
                    <a:pt x="3772" y="20543"/>
                  </a:lnTo>
                  <a:lnTo>
                    <a:pt x="3250" y="20543"/>
                  </a:lnTo>
                  <a:lnTo>
                    <a:pt x="2942" y="20543"/>
                  </a:lnTo>
                  <a:cubicBezTo>
                    <a:pt x="2776" y="20543"/>
                    <a:pt x="2633" y="20471"/>
                    <a:pt x="2562" y="20329"/>
                  </a:cubicBezTo>
                  <a:cubicBezTo>
                    <a:pt x="2396" y="20139"/>
                    <a:pt x="2325" y="19902"/>
                    <a:pt x="2325" y="19665"/>
                  </a:cubicBezTo>
                  <a:cubicBezTo>
                    <a:pt x="2349" y="19428"/>
                    <a:pt x="2372" y="19191"/>
                    <a:pt x="2420" y="18953"/>
                  </a:cubicBezTo>
                  <a:cubicBezTo>
                    <a:pt x="2444" y="18740"/>
                    <a:pt x="2467" y="18431"/>
                    <a:pt x="2491" y="18171"/>
                  </a:cubicBezTo>
                  <a:cubicBezTo>
                    <a:pt x="2562" y="17767"/>
                    <a:pt x="2681" y="17388"/>
                    <a:pt x="2894" y="17032"/>
                  </a:cubicBezTo>
                  <a:cubicBezTo>
                    <a:pt x="2942" y="16937"/>
                    <a:pt x="2989" y="16842"/>
                    <a:pt x="3037" y="16747"/>
                  </a:cubicBezTo>
                  <a:cubicBezTo>
                    <a:pt x="3226" y="16320"/>
                    <a:pt x="3440" y="15870"/>
                    <a:pt x="3725" y="15348"/>
                  </a:cubicBezTo>
                  <a:cubicBezTo>
                    <a:pt x="3843" y="15158"/>
                    <a:pt x="3962" y="14992"/>
                    <a:pt x="4104" y="14826"/>
                  </a:cubicBezTo>
                  <a:cubicBezTo>
                    <a:pt x="4294" y="14636"/>
                    <a:pt x="4507" y="14423"/>
                    <a:pt x="4697" y="14233"/>
                  </a:cubicBezTo>
                  <a:lnTo>
                    <a:pt x="4934" y="13996"/>
                  </a:lnTo>
                  <a:cubicBezTo>
                    <a:pt x="5124" y="13853"/>
                    <a:pt x="5195" y="13616"/>
                    <a:pt x="5148" y="13379"/>
                  </a:cubicBezTo>
                  <a:cubicBezTo>
                    <a:pt x="5077" y="13142"/>
                    <a:pt x="4863" y="12976"/>
                    <a:pt x="4626" y="12976"/>
                  </a:cubicBezTo>
                  <a:cubicBezTo>
                    <a:pt x="3819" y="12715"/>
                    <a:pt x="3084" y="12383"/>
                    <a:pt x="2372" y="11932"/>
                  </a:cubicBezTo>
                  <a:cubicBezTo>
                    <a:pt x="2064" y="11742"/>
                    <a:pt x="1803" y="11481"/>
                    <a:pt x="1590" y="11197"/>
                  </a:cubicBezTo>
                  <a:cubicBezTo>
                    <a:pt x="1258" y="10841"/>
                    <a:pt x="1092" y="10343"/>
                    <a:pt x="1139" y="9868"/>
                  </a:cubicBezTo>
                  <a:cubicBezTo>
                    <a:pt x="1163" y="9465"/>
                    <a:pt x="1139" y="9062"/>
                    <a:pt x="1139" y="8682"/>
                  </a:cubicBezTo>
                  <a:lnTo>
                    <a:pt x="1139" y="8421"/>
                  </a:lnTo>
                  <a:cubicBezTo>
                    <a:pt x="1115" y="8184"/>
                    <a:pt x="1163" y="7923"/>
                    <a:pt x="1305" y="7733"/>
                  </a:cubicBezTo>
                  <a:cubicBezTo>
                    <a:pt x="1376" y="7638"/>
                    <a:pt x="1447" y="7520"/>
                    <a:pt x="1471" y="7401"/>
                  </a:cubicBezTo>
                  <a:cubicBezTo>
                    <a:pt x="1685" y="6856"/>
                    <a:pt x="2017" y="6358"/>
                    <a:pt x="2420" y="5954"/>
                  </a:cubicBezTo>
                  <a:lnTo>
                    <a:pt x="2538" y="5836"/>
                  </a:lnTo>
                  <a:cubicBezTo>
                    <a:pt x="2823" y="5504"/>
                    <a:pt x="3108" y="5219"/>
                    <a:pt x="3440" y="4839"/>
                  </a:cubicBezTo>
                  <a:cubicBezTo>
                    <a:pt x="3535" y="4721"/>
                    <a:pt x="3653" y="4602"/>
                    <a:pt x="3772" y="4507"/>
                  </a:cubicBezTo>
                  <a:cubicBezTo>
                    <a:pt x="4341" y="4033"/>
                    <a:pt x="4958" y="3630"/>
                    <a:pt x="5622" y="3298"/>
                  </a:cubicBezTo>
                  <a:cubicBezTo>
                    <a:pt x="6286" y="2989"/>
                    <a:pt x="6927" y="2681"/>
                    <a:pt x="7591" y="2372"/>
                  </a:cubicBezTo>
                  <a:cubicBezTo>
                    <a:pt x="8137" y="2112"/>
                    <a:pt x="8730" y="1993"/>
                    <a:pt x="9346" y="1993"/>
                  </a:cubicBezTo>
                  <a:lnTo>
                    <a:pt x="10105" y="1993"/>
                  </a:lnTo>
                  <a:lnTo>
                    <a:pt x="11766" y="1993"/>
                  </a:lnTo>
                  <a:cubicBezTo>
                    <a:pt x="12051" y="1993"/>
                    <a:pt x="12311" y="2040"/>
                    <a:pt x="12572" y="2135"/>
                  </a:cubicBezTo>
                  <a:cubicBezTo>
                    <a:pt x="12644" y="2159"/>
                    <a:pt x="12738" y="2183"/>
                    <a:pt x="12810" y="2206"/>
                  </a:cubicBezTo>
                  <a:cubicBezTo>
                    <a:pt x="13711" y="2420"/>
                    <a:pt x="14565" y="2776"/>
                    <a:pt x="15324" y="3298"/>
                  </a:cubicBezTo>
                  <a:cubicBezTo>
                    <a:pt x="15490" y="3392"/>
                    <a:pt x="15632" y="3535"/>
                    <a:pt x="15775" y="3677"/>
                  </a:cubicBezTo>
                  <a:cubicBezTo>
                    <a:pt x="15917" y="3796"/>
                    <a:pt x="15964" y="3985"/>
                    <a:pt x="15941" y="4152"/>
                  </a:cubicBezTo>
                  <a:lnTo>
                    <a:pt x="15704" y="4246"/>
                  </a:lnTo>
                  <a:cubicBezTo>
                    <a:pt x="15466" y="4318"/>
                    <a:pt x="15253" y="4365"/>
                    <a:pt x="15063" y="4460"/>
                  </a:cubicBezTo>
                  <a:cubicBezTo>
                    <a:pt x="14873" y="4531"/>
                    <a:pt x="14684" y="4626"/>
                    <a:pt x="14565" y="4792"/>
                  </a:cubicBezTo>
                  <a:cubicBezTo>
                    <a:pt x="14257" y="5148"/>
                    <a:pt x="13972" y="5527"/>
                    <a:pt x="13735" y="5907"/>
                  </a:cubicBezTo>
                  <a:cubicBezTo>
                    <a:pt x="13640" y="6073"/>
                    <a:pt x="13592" y="6263"/>
                    <a:pt x="13616" y="6429"/>
                  </a:cubicBezTo>
                  <a:cubicBezTo>
                    <a:pt x="13616" y="6595"/>
                    <a:pt x="13640" y="6761"/>
                    <a:pt x="13664" y="6903"/>
                  </a:cubicBezTo>
                  <a:cubicBezTo>
                    <a:pt x="13664" y="6951"/>
                    <a:pt x="13664" y="7022"/>
                    <a:pt x="13687" y="7069"/>
                  </a:cubicBezTo>
                  <a:cubicBezTo>
                    <a:pt x="13569" y="7140"/>
                    <a:pt x="13474" y="7212"/>
                    <a:pt x="13379" y="7306"/>
                  </a:cubicBezTo>
                  <a:cubicBezTo>
                    <a:pt x="13118" y="7496"/>
                    <a:pt x="12857" y="7686"/>
                    <a:pt x="12596" y="7923"/>
                  </a:cubicBezTo>
                  <a:cubicBezTo>
                    <a:pt x="12098" y="8350"/>
                    <a:pt x="11695" y="8919"/>
                    <a:pt x="11457" y="9536"/>
                  </a:cubicBezTo>
                  <a:cubicBezTo>
                    <a:pt x="11410" y="9702"/>
                    <a:pt x="11386" y="9892"/>
                    <a:pt x="11386" y="10058"/>
                  </a:cubicBezTo>
                  <a:cubicBezTo>
                    <a:pt x="11386" y="10817"/>
                    <a:pt x="11552" y="11291"/>
                    <a:pt x="12501" y="11386"/>
                  </a:cubicBezTo>
                  <a:lnTo>
                    <a:pt x="12525" y="11386"/>
                  </a:lnTo>
                  <a:cubicBezTo>
                    <a:pt x="12525" y="11386"/>
                    <a:pt x="12525" y="11386"/>
                    <a:pt x="12525" y="11386"/>
                  </a:cubicBezTo>
                  <a:cubicBezTo>
                    <a:pt x="12501" y="11458"/>
                    <a:pt x="12477" y="11529"/>
                    <a:pt x="12454" y="11576"/>
                  </a:cubicBezTo>
                  <a:cubicBezTo>
                    <a:pt x="12051" y="12335"/>
                    <a:pt x="11766" y="13142"/>
                    <a:pt x="11647" y="13996"/>
                  </a:cubicBezTo>
                  <a:close/>
                  <a:moveTo>
                    <a:pt x="12904" y="13735"/>
                  </a:moveTo>
                  <a:cubicBezTo>
                    <a:pt x="12881" y="13450"/>
                    <a:pt x="12952" y="13189"/>
                    <a:pt x="13071" y="12928"/>
                  </a:cubicBezTo>
                  <a:cubicBezTo>
                    <a:pt x="13213" y="12620"/>
                    <a:pt x="13379" y="12311"/>
                    <a:pt x="13521" y="11979"/>
                  </a:cubicBezTo>
                  <a:lnTo>
                    <a:pt x="13687" y="11671"/>
                  </a:lnTo>
                  <a:cubicBezTo>
                    <a:pt x="13782" y="11458"/>
                    <a:pt x="13901" y="11386"/>
                    <a:pt x="14091" y="11386"/>
                  </a:cubicBezTo>
                  <a:lnTo>
                    <a:pt x="14162" y="11386"/>
                  </a:lnTo>
                  <a:lnTo>
                    <a:pt x="14257" y="11386"/>
                  </a:lnTo>
                  <a:cubicBezTo>
                    <a:pt x="14517" y="11363"/>
                    <a:pt x="14755" y="11197"/>
                    <a:pt x="14873" y="10936"/>
                  </a:cubicBezTo>
                  <a:cubicBezTo>
                    <a:pt x="14992" y="10746"/>
                    <a:pt x="14992" y="10509"/>
                    <a:pt x="14897" y="10319"/>
                  </a:cubicBezTo>
                  <a:cubicBezTo>
                    <a:pt x="14778" y="10153"/>
                    <a:pt x="14589" y="10058"/>
                    <a:pt x="14375" y="10058"/>
                  </a:cubicBezTo>
                  <a:lnTo>
                    <a:pt x="14375" y="10058"/>
                  </a:lnTo>
                  <a:cubicBezTo>
                    <a:pt x="14185" y="10082"/>
                    <a:pt x="13972" y="10105"/>
                    <a:pt x="13758" y="10153"/>
                  </a:cubicBezTo>
                  <a:cubicBezTo>
                    <a:pt x="13545" y="10224"/>
                    <a:pt x="13308" y="10248"/>
                    <a:pt x="13071" y="10248"/>
                  </a:cubicBezTo>
                  <a:cubicBezTo>
                    <a:pt x="12928" y="10248"/>
                    <a:pt x="12786" y="10248"/>
                    <a:pt x="12644" y="10224"/>
                  </a:cubicBezTo>
                  <a:cubicBezTo>
                    <a:pt x="12596" y="10224"/>
                    <a:pt x="12549" y="10200"/>
                    <a:pt x="12525" y="10153"/>
                  </a:cubicBezTo>
                  <a:cubicBezTo>
                    <a:pt x="12501" y="10129"/>
                    <a:pt x="12501" y="10105"/>
                    <a:pt x="12525" y="10082"/>
                  </a:cubicBezTo>
                  <a:cubicBezTo>
                    <a:pt x="12572" y="9892"/>
                    <a:pt x="12644" y="9726"/>
                    <a:pt x="12738" y="9584"/>
                  </a:cubicBezTo>
                  <a:cubicBezTo>
                    <a:pt x="13094" y="8991"/>
                    <a:pt x="13569" y="8516"/>
                    <a:pt x="14162" y="8184"/>
                  </a:cubicBezTo>
                  <a:cubicBezTo>
                    <a:pt x="14257" y="8113"/>
                    <a:pt x="14375" y="8089"/>
                    <a:pt x="14494" y="8065"/>
                  </a:cubicBezTo>
                  <a:lnTo>
                    <a:pt x="14565" y="8065"/>
                  </a:lnTo>
                  <a:cubicBezTo>
                    <a:pt x="14612" y="8065"/>
                    <a:pt x="14684" y="8065"/>
                    <a:pt x="14755" y="8065"/>
                  </a:cubicBezTo>
                  <a:cubicBezTo>
                    <a:pt x="14802" y="8065"/>
                    <a:pt x="14873" y="8065"/>
                    <a:pt x="14944" y="8065"/>
                  </a:cubicBezTo>
                  <a:cubicBezTo>
                    <a:pt x="15348" y="8018"/>
                    <a:pt x="15632" y="7662"/>
                    <a:pt x="15561" y="7259"/>
                  </a:cubicBezTo>
                  <a:cubicBezTo>
                    <a:pt x="15537" y="7045"/>
                    <a:pt x="15419" y="6879"/>
                    <a:pt x="15229" y="6808"/>
                  </a:cubicBezTo>
                  <a:cubicBezTo>
                    <a:pt x="15182" y="6785"/>
                    <a:pt x="15134" y="6761"/>
                    <a:pt x="15063" y="6737"/>
                  </a:cubicBezTo>
                  <a:cubicBezTo>
                    <a:pt x="14992" y="6713"/>
                    <a:pt x="14944" y="6690"/>
                    <a:pt x="14873" y="6666"/>
                  </a:cubicBezTo>
                  <a:cubicBezTo>
                    <a:pt x="14826" y="6642"/>
                    <a:pt x="14802" y="6595"/>
                    <a:pt x="14778" y="6547"/>
                  </a:cubicBezTo>
                  <a:cubicBezTo>
                    <a:pt x="14778" y="6500"/>
                    <a:pt x="14778" y="6452"/>
                    <a:pt x="14802" y="6405"/>
                  </a:cubicBezTo>
                  <a:lnTo>
                    <a:pt x="14873" y="6310"/>
                  </a:lnTo>
                  <a:cubicBezTo>
                    <a:pt x="15016" y="6097"/>
                    <a:pt x="15158" y="5883"/>
                    <a:pt x="15324" y="5693"/>
                  </a:cubicBezTo>
                  <a:cubicBezTo>
                    <a:pt x="15514" y="5480"/>
                    <a:pt x="15798" y="5385"/>
                    <a:pt x="16083" y="5409"/>
                  </a:cubicBezTo>
                  <a:lnTo>
                    <a:pt x="17340" y="5409"/>
                  </a:lnTo>
                  <a:cubicBezTo>
                    <a:pt x="17483" y="5409"/>
                    <a:pt x="17625" y="5409"/>
                    <a:pt x="17767" y="5385"/>
                  </a:cubicBezTo>
                  <a:cubicBezTo>
                    <a:pt x="18028" y="5338"/>
                    <a:pt x="18242" y="5148"/>
                    <a:pt x="18313" y="4887"/>
                  </a:cubicBezTo>
                  <a:cubicBezTo>
                    <a:pt x="18360" y="4650"/>
                    <a:pt x="18265" y="4389"/>
                    <a:pt x="18076" y="4246"/>
                  </a:cubicBezTo>
                  <a:cubicBezTo>
                    <a:pt x="17933" y="4128"/>
                    <a:pt x="17791" y="3962"/>
                    <a:pt x="17672" y="3819"/>
                  </a:cubicBezTo>
                  <a:cubicBezTo>
                    <a:pt x="17340" y="3392"/>
                    <a:pt x="17174" y="2847"/>
                    <a:pt x="17198" y="2325"/>
                  </a:cubicBezTo>
                  <a:cubicBezTo>
                    <a:pt x="17198" y="2206"/>
                    <a:pt x="17198" y="2088"/>
                    <a:pt x="17222" y="1969"/>
                  </a:cubicBezTo>
                  <a:cubicBezTo>
                    <a:pt x="17222" y="1779"/>
                    <a:pt x="17222" y="1566"/>
                    <a:pt x="17245" y="1376"/>
                  </a:cubicBezTo>
                  <a:cubicBezTo>
                    <a:pt x="17269" y="1329"/>
                    <a:pt x="17269" y="1281"/>
                    <a:pt x="17293" y="1234"/>
                  </a:cubicBezTo>
                  <a:lnTo>
                    <a:pt x="17293" y="1210"/>
                  </a:lnTo>
                  <a:lnTo>
                    <a:pt x="17340" y="1210"/>
                  </a:lnTo>
                  <a:cubicBezTo>
                    <a:pt x="17601" y="1210"/>
                    <a:pt x="17862" y="1281"/>
                    <a:pt x="18099" y="1400"/>
                  </a:cubicBezTo>
                  <a:cubicBezTo>
                    <a:pt x="18265" y="1471"/>
                    <a:pt x="18384" y="1590"/>
                    <a:pt x="18503" y="1732"/>
                  </a:cubicBezTo>
                  <a:lnTo>
                    <a:pt x="18526" y="1756"/>
                  </a:lnTo>
                  <a:cubicBezTo>
                    <a:pt x="18645" y="1898"/>
                    <a:pt x="18764" y="2017"/>
                    <a:pt x="18858" y="2159"/>
                  </a:cubicBezTo>
                  <a:cubicBezTo>
                    <a:pt x="19001" y="2325"/>
                    <a:pt x="19119" y="2467"/>
                    <a:pt x="19262" y="2610"/>
                  </a:cubicBezTo>
                  <a:cubicBezTo>
                    <a:pt x="19523" y="2871"/>
                    <a:pt x="19665" y="3226"/>
                    <a:pt x="19689" y="3606"/>
                  </a:cubicBezTo>
                  <a:lnTo>
                    <a:pt x="19689" y="4626"/>
                  </a:lnTo>
                  <a:lnTo>
                    <a:pt x="19689" y="5053"/>
                  </a:lnTo>
                  <a:lnTo>
                    <a:pt x="19689" y="5053"/>
                  </a:lnTo>
                  <a:cubicBezTo>
                    <a:pt x="19617" y="5077"/>
                    <a:pt x="19570" y="5124"/>
                    <a:pt x="19523" y="5172"/>
                  </a:cubicBezTo>
                  <a:cubicBezTo>
                    <a:pt x="19380" y="5314"/>
                    <a:pt x="19285" y="5504"/>
                    <a:pt x="19309" y="5717"/>
                  </a:cubicBezTo>
                  <a:cubicBezTo>
                    <a:pt x="19333" y="5931"/>
                    <a:pt x="19428" y="6097"/>
                    <a:pt x="19594" y="6215"/>
                  </a:cubicBezTo>
                  <a:cubicBezTo>
                    <a:pt x="19665" y="6286"/>
                    <a:pt x="19760" y="6334"/>
                    <a:pt x="19855" y="6381"/>
                  </a:cubicBezTo>
                  <a:cubicBezTo>
                    <a:pt x="19902" y="6405"/>
                    <a:pt x="19973" y="6429"/>
                    <a:pt x="20021" y="6476"/>
                  </a:cubicBezTo>
                  <a:cubicBezTo>
                    <a:pt x="20092" y="6524"/>
                    <a:pt x="20163" y="6571"/>
                    <a:pt x="20234" y="6618"/>
                  </a:cubicBezTo>
                  <a:lnTo>
                    <a:pt x="20258" y="6642"/>
                  </a:lnTo>
                  <a:lnTo>
                    <a:pt x="20234" y="6713"/>
                  </a:lnTo>
                  <a:cubicBezTo>
                    <a:pt x="20210" y="6761"/>
                    <a:pt x="20187" y="6832"/>
                    <a:pt x="20139" y="6879"/>
                  </a:cubicBezTo>
                  <a:cubicBezTo>
                    <a:pt x="19712" y="7401"/>
                    <a:pt x="19285" y="7923"/>
                    <a:pt x="18835" y="8421"/>
                  </a:cubicBezTo>
                  <a:cubicBezTo>
                    <a:pt x="18787" y="8469"/>
                    <a:pt x="18740" y="8516"/>
                    <a:pt x="18692" y="8564"/>
                  </a:cubicBezTo>
                  <a:lnTo>
                    <a:pt x="18597" y="8635"/>
                  </a:lnTo>
                  <a:lnTo>
                    <a:pt x="18218" y="8967"/>
                  </a:lnTo>
                  <a:cubicBezTo>
                    <a:pt x="17957" y="9204"/>
                    <a:pt x="17696" y="9441"/>
                    <a:pt x="17459" y="9678"/>
                  </a:cubicBezTo>
                  <a:cubicBezTo>
                    <a:pt x="17079" y="10011"/>
                    <a:pt x="16771" y="10390"/>
                    <a:pt x="16510" y="10817"/>
                  </a:cubicBezTo>
                  <a:cubicBezTo>
                    <a:pt x="16415" y="11007"/>
                    <a:pt x="16273" y="11173"/>
                    <a:pt x="16130" y="11315"/>
                  </a:cubicBezTo>
                  <a:lnTo>
                    <a:pt x="15964" y="11505"/>
                  </a:lnTo>
                  <a:cubicBezTo>
                    <a:pt x="15893" y="11600"/>
                    <a:pt x="15798" y="11695"/>
                    <a:pt x="15727" y="11790"/>
                  </a:cubicBezTo>
                  <a:lnTo>
                    <a:pt x="15585" y="11908"/>
                  </a:lnTo>
                  <a:cubicBezTo>
                    <a:pt x="15182" y="12383"/>
                    <a:pt x="14921" y="12976"/>
                    <a:pt x="14826" y="13616"/>
                  </a:cubicBezTo>
                  <a:cubicBezTo>
                    <a:pt x="14802" y="13735"/>
                    <a:pt x="14778" y="13830"/>
                    <a:pt x="14755" y="13948"/>
                  </a:cubicBezTo>
                  <a:cubicBezTo>
                    <a:pt x="14731" y="14067"/>
                    <a:pt x="14707" y="14209"/>
                    <a:pt x="14684" y="14328"/>
                  </a:cubicBezTo>
                  <a:cubicBezTo>
                    <a:pt x="14684" y="14494"/>
                    <a:pt x="14541" y="14636"/>
                    <a:pt x="14375" y="14660"/>
                  </a:cubicBezTo>
                  <a:lnTo>
                    <a:pt x="14114" y="14684"/>
                  </a:lnTo>
                  <a:cubicBezTo>
                    <a:pt x="13901" y="14731"/>
                    <a:pt x="13687" y="14731"/>
                    <a:pt x="13450" y="14731"/>
                  </a:cubicBezTo>
                  <a:cubicBezTo>
                    <a:pt x="13331" y="14755"/>
                    <a:pt x="13189" y="14731"/>
                    <a:pt x="13071" y="14707"/>
                  </a:cubicBezTo>
                  <a:lnTo>
                    <a:pt x="13071" y="14707"/>
                  </a:lnTo>
                  <a:lnTo>
                    <a:pt x="13071" y="14684"/>
                  </a:lnTo>
                  <a:lnTo>
                    <a:pt x="13071" y="14684"/>
                  </a:lnTo>
                  <a:cubicBezTo>
                    <a:pt x="13284" y="14375"/>
                    <a:pt x="13189" y="13948"/>
                    <a:pt x="12881" y="13735"/>
                  </a:cubicBezTo>
                  <a:close/>
                  <a:moveTo>
                    <a:pt x="21634" y="6192"/>
                  </a:moveTo>
                  <a:cubicBezTo>
                    <a:pt x="21634" y="6144"/>
                    <a:pt x="21634" y="6097"/>
                    <a:pt x="21610" y="6049"/>
                  </a:cubicBezTo>
                  <a:lnTo>
                    <a:pt x="21610" y="6002"/>
                  </a:lnTo>
                  <a:cubicBezTo>
                    <a:pt x="21705" y="5836"/>
                    <a:pt x="21871" y="5717"/>
                    <a:pt x="22061" y="5646"/>
                  </a:cubicBezTo>
                  <a:cubicBezTo>
                    <a:pt x="22820" y="5314"/>
                    <a:pt x="23603" y="5053"/>
                    <a:pt x="24433" y="4911"/>
                  </a:cubicBezTo>
                  <a:cubicBezTo>
                    <a:pt x="25263" y="4745"/>
                    <a:pt x="26022" y="4626"/>
                    <a:pt x="26734" y="4531"/>
                  </a:cubicBezTo>
                  <a:cubicBezTo>
                    <a:pt x="27090" y="4460"/>
                    <a:pt x="27445" y="4436"/>
                    <a:pt x="27801" y="4436"/>
                  </a:cubicBezTo>
                  <a:lnTo>
                    <a:pt x="27896" y="4436"/>
                  </a:lnTo>
                  <a:cubicBezTo>
                    <a:pt x="28940" y="4436"/>
                    <a:pt x="29960" y="4460"/>
                    <a:pt x="31003" y="4531"/>
                  </a:cubicBezTo>
                  <a:cubicBezTo>
                    <a:pt x="31430" y="4578"/>
                    <a:pt x="31881" y="4650"/>
                    <a:pt x="32308" y="4721"/>
                  </a:cubicBezTo>
                  <a:cubicBezTo>
                    <a:pt x="32522" y="4768"/>
                    <a:pt x="32711" y="4792"/>
                    <a:pt x="32925" y="4816"/>
                  </a:cubicBezTo>
                  <a:cubicBezTo>
                    <a:pt x="34372" y="5029"/>
                    <a:pt x="35724" y="5646"/>
                    <a:pt x="36910" y="6192"/>
                  </a:cubicBezTo>
                  <a:cubicBezTo>
                    <a:pt x="37645" y="6547"/>
                    <a:pt x="38357" y="6927"/>
                    <a:pt x="39069" y="7378"/>
                  </a:cubicBezTo>
                  <a:lnTo>
                    <a:pt x="39282" y="7496"/>
                  </a:lnTo>
                  <a:cubicBezTo>
                    <a:pt x="39899" y="7899"/>
                    <a:pt x="40444" y="8350"/>
                    <a:pt x="40942" y="8896"/>
                  </a:cubicBezTo>
                  <a:lnTo>
                    <a:pt x="40966" y="8919"/>
                  </a:lnTo>
                  <a:cubicBezTo>
                    <a:pt x="41441" y="9418"/>
                    <a:pt x="41891" y="9939"/>
                    <a:pt x="42271" y="10485"/>
                  </a:cubicBezTo>
                  <a:cubicBezTo>
                    <a:pt x="42413" y="10698"/>
                    <a:pt x="42579" y="10888"/>
                    <a:pt x="42722" y="11078"/>
                  </a:cubicBezTo>
                  <a:cubicBezTo>
                    <a:pt x="42745" y="11125"/>
                    <a:pt x="42769" y="11173"/>
                    <a:pt x="42793" y="11220"/>
                  </a:cubicBezTo>
                  <a:cubicBezTo>
                    <a:pt x="42745" y="11173"/>
                    <a:pt x="42674" y="11125"/>
                    <a:pt x="42627" y="11054"/>
                  </a:cubicBezTo>
                  <a:cubicBezTo>
                    <a:pt x="42555" y="11007"/>
                    <a:pt x="42461" y="10983"/>
                    <a:pt x="42389" y="10983"/>
                  </a:cubicBezTo>
                  <a:cubicBezTo>
                    <a:pt x="42223" y="10983"/>
                    <a:pt x="42057" y="11102"/>
                    <a:pt x="42034" y="11291"/>
                  </a:cubicBezTo>
                  <a:cubicBezTo>
                    <a:pt x="41962" y="11552"/>
                    <a:pt x="42010" y="11813"/>
                    <a:pt x="42152" y="12051"/>
                  </a:cubicBezTo>
                  <a:cubicBezTo>
                    <a:pt x="42318" y="12311"/>
                    <a:pt x="42461" y="12596"/>
                    <a:pt x="42603" y="12881"/>
                  </a:cubicBezTo>
                  <a:cubicBezTo>
                    <a:pt x="42793" y="13284"/>
                    <a:pt x="43030" y="13664"/>
                    <a:pt x="43291" y="14019"/>
                  </a:cubicBezTo>
                  <a:cubicBezTo>
                    <a:pt x="43647" y="14518"/>
                    <a:pt x="43931" y="15063"/>
                    <a:pt x="44145" y="15632"/>
                  </a:cubicBezTo>
                  <a:cubicBezTo>
                    <a:pt x="44240" y="15870"/>
                    <a:pt x="44311" y="16107"/>
                    <a:pt x="44382" y="16344"/>
                  </a:cubicBezTo>
                  <a:cubicBezTo>
                    <a:pt x="44406" y="16439"/>
                    <a:pt x="44429" y="16534"/>
                    <a:pt x="44453" y="16652"/>
                  </a:cubicBezTo>
                  <a:cubicBezTo>
                    <a:pt x="44192" y="16890"/>
                    <a:pt x="43836" y="17032"/>
                    <a:pt x="43457" y="17032"/>
                  </a:cubicBezTo>
                  <a:cubicBezTo>
                    <a:pt x="43125" y="17032"/>
                    <a:pt x="42769" y="17079"/>
                    <a:pt x="42461" y="17198"/>
                  </a:cubicBezTo>
                  <a:cubicBezTo>
                    <a:pt x="42152" y="17269"/>
                    <a:pt x="41844" y="17340"/>
                    <a:pt x="41535" y="17364"/>
                  </a:cubicBezTo>
                  <a:cubicBezTo>
                    <a:pt x="40895" y="17411"/>
                    <a:pt x="40255" y="17459"/>
                    <a:pt x="39662" y="17459"/>
                  </a:cubicBezTo>
                  <a:cubicBezTo>
                    <a:pt x="38476" y="17459"/>
                    <a:pt x="37313" y="17340"/>
                    <a:pt x="36175" y="17103"/>
                  </a:cubicBezTo>
                  <a:cubicBezTo>
                    <a:pt x="35321" y="16937"/>
                    <a:pt x="34514" y="16605"/>
                    <a:pt x="33803" y="16131"/>
                  </a:cubicBezTo>
                  <a:cubicBezTo>
                    <a:pt x="33494" y="15941"/>
                    <a:pt x="33186" y="15704"/>
                    <a:pt x="32901" y="15490"/>
                  </a:cubicBezTo>
                  <a:lnTo>
                    <a:pt x="32545" y="15229"/>
                  </a:lnTo>
                  <a:cubicBezTo>
                    <a:pt x="32545" y="15229"/>
                    <a:pt x="32949" y="14351"/>
                    <a:pt x="33043" y="14114"/>
                  </a:cubicBezTo>
                  <a:cubicBezTo>
                    <a:pt x="33186" y="13782"/>
                    <a:pt x="33209" y="13426"/>
                    <a:pt x="33162" y="13071"/>
                  </a:cubicBezTo>
                  <a:cubicBezTo>
                    <a:pt x="33138" y="12810"/>
                    <a:pt x="32972" y="12572"/>
                    <a:pt x="32711" y="12454"/>
                  </a:cubicBezTo>
                  <a:cubicBezTo>
                    <a:pt x="32688" y="12430"/>
                    <a:pt x="32616" y="12406"/>
                    <a:pt x="32569" y="12406"/>
                  </a:cubicBezTo>
                  <a:cubicBezTo>
                    <a:pt x="32450" y="12406"/>
                    <a:pt x="32356" y="12478"/>
                    <a:pt x="32308" y="12596"/>
                  </a:cubicBezTo>
                  <a:cubicBezTo>
                    <a:pt x="32284" y="12691"/>
                    <a:pt x="32261" y="12786"/>
                    <a:pt x="32261" y="12881"/>
                  </a:cubicBezTo>
                  <a:cubicBezTo>
                    <a:pt x="32166" y="13687"/>
                    <a:pt x="31834" y="14446"/>
                    <a:pt x="31264" y="15039"/>
                  </a:cubicBezTo>
                  <a:cubicBezTo>
                    <a:pt x="30814" y="15538"/>
                    <a:pt x="30339" y="16036"/>
                    <a:pt x="29841" y="16510"/>
                  </a:cubicBezTo>
                  <a:lnTo>
                    <a:pt x="29675" y="16652"/>
                  </a:lnTo>
                  <a:cubicBezTo>
                    <a:pt x="29177" y="17127"/>
                    <a:pt x="28608" y="17506"/>
                    <a:pt x="27991" y="17791"/>
                  </a:cubicBezTo>
                  <a:lnTo>
                    <a:pt x="26425" y="18479"/>
                  </a:lnTo>
                  <a:cubicBezTo>
                    <a:pt x="26046" y="18645"/>
                    <a:pt x="25643" y="18740"/>
                    <a:pt x="25239" y="18740"/>
                  </a:cubicBezTo>
                  <a:cubicBezTo>
                    <a:pt x="25239" y="18716"/>
                    <a:pt x="25263" y="18669"/>
                    <a:pt x="25310" y="18645"/>
                  </a:cubicBezTo>
                  <a:cubicBezTo>
                    <a:pt x="25334" y="18621"/>
                    <a:pt x="25358" y="18598"/>
                    <a:pt x="25358" y="18598"/>
                  </a:cubicBezTo>
                  <a:cubicBezTo>
                    <a:pt x="26141" y="17601"/>
                    <a:pt x="26852" y="16534"/>
                    <a:pt x="27445" y="15395"/>
                  </a:cubicBezTo>
                  <a:cubicBezTo>
                    <a:pt x="27564" y="15158"/>
                    <a:pt x="27659" y="14921"/>
                    <a:pt x="27706" y="14660"/>
                  </a:cubicBezTo>
                  <a:cubicBezTo>
                    <a:pt x="27754" y="14518"/>
                    <a:pt x="27777" y="14351"/>
                    <a:pt x="27801" y="14209"/>
                  </a:cubicBezTo>
                  <a:cubicBezTo>
                    <a:pt x="27849" y="14043"/>
                    <a:pt x="27872" y="13853"/>
                    <a:pt x="27943" y="13687"/>
                  </a:cubicBezTo>
                  <a:cubicBezTo>
                    <a:pt x="28038" y="13331"/>
                    <a:pt x="28062" y="12952"/>
                    <a:pt x="28015" y="12596"/>
                  </a:cubicBezTo>
                  <a:cubicBezTo>
                    <a:pt x="28015" y="12478"/>
                    <a:pt x="28015" y="12383"/>
                    <a:pt x="27991" y="12264"/>
                  </a:cubicBezTo>
                  <a:cubicBezTo>
                    <a:pt x="27991" y="12217"/>
                    <a:pt x="27991" y="12169"/>
                    <a:pt x="27967" y="12145"/>
                  </a:cubicBezTo>
                  <a:cubicBezTo>
                    <a:pt x="27943" y="11979"/>
                    <a:pt x="27801" y="11837"/>
                    <a:pt x="27635" y="11813"/>
                  </a:cubicBezTo>
                  <a:lnTo>
                    <a:pt x="27611" y="11813"/>
                  </a:lnTo>
                  <a:cubicBezTo>
                    <a:pt x="27422" y="11837"/>
                    <a:pt x="27256" y="11979"/>
                    <a:pt x="27256" y="12169"/>
                  </a:cubicBezTo>
                  <a:cubicBezTo>
                    <a:pt x="27232" y="12240"/>
                    <a:pt x="27232" y="12288"/>
                    <a:pt x="27232" y="12359"/>
                  </a:cubicBezTo>
                  <a:cubicBezTo>
                    <a:pt x="27184" y="12905"/>
                    <a:pt x="27090" y="13450"/>
                    <a:pt x="26900" y="13996"/>
                  </a:cubicBezTo>
                  <a:cubicBezTo>
                    <a:pt x="26852" y="14138"/>
                    <a:pt x="26805" y="14280"/>
                    <a:pt x="26757" y="14446"/>
                  </a:cubicBezTo>
                  <a:cubicBezTo>
                    <a:pt x="26686" y="14684"/>
                    <a:pt x="26568" y="14897"/>
                    <a:pt x="26425" y="15111"/>
                  </a:cubicBezTo>
                  <a:cubicBezTo>
                    <a:pt x="25785" y="16036"/>
                    <a:pt x="25263" y="16795"/>
                    <a:pt x="24694" y="17578"/>
                  </a:cubicBezTo>
                  <a:cubicBezTo>
                    <a:pt x="24480" y="17862"/>
                    <a:pt x="24243" y="18147"/>
                    <a:pt x="23958" y="18384"/>
                  </a:cubicBezTo>
                  <a:lnTo>
                    <a:pt x="23460" y="18858"/>
                  </a:lnTo>
                  <a:cubicBezTo>
                    <a:pt x="22986" y="19357"/>
                    <a:pt x="22464" y="19807"/>
                    <a:pt x="21942" y="20211"/>
                  </a:cubicBezTo>
                  <a:cubicBezTo>
                    <a:pt x="20637" y="21207"/>
                    <a:pt x="19214" y="22013"/>
                    <a:pt x="17720" y="22654"/>
                  </a:cubicBezTo>
                  <a:cubicBezTo>
                    <a:pt x="17530" y="22725"/>
                    <a:pt x="17340" y="22820"/>
                    <a:pt x="17127" y="22891"/>
                  </a:cubicBezTo>
                  <a:lnTo>
                    <a:pt x="16581" y="23128"/>
                  </a:lnTo>
                  <a:cubicBezTo>
                    <a:pt x="16510" y="23152"/>
                    <a:pt x="16439" y="23176"/>
                    <a:pt x="16344" y="23176"/>
                  </a:cubicBezTo>
                  <a:lnTo>
                    <a:pt x="16297" y="23176"/>
                  </a:lnTo>
                  <a:lnTo>
                    <a:pt x="16297" y="23152"/>
                  </a:lnTo>
                  <a:cubicBezTo>
                    <a:pt x="16297" y="23104"/>
                    <a:pt x="16273" y="23057"/>
                    <a:pt x="16273" y="22986"/>
                  </a:cubicBezTo>
                  <a:lnTo>
                    <a:pt x="16273" y="22393"/>
                  </a:lnTo>
                  <a:lnTo>
                    <a:pt x="16273" y="21444"/>
                  </a:lnTo>
                  <a:cubicBezTo>
                    <a:pt x="16297" y="20993"/>
                    <a:pt x="16415" y="20543"/>
                    <a:pt x="16652" y="20139"/>
                  </a:cubicBezTo>
                  <a:cubicBezTo>
                    <a:pt x="16700" y="20068"/>
                    <a:pt x="16747" y="19997"/>
                    <a:pt x="16842" y="19926"/>
                  </a:cubicBezTo>
                  <a:lnTo>
                    <a:pt x="16913" y="19855"/>
                  </a:lnTo>
                  <a:cubicBezTo>
                    <a:pt x="17056" y="19736"/>
                    <a:pt x="17079" y="19546"/>
                    <a:pt x="17008" y="19404"/>
                  </a:cubicBezTo>
                  <a:cubicBezTo>
                    <a:pt x="16937" y="19238"/>
                    <a:pt x="16795" y="19167"/>
                    <a:pt x="16629" y="19167"/>
                  </a:cubicBezTo>
                  <a:lnTo>
                    <a:pt x="16534" y="19167"/>
                  </a:lnTo>
                  <a:cubicBezTo>
                    <a:pt x="16320" y="19214"/>
                    <a:pt x="16130" y="19333"/>
                    <a:pt x="16036" y="19523"/>
                  </a:cubicBezTo>
                  <a:cubicBezTo>
                    <a:pt x="15656" y="19997"/>
                    <a:pt x="15395" y="20566"/>
                    <a:pt x="15324" y="21183"/>
                  </a:cubicBezTo>
                  <a:cubicBezTo>
                    <a:pt x="15300" y="21373"/>
                    <a:pt x="15300" y="21563"/>
                    <a:pt x="15277" y="21752"/>
                  </a:cubicBezTo>
                  <a:cubicBezTo>
                    <a:pt x="15277" y="21895"/>
                    <a:pt x="15277" y="22061"/>
                    <a:pt x="15253" y="22179"/>
                  </a:cubicBezTo>
                  <a:cubicBezTo>
                    <a:pt x="15229" y="22322"/>
                    <a:pt x="15229" y="22369"/>
                    <a:pt x="15205" y="22488"/>
                  </a:cubicBezTo>
                  <a:lnTo>
                    <a:pt x="15205" y="22511"/>
                  </a:lnTo>
                  <a:cubicBezTo>
                    <a:pt x="15205" y="22511"/>
                    <a:pt x="15205" y="22488"/>
                    <a:pt x="15205" y="22488"/>
                  </a:cubicBezTo>
                  <a:lnTo>
                    <a:pt x="15205" y="21729"/>
                  </a:lnTo>
                  <a:cubicBezTo>
                    <a:pt x="15205" y="20827"/>
                    <a:pt x="15205" y="19926"/>
                    <a:pt x="15229" y="19024"/>
                  </a:cubicBezTo>
                  <a:cubicBezTo>
                    <a:pt x="15229" y="18692"/>
                    <a:pt x="15229" y="18360"/>
                    <a:pt x="15253" y="18052"/>
                  </a:cubicBezTo>
                  <a:lnTo>
                    <a:pt x="15253" y="17957"/>
                  </a:lnTo>
                  <a:cubicBezTo>
                    <a:pt x="15300" y="17079"/>
                    <a:pt x="15419" y="16202"/>
                    <a:pt x="15609" y="15324"/>
                  </a:cubicBezTo>
                  <a:cubicBezTo>
                    <a:pt x="15632" y="15182"/>
                    <a:pt x="15680" y="15063"/>
                    <a:pt x="15751" y="14945"/>
                  </a:cubicBezTo>
                  <a:cubicBezTo>
                    <a:pt x="16107" y="14399"/>
                    <a:pt x="16368" y="13830"/>
                    <a:pt x="16557" y="13213"/>
                  </a:cubicBezTo>
                  <a:cubicBezTo>
                    <a:pt x="16700" y="12810"/>
                    <a:pt x="16866" y="12430"/>
                    <a:pt x="17056" y="12074"/>
                  </a:cubicBezTo>
                  <a:cubicBezTo>
                    <a:pt x="17198" y="11813"/>
                    <a:pt x="17364" y="11529"/>
                    <a:pt x="17530" y="11268"/>
                  </a:cubicBezTo>
                  <a:lnTo>
                    <a:pt x="17672" y="11078"/>
                  </a:lnTo>
                  <a:cubicBezTo>
                    <a:pt x="17720" y="10983"/>
                    <a:pt x="17791" y="10912"/>
                    <a:pt x="17862" y="10841"/>
                  </a:cubicBezTo>
                  <a:cubicBezTo>
                    <a:pt x="18313" y="10366"/>
                    <a:pt x="18787" y="9916"/>
                    <a:pt x="19285" y="9512"/>
                  </a:cubicBezTo>
                  <a:cubicBezTo>
                    <a:pt x="19617" y="9228"/>
                    <a:pt x="19926" y="8919"/>
                    <a:pt x="20163" y="8564"/>
                  </a:cubicBezTo>
                  <a:lnTo>
                    <a:pt x="20377" y="8303"/>
                  </a:lnTo>
                  <a:lnTo>
                    <a:pt x="20543" y="8113"/>
                  </a:lnTo>
                  <a:cubicBezTo>
                    <a:pt x="20756" y="7828"/>
                    <a:pt x="20993" y="7567"/>
                    <a:pt x="21230" y="7330"/>
                  </a:cubicBezTo>
                  <a:cubicBezTo>
                    <a:pt x="21586" y="7069"/>
                    <a:pt x="21729" y="6618"/>
                    <a:pt x="21634" y="6192"/>
                  </a:cubicBezTo>
                  <a:close/>
                  <a:moveTo>
                    <a:pt x="8730" y="57049"/>
                  </a:moveTo>
                  <a:cubicBezTo>
                    <a:pt x="8753" y="56503"/>
                    <a:pt x="8848" y="55982"/>
                    <a:pt x="8919" y="55460"/>
                  </a:cubicBezTo>
                  <a:cubicBezTo>
                    <a:pt x="8967" y="55294"/>
                    <a:pt x="9014" y="55128"/>
                    <a:pt x="9062" y="54985"/>
                  </a:cubicBezTo>
                  <a:lnTo>
                    <a:pt x="9133" y="54843"/>
                  </a:lnTo>
                  <a:cubicBezTo>
                    <a:pt x="9180" y="54677"/>
                    <a:pt x="9228" y="54535"/>
                    <a:pt x="9299" y="54392"/>
                  </a:cubicBezTo>
                  <a:lnTo>
                    <a:pt x="9346" y="54226"/>
                  </a:lnTo>
                  <a:cubicBezTo>
                    <a:pt x="9418" y="53965"/>
                    <a:pt x="9560" y="53776"/>
                    <a:pt x="9750" y="53609"/>
                  </a:cubicBezTo>
                  <a:lnTo>
                    <a:pt x="9750" y="53657"/>
                  </a:lnTo>
                  <a:cubicBezTo>
                    <a:pt x="9773" y="53752"/>
                    <a:pt x="9797" y="53847"/>
                    <a:pt x="9797" y="53942"/>
                  </a:cubicBezTo>
                  <a:lnTo>
                    <a:pt x="9797" y="55602"/>
                  </a:lnTo>
                  <a:cubicBezTo>
                    <a:pt x="9773" y="56005"/>
                    <a:pt x="9678" y="56385"/>
                    <a:pt x="9512" y="56764"/>
                  </a:cubicBezTo>
                  <a:cubicBezTo>
                    <a:pt x="9394" y="57025"/>
                    <a:pt x="9275" y="57310"/>
                    <a:pt x="9157" y="57571"/>
                  </a:cubicBezTo>
                  <a:cubicBezTo>
                    <a:pt x="9062" y="57784"/>
                    <a:pt x="8967" y="57998"/>
                    <a:pt x="8872" y="58211"/>
                  </a:cubicBezTo>
                  <a:lnTo>
                    <a:pt x="8872" y="58211"/>
                  </a:lnTo>
                  <a:cubicBezTo>
                    <a:pt x="8730" y="57832"/>
                    <a:pt x="8682" y="57429"/>
                    <a:pt x="8730" y="57049"/>
                  </a:cubicBezTo>
                  <a:close/>
                  <a:moveTo>
                    <a:pt x="35226" y="72895"/>
                  </a:moveTo>
                  <a:cubicBezTo>
                    <a:pt x="35178" y="72942"/>
                    <a:pt x="35107" y="72989"/>
                    <a:pt x="35036" y="72989"/>
                  </a:cubicBezTo>
                  <a:lnTo>
                    <a:pt x="34419" y="72989"/>
                  </a:lnTo>
                  <a:cubicBezTo>
                    <a:pt x="34206" y="72989"/>
                    <a:pt x="33945" y="72989"/>
                    <a:pt x="33708" y="72966"/>
                  </a:cubicBezTo>
                  <a:cubicBezTo>
                    <a:pt x="33589" y="72966"/>
                    <a:pt x="33447" y="72918"/>
                    <a:pt x="33352" y="72847"/>
                  </a:cubicBezTo>
                  <a:lnTo>
                    <a:pt x="33328" y="72823"/>
                  </a:lnTo>
                  <a:cubicBezTo>
                    <a:pt x="32877" y="72562"/>
                    <a:pt x="32474" y="72207"/>
                    <a:pt x="32189" y="71780"/>
                  </a:cubicBezTo>
                  <a:cubicBezTo>
                    <a:pt x="32047" y="71566"/>
                    <a:pt x="31929" y="71353"/>
                    <a:pt x="31786" y="71092"/>
                  </a:cubicBezTo>
                  <a:lnTo>
                    <a:pt x="31644" y="70855"/>
                  </a:lnTo>
                  <a:cubicBezTo>
                    <a:pt x="31929" y="70926"/>
                    <a:pt x="32189" y="71021"/>
                    <a:pt x="32427" y="71115"/>
                  </a:cubicBezTo>
                  <a:cubicBezTo>
                    <a:pt x="33043" y="71424"/>
                    <a:pt x="33708" y="71709"/>
                    <a:pt x="34372" y="72017"/>
                  </a:cubicBezTo>
                  <a:cubicBezTo>
                    <a:pt x="34704" y="72159"/>
                    <a:pt x="34965" y="72373"/>
                    <a:pt x="35178" y="72681"/>
                  </a:cubicBezTo>
                  <a:cubicBezTo>
                    <a:pt x="35226" y="72729"/>
                    <a:pt x="35249" y="72823"/>
                    <a:pt x="35226" y="728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50"/>
            <p:cNvSpPr/>
            <p:nvPr/>
          </p:nvSpPr>
          <p:spPr>
            <a:xfrm>
              <a:off x="10621000" y="1598425"/>
              <a:ext cx="320850" cy="115075"/>
            </a:xfrm>
            <a:custGeom>
              <a:avLst/>
              <a:gdLst/>
              <a:ahLst/>
              <a:cxnLst/>
              <a:rect l="l" t="t" r="r" b="b"/>
              <a:pathLst>
                <a:path w="12834" h="4603" extrusionOk="0">
                  <a:moveTo>
                    <a:pt x="11790" y="2752"/>
                  </a:moveTo>
                  <a:cubicBezTo>
                    <a:pt x="12003" y="2515"/>
                    <a:pt x="12217" y="2277"/>
                    <a:pt x="12406" y="2017"/>
                  </a:cubicBezTo>
                  <a:cubicBezTo>
                    <a:pt x="12738" y="1613"/>
                    <a:pt x="12833" y="1020"/>
                    <a:pt x="12620" y="522"/>
                  </a:cubicBezTo>
                  <a:cubicBezTo>
                    <a:pt x="12596" y="475"/>
                    <a:pt x="12572" y="403"/>
                    <a:pt x="12572" y="332"/>
                  </a:cubicBezTo>
                  <a:cubicBezTo>
                    <a:pt x="12549" y="285"/>
                    <a:pt x="12525" y="214"/>
                    <a:pt x="12525" y="166"/>
                  </a:cubicBezTo>
                  <a:cubicBezTo>
                    <a:pt x="12477" y="71"/>
                    <a:pt x="12383" y="0"/>
                    <a:pt x="12288" y="0"/>
                  </a:cubicBezTo>
                  <a:lnTo>
                    <a:pt x="12288" y="0"/>
                  </a:lnTo>
                  <a:cubicBezTo>
                    <a:pt x="12193" y="24"/>
                    <a:pt x="12122" y="95"/>
                    <a:pt x="12074" y="166"/>
                  </a:cubicBezTo>
                  <a:cubicBezTo>
                    <a:pt x="11956" y="688"/>
                    <a:pt x="11671" y="1139"/>
                    <a:pt x="11291" y="1495"/>
                  </a:cubicBezTo>
                  <a:cubicBezTo>
                    <a:pt x="11244" y="1542"/>
                    <a:pt x="11197" y="1590"/>
                    <a:pt x="11149" y="1637"/>
                  </a:cubicBezTo>
                  <a:cubicBezTo>
                    <a:pt x="10936" y="1969"/>
                    <a:pt x="10627" y="2206"/>
                    <a:pt x="10271" y="2349"/>
                  </a:cubicBezTo>
                  <a:cubicBezTo>
                    <a:pt x="10129" y="2396"/>
                    <a:pt x="9963" y="2467"/>
                    <a:pt x="9821" y="2515"/>
                  </a:cubicBezTo>
                  <a:cubicBezTo>
                    <a:pt x="9536" y="2633"/>
                    <a:pt x="9251" y="2752"/>
                    <a:pt x="8967" y="2894"/>
                  </a:cubicBezTo>
                  <a:cubicBezTo>
                    <a:pt x="8208" y="3250"/>
                    <a:pt x="7354" y="3440"/>
                    <a:pt x="6476" y="3416"/>
                  </a:cubicBezTo>
                  <a:cubicBezTo>
                    <a:pt x="6025" y="3416"/>
                    <a:pt x="5598" y="3392"/>
                    <a:pt x="5148" y="3345"/>
                  </a:cubicBezTo>
                  <a:cubicBezTo>
                    <a:pt x="4816" y="3297"/>
                    <a:pt x="4507" y="3226"/>
                    <a:pt x="4199" y="3131"/>
                  </a:cubicBezTo>
                  <a:lnTo>
                    <a:pt x="3914" y="3060"/>
                  </a:lnTo>
                  <a:cubicBezTo>
                    <a:pt x="3250" y="2942"/>
                    <a:pt x="2610" y="2681"/>
                    <a:pt x="2088" y="2277"/>
                  </a:cubicBezTo>
                  <a:lnTo>
                    <a:pt x="1969" y="2183"/>
                  </a:lnTo>
                  <a:cubicBezTo>
                    <a:pt x="1661" y="2017"/>
                    <a:pt x="1352" y="1850"/>
                    <a:pt x="1020" y="1708"/>
                  </a:cubicBezTo>
                  <a:lnTo>
                    <a:pt x="902" y="1661"/>
                  </a:lnTo>
                  <a:cubicBezTo>
                    <a:pt x="759" y="1613"/>
                    <a:pt x="593" y="1590"/>
                    <a:pt x="427" y="1590"/>
                  </a:cubicBezTo>
                  <a:cubicBezTo>
                    <a:pt x="261" y="1590"/>
                    <a:pt x="119" y="1708"/>
                    <a:pt x="71" y="1850"/>
                  </a:cubicBezTo>
                  <a:cubicBezTo>
                    <a:pt x="0" y="1993"/>
                    <a:pt x="24" y="2159"/>
                    <a:pt x="143" y="2277"/>
                  </a:cubicBezTo>
                  <a:cubicBezTo>
                    <a:pt x="332" y="2443"/>
                    <a:pt x="522" y="2586"/>
                    <a:pt x="712" y="2728"/>
                  </a:cubicBezTo>
                  <a:cubicBezTo>
                    <a:pt x="949" y="2894"/>
                    <a:pt x="1186" y="3037"/>
                    <a:pt x="1400" y="3179"/>
                  </a:cubicBezTo>
                  <a:cubicBezTo>
                    <a:pt x="1637" y="3321"/>
                    <a:pt x="1851" y="3463"/>
                    <a:pt x="2088" y="3606"/>
                  </a:cubicBezTo>
                  <a:cubicBezTo>
                    <a:pt x="2301" y="3748"/>
                    <a:pt x="2562" y="3867"/>
                    <a:pt x="2823" y="3938"/>
                  </a:cubicBezTo>
                  <a:cubicBezTo>
                    <a:pt x="3155" y="4009"/>
                    <a:pt x="3511" y="4128"/>
                    <a:pt x="3891" y="4223"/>
                  </a:cubicBezTo>
                  <a:cubicBezTo>
                    <a:pt x="4555" y="4436"/>
                    <a:pt x="5243" y="4578"/>
                    <a:pt x="5930" y="4602"/>
                  </a:cubicBezTo>
                  <a:lnTo>
                    <a:pt x="6144" y="4602"/>
                  </a:lnTo>
                  <a:lnTo>
                    <a:pt x="6666" y="4602"/>
                  </a:lnTo>
                  <a:cubicBezTo>
                    <a:pt x="7662" y="4602"/>
                    <a:pt x="8635" y="4365"/>
                    <a:pt x="9512" y="3914"/>
                  </a:cubicBezTo>
                  <a:cubicBezTo>
                    <a:pt x="9583" y="3890"/>
                    <a:pt x="9678" y="3843"/>
                    <a:pt x="9773" y="3819"/>
                  </a:cubicBezTo>
                  <a:cubicBezTo>
                    <a:pt x="9868" y="3796"/>
                    <a:pt x="9939" y="3748"/>
                    <a:pt x="10010" y="3724"/>
                  </a:cubicBezTo>
                  <a:lnTo>
                    <a:pt x="10177" y="3653"/>
                  </a:lnTo>
                  <a:cubicBezTo>
                    <a:pt x="10556" y="3487"/>
                    <a:pt x="10959" y="3321"/>
                    <a:pt x="11339" y="3108"/>
                  </a:cubicBezTo>
                  <a:cubicBezTo>
                    <a:pt x="11505" y="3013"/>
                    <a:pt x="11647" y="2894"/>
                    <a:pt x="11790" y="27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0"/>
            <p:cNvSpPr/>
            <p:nvPr/>
          </p:nvSpPr>
          <p:spPr>
            <a:xfrm>
              <a:off x="10588975" y="1511250"/>
              <a:ext cx="53400" cy="48650"/>
            </a:xfrm>
            <a:custGeom>
              <a:avLst/>
              <a:gdLst/>
              <a:ahLst/>
              <a:cxnLst/>
              <a:rect l="l" t="t" r="r" b="b"/>
              <a:pathLst>
                <a:path w="2136" h="1946" extrusionOk="0">
                  <a:moveTo>
                    <a:pt x="1993" y="1424"/>
                  </a:moveTo>
                  <a:cubicBezTo>
                    <a:pt x="2135" y="1020"/>
                    <a:pt x="2064" y="593"/>
                    <a:pt x="1803" y="285"/>
                  </a:cubicBezTo>
                  <a:cubicBezTo>
                    <a:pt x="1613" y="95"/>
                    <a:pt x="1376" y="0"/>
                    <a:pt x="1115" y="24"/>
                  </a:cubicBezTo>
                  <a:lnTo>
                    <a:pt x="831" y="24"/>
                  </a:lnTo>
                  <a:cubicBezTo>
                    <a:pt x="546" y="24"/>
                    <a:pt x="285" y="190"/>
                    <a:pt x="143" y="451"/>
                  </a:cubicBezTo>
                  <a:cubicBezTo>
                    <a:pt x="0" y="712"/>
                    <a:pt x="24" y="1044"/>
                    <a:pt x="190" y="1305"/>
                  </a:cubicBezTo>
                  <a:cubicBezTo>
                    <a:pt x="332" y="1542"/>
                    <a:pt x="522" y="1708"/>
                    <a:pt x="759" y="1827"/>
                  </a:cubicBezTo>
                  <a:cubicBezTo>
                    <a:pt x="878" y="1898"/>
                    <a:pt x="1020" y="1922"/>
                    <a:pt x="1139" y="1945"/>
                  </a:cubicBezTo>
                  <a:lnTo>
                    <a:pt x="1186" y="1945"/>
                  </a:lnTo>
                  <a:cubicBezTo>
                    <a:pt x="1518" y="1945"/>
                    <a:pt x="1851" y="1732"/>
                    <a:pt x="1993" y="14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0"/>
            <p:cNvSpPr/>
            <p:nvPr/>
          </p:nvSpPr>
          <p:spPr>
            <a:xfrm>
              <a:off x="10903275" y="1461425"/>
              <a:ext cx="39150" cy="44500"/>
            </a:xfrm>
            <a:custGeom>
              <a:avLst/>
              <a:gdLst/>
              <a:ahLst/>
              <a:cxnLst/>
              <a:rect l="l" t="t" r="r" b="b"/>
              <a:pathLst>
                <a:path w="1566" h="1780" extrusionOk="0">
                  <a:moveTo>
                    <a:pt x="24" y="1092"/>
                  </a:moveTo>
                  <a:cubicBezTo>
                    <a:pt x="24" y="1210"/>
                    <a:pt x="48" y="1305"/>
                    <a:pt x="95" y="1424"/>
                  </a:cubicBezTo>
                  <a:cubicBezTo>
                    <a:pt x="238" y="1661"/>
                    <a:pt x="499" y="1780"/>
                    <a:pt x="783" y="1756"/>
                  </a:cubicBezTo>
                  <a:lnTo>
                    <a:pt x="807" y="1756"/>
                  </a:lnTo>
                  <a:cubicBezTo>
                    <a:pt x="1092" y="1756"/>
                    <a:pt x="1352" y="1590"/>
                    <a:pt x="1447" y="1305"/>
                  </a:cubicBezTo>
                  <a:cubicBezTo>
                    <a:pt x="1542" y="1021"/>
                    <a:pt x="1566" y="712"/>
                    <a:pt x="1471" y="428"/>
                  </a:cubicBezTo>
                  <a:cubicBezTo>
                    <a:pt x="1424" y="167"/>
                    <a:pt x="1186" y="1"/>
                    <a:pt x="926" y="24"/>
                  </a:cubicBezTo>
                  <a:lnTo>
                    <a:pt x="831" y="24"/>
                  </a:lnTo>
                  <a:lnTo>
                    <a:pt x="736" y="24"/>
                  </a:lnTo>
                  <a:lnTo>
                    <a:pt x="641" y="24"/>
                  </a:lnTo>
                  <a:cubicBezTo>
                    <a:pt x="380" y="24"/>
                    <a:pt x="166" y="190"/>
                    <a:pt x="95" y="451"/>
                  </a:cubicBezTo>
                  <a:cubicBezTo>
                    <a:pt x="48" y="546"/>
                    <a:pt x="24" y="665"/>
                    <a:pt x="24" y="760"/>
                  </a:cubicBezTo>
                  <a:cubicBezTo>
                    <a:pt x="24" y="807"/>
                    <a:pt x="24" y="855"/>
                    <a:pt x="0" y="902"/>
                  </a:cubicBezTo>
                  <a:cubicBezTo>
                    <a:pt x="0" y="926"/>
                    <a:pt x="0" y="926"/>
                    <a:pt x="0" y="950"/>
                  </a:cubicBezTo>
                  <a:cubicBezTo>
                    <a:pt x="0" y="1021"/>
                    <a:pt x="0" y="1044"/>
                    <a:pt x="24" y="1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9" name="Google Shape;949;p50"/>
          <p:cNvGrpSpPr/>
          <p:nvPr/>
        </p:nvGrpSpPr>
        <p:grpSpPr>
          <a:xfrm flipH="1">
            <a:off x="7420838" y="4081475"/>
            <a:ext cx="643950" cy="195675"/>
            <a:chOff x="806663" y="3241275"/>
            <a:chExt cx="643950" cy="195675"/>
          </a:xfrm>
        </p:grpSpPr>
        <p:sp>
          <p:nvSpPr>
            <p:cNvPr id="950" name="Google Shape;950;p50"/>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0"/>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2" name="Google Shape;952;p50"/>
          <p:cNvGrpSpPr/>
          <p:nvPr/>
        </p:nvGrpSpPr>
        <p:grpSpPr>
          <a:xfrm flipH="1">
            <a:off x="7001125" y="4635850"/>
            <a:ext cx="643950" cy="195675"/>
            <a:chOff x="806663" y="3241275"/>
            <a:chExt cx="643950" cy="195675"/>
          </a:xfrm>
        </p:grpSpPr>
        <p:sp>
          <p:nvSpPr>
            <p:cNvPr id="953" name="Google Shape;953;p50"/>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0"/>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6500C622-BE04-ED43-49C1-952F95231D3E}"/>
              </a:ext>
            </a:extLst>
          </p:cNvPr>
          <p:cNvSpPr txBox="1">
            <a:spLocks/>
          </p:cNvSpPr>
          <p:nvPr/>
        </p:nvSpPr>
        <p:spPr>
          <a:xfrm>
            <a:off x="800993" y="218552"/>
            <a:ext cx="6423270"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KHỞI</a:t>
            </a:r>
            <a:r>
              <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rPr>
              <a:t> </a:t>
            </a:r>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ĐỘNG</a:t>
            </a:r>
            <a:endPar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SC1,2_MAITHIHOAIDUNG_Checkpoint.S1 (1)">
            <a:hlinkClick r:id="" action="ppaction://media"/>
            <a:extLst>
              <a:ext uri="{FF2B5EF4-FFF2-40B4-BE49-F238E27FC236}">
                <a16:creationId xmlns:a16="http://schemas.microsoft.com/office/drawing/2014/main" id="{457EDFE7-0270-5BC6-2443-74FC701DDF0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44481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grpSp>
        <p:nvGrpSpPr>
          <p:cNvPr id="40" name="Google Shape;1858;p68">
            <a:extLst>
              <a:ext uri="{FF2B5EF4-FFF2-40B4-BE49-F238E27FC236}">
                <a16:creationId xmlns:a16="http://schemas.microsoft.com/office/drawing/2014/main" id="{2F3F93E5-C662-6B70-BB60-B72E44AB74C7}"/>
              </a:ext>
            </a:extLst>
          </p:cNvPr>
          <p:cNvGrpSpPr/>
          <p:nvPr/>
        </p:nvGrpSpPr>
        <p:grpSpPr>
          <a:xfrm>
            <a:off x="7427733" y="2014161"/>
            <a:ext cx="1840775" cy="3093225"/>
            <a:chOff x="6173825" y="955750"/>
            <a:chExt cx="1840775" cy="3093225"/>
          </a:xfrm>
        </p:grpSpPr>
        <p:sp>
          <p:nvSpPr>
            <p:cNvPr id="41" name="Google Shape;1859;p68">
              <a:extLst>
                <a:ext uri="{FF2B5EF4-FFF2-40B4-BE49-F238E27FC236}">
                  <a16:creationId xmlns:a16="http://schemas.microsoft.com/office/drawing/2014/main" id="{B775D96A-3909-C6D5-5A61-D0C269D008FF}"/>
                </a:ext>
              </a:extLst>
            </p:cNvPr>
            <p:cNvSpPr/>
            <p:nvPr/>
          </p:nvSpPr>
          <p:spPr>
            <a:xfrm>
              <a:off x="6328625" y="1196525"/>
              <a:ext cx="585925" cy="637525"/>
            </a:xfrm>
            <a:custGeom>
              <a:avLst/>
              <a:gdLst/>
              <a:ahLst/>
              <a:cxnLst/>
              <a:rect l="l" t="t" r="r" b="b"/>
              <a:pathLst>
                <a:path w="23437" h="25501" extrusionOk="0">
                  <a:moveTo>
                    <a:pt x="11505" y="1"/>
                  </a:moveTo>
                  <a:cubicBezTo>
                    <a:pt x="12121" y="1"/>
                    <a:pt x="12738" y="24"/>
                    <a:pt x="13355" y="48"/>
                  </a:cubicBezTo>
                  <a:cubicBezTo>
                    <a:pt x="15395" y="143"/>
                    <a:pt x="17340" y="973"/>
                    <a:pt x="18787" y="2396"/>
                  </a:cubicBezTo>
                  <a:cubicBezTo>
                    <a:pt x="19617" y="3132"/>
                    <a:pt x="20353" y="3962"/>
                    <a:pt x="20993" y="4863"/>
                  </a:cubicBezTo>
                  <a:cubicBezTo>
                    <a:pt x="22226" y="6476"/>
                    <a:pt x="23009" y="8398"/>
                    <a:pt x="23270" y="10414"/>
                  </a:cubicBezTo>
                  <a:cubicBezTo>
                    <a:pt x="23413" y="11600"/>
                    <a:pt x="23436" y="12810"/>
                    <a:pt x="23341" y="14020"/>
                  </a:cubicBezTo>
                  <a:cubicBezTo>
                    <a:pt x="23318" y="14494"/>
                    <a:pt x="23270" y="14945"/>
                    <a:pt x="23199" y="15419"/>
                  </a:cubicBezTo>
                  <a:cubicBezTo>
                    <a:pt x="23057" y="15965"/>
                    <a:pt x="22867" y="16510"/>
                    <a:pt x="22630" y="17032"/>
                  </a:cubicBezTo>
                  <a:cubicBezTo>
                    <a:pt x="22013" y="18455"/>
                    <a:pt x="21183" y="19784"/>
                    <a:pt x="20163" y="20970"/>
                  </a:cubicBezTo>
                  <a:cubicBezTo>
                    <a:pt x="19190" y="22108"/>
                    <a:pt x="18075" y="23081"/>
                    <a:pt x="16818" y="23911"/>
                  </a:cubicBezTo>
                  <a:cubicBezTo>
                    <a:pt x="16296" y="24220"/>
                    <a:pt x="15751" y="24504"/>
                    <a:pt x="15181" y="24741"/>
                  </a:cubicBezTo>
                  <a:cubicBezTo>
                    <a:pt x="14920" y="24884"/>
                    <a:pt x="14636" y="25002"/>
                    <a:pt x="14375" y="25097"/>
                  </a:cubicBezTo>
                  <a:cubicBezTo>
                    <a:pt x="14161" y="25168"/>
                    <a:pt x="13972" y="25216"/>
                    <a:pt x="13758" y="25240"/>
                  </a:cubicBezTo>
                  <a:cubicBezTo>
                    <a:pt x="13568" y="25240"/>
                    <a:pt x="13379" y="25263"/>
                    <a:pt x="13189" y="25311"/>
                  </a:cubicBezTo>
                  <a:cubicBezTo>
                    <a:pt x="12975" y="25382"/>
                    <a:pt x="12738" y="25406"/>
                    <a:pt x="12501" y="25406"/>
                  </a:cubicBezTo>
                  <a:cubicBezTo>
                    <a:pt x="11884" y="25501"/>
                    <a:pt x="11267" y="25311"/>
                    <a:pt x="10793" y="24908"/>
                  </a:cubicBezTo>
                  <a:cubicBezTo>
                    <a:pt x="10414" y="24647"/>
                    <a:pt x="10010" y="24386"/>
                    <a:pt x="9607" y="24172"/>
                  </a:cubicBezTo>
                  <a:cubicBezTo>
                    <a:pt x="8729" y="23650"/>
                    <a:pt x="7923" y="23010"/>
                    <a:pt x="7235" y="22251"/>
                  </a:cubicBezTo>
                  <a:cubicBezTo>
                    <a:pt x="6049" y="21017"/>
                    <a:pt x="4958" y="19736"/>
                    <a:pt x="3938" y="18361"/>
                  </a:cubicBezTo>
                  <a:cubicBezTo>
                    <a:pt x="3582" y="17886"/>
                    <a:pt x="3274" y="17364"/>
                    <a:pt x="2941" y="16890"/>
                  </a:cubicBezTo>
                  <a:cubicBezTo>
                    <a:pt x="2799" y="16676"/>
                    <a:pt x="2657" y="16463"/>
                    <a:pt x="2491" y="16273"/>
                  </a:cubicBezTo>
                  <a:cubicBezTo>
                    <a:pt x="2396" y="16131"/>
                    <a:pt x="2277" y="16012"/>
                    <a:pt x="2348" y="15822"/>
                  </a:cubicBezTo>
                  <a:cubicBezTo>
                    <a:pt x="2348" y="15704"/>
                    <a:pt x="2325" y="15609"/>
                    <a:pt x="2230" y="15538"/>
                  </a:cubicBezTo>
                  <a:cubicBezTo>
                    <a:pt x="1755" y="15111"/>
                    <a:pt x="1566" y="14542"/>
                    <a:pt x="1328" y="13948"/>
                  </a:cubicBezTo>
                  <a:cubicBezTo>
                    <a:pt x="1257" y="13806"/>
                    <a:pt x="1210" y="13640"/>
                    <a:pt x="1139" y="13474"/>
                  </a:cubicBezTo>
                  <a:cubicBezTo>
                    <a:pt x="973" y="13023"/>
                    <a:pt x="854" y="12549"/>
                    <a:pt x="783" y="12075"/>
                  </a:cubicBezTo>
                  <a:cubicBezTo>
                    <a:pt x="688" y="11055"/>
                    <a:pt x="451" y="10058"/>
                    <a:pt x="95" y="9109"/>
                  </a:cubicBezTo>
                  <a:cubicBezTo>
                    <a:pt x="71" y="9015"/>
                    <a:pt x="48" y="8943"/>
                    <a:pt x="48" y="8849"/>
                  </a:cubicBezTo>
                  <a:cubicBezTo>
                    <a:pt x="0" y="7781"/>
                    <a:pt x="0" y="6737"/>
                    <a:pt x="380" y="5717"/>
                  </a:cubicBezTo>
                  <a:cubicBezTo>
                    <a:pt x="854" y="4508"/>
                    <a:pt x="1637" y="3416"/>
                    <a:pt x="2633" y="2586"/>
                  </a:cubicBezTo>
                  <a:cubicBezTo>
                    <a:pt x="2941" y="2302"/>
                    <a:pt x="3297" y="2064"/>
                    <a:pt x="3629" y="1803"/>
                  </a:cubicBezTo>
                  <a:cubicBezTo>
                    <a:pt x="4341" y="1258"/>
                    <a:pt x="5171" y="878"/>
                    <a:pt x="6049" y="712"/>
                  </a:cubicBezTo>
                  <a:cubicBezTo>
                    <a:pt x="6689" y="522"/>
                    <a:pt x="7330" y="309"/>
                    <a:pt x="8018" y="214"/>
                  </a:cubicBezTo>
                  <a:cubicBezTo>
                    <a:pt x="8777" y="72"/>
                    <a:pt x="9536" y="1"/>
                    <a:pt x="10295" y="1"/>
                  </a:cubicBezTo>
                  <a:lnTo>
                    <a:pt x="1150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860;p68">
              <a:extLst>
                <a:ext uri="{FF2B5EF4-FFF2-40B4-BE49-F238E27FC236}">
                  <a16:creationId xmlns:a16="http://schemas.microsoft.com/office/drawing/2014/main" id="{32205DAD-7AF5-BA12-1809-EE2F3209A865}"/>
                </a:ext>
              </a:extLst>
            </p:cNvPr>
            <p:cNvSpPr/>
            <p:nvPr/>
          </p:nvSpPr>
          <p:spPr>
            <a:xfrm>
              <a:off x="6940025" y="2538525"/>
              <a:ext cx="719950" cy="593650"/>
            </a:xfrm>
            <a:custGeom>
              <a:avLst/>
              <a:gdLst/>
              <a:ahLst/>
              <a:cxnLst/>
              <a:rect l="l" t="t" r="r" b="b"/>
              <a:pathLst>
                <a:path w="28798" h="23746" extrusionOk="0">
                  <a:moveTo>
                    <a:pt x="4697" y="475"/>
                  </a:moveTo>
                  <a:cubicBezTo>
                    <a:pt x="5646" y="736"/>
                    <a:pt x="6618" y="760"/>
                    <a:pt x="7591" y="546"/>
                  </a:cubicBezTo>
                  <a:cubicBezTo>
                    <a:pt x="8350" y="428"/>
                    <a:pt x="9133" y="262"/>
                    <a:pt x="9868" y="25"/>
                  </a:cubicBezTo>
                  <a:cubicBezTo>
                    <a:pt x="9916" y="1"/>
                    <a:pt x="9987" y="25"/>
                    <a:pt x="10082" y="48"/>
                  </a:cubicBezTo>
                  <a:cubicBezTo>
                    <a:pt x="9892" y="286"/>
                    <a:pt x="9726" y="499"/>
                    <a:pt x="9560" y="713"/>
                  </a:cubicBezTo>
                  <a:cubicBezTo>
                    <a:pt x="9156" y="1187"/>
                    <a:pt x="8777" y="1709"/>
                    <a:pt x="8445" y="2254"/>
                  </a:cubicBezTo>
                  <a:cubicBezTo>
                    <a:pt x="8089" y="2847"/>
                    <a:pt x="7852" y="3488"/>
                    <a:pt x="7757" y="4152"/>
                  </a:cubicBezTo>
                  <a:cubicBezTo>
                    <a:pt x="7591" y="4816"/>
                    <a:pt x="8065" y="5433"/>
                    <a:pt x="8730" y="5480"/>
                  </a:cubicBezTo>
                  <a:cubicBezTo>
                    <a:pt x="9038" y="5504"/>
                    <a:pt x="9370" y="5528"/>
                    <a:pt x="9678" y="5504"/>
                  </a:cubicBezTo>
                  <a:cubicBezTo>
                    <a:pt x="11244" y="5386"/>
                    <a:pt x="12738" y="4840"/>
                    <a:pt x="13996" y="3939"/>
                  </a:cubicBezTo>
                  <a:cubicBezTo>
                    <a:pt x="14256" y="3701"/>
                    <a:pt x="14541" y="3512"/>
                    <a:pt x="14849" y="3369"/>
                  </a:cubicBezTo>
                  <a:cubicBezTo>
                    <a:pt x="14826" y="3701"/>
                    <a:pt x="14778" y="4010"/>
                    <a:pt x="14755" y="4294"/>
                  </a:cubicBezTo>
                  <a:cubicBezTo>
                    <a:pt x="14755" y="4603"/>
                    <a:pt x="14755" y="4887"/>
                    <a:pt x="14731" y="5196"/>
                  </a:cubicBezTo>
                  <a:cubicBezTo>
                    <a:pt x="14707" y="5789"/>
                    <a:pt x="15016" y="6358"/>
                    <a:pt x="15537" y="6690"/>
                  </a:cubicBezTo>
                  <a:cubicBezTo>
                    <a:pt x="15632" y="6785"/>
                    <a:pt x="15775" y="6880"/>
                    <a:pt x="15893" y="6927"/>
                  </a:cubicBezTo>
                  <a:cubicBezTo>
                    <a:pt x="16676" y="7093"/>
                    <a:pt x="17411" y="7141"/>
                    <a:pt x="18099" y="6666"/>
                  </a:cubicBezTo>
                  <a:cubicBezTo>
                    <a:pt x="18502" y="6406"/>
                    <a:pt x="18882" y="6145"/>
                    <a:pt x="19285" y="5860"/>
                  </a:cubicBezTo>
                  <a:cubicBezTo>
                    <a:pt x="19356" y="5979"/>
                    <a:pt x="19428" y="6097"/>
                    <a:pt x="19475" y="6216"/>
                  </a:cubicBezTo>
                  <a:cubicBezTo>
                    <a:pt x="19570" y="6477"/>
                    <a:pt x="19641" y="6738"/>
                    <a:pt x="19712" y="6999"/>
                  </a:cubicBezTo>
                  <a:cubicBezTo>
                    <a:pt x="19902" y="7639"/>
                    <a:pt x="20305" y="8185"/>
                    <a:pt x="20851" y="8588"/>
                  </a:cubicBezTo>
                  <a:cubicBezTo>
                    <a:pt x="21207" y="8873"/>
                    <a:pt x="21705" y="8896"/>
                    <a:pt x="22108" y="8635"/>
                  </a:cubicBezTo>
                  <a:cubicBezTo>
                    <a:pt x="22416" y="8469"/>
                    <a:pt x="22677" y="8208"/>
                    <a:pt x="22891" y="7924"/>
                  </a:cubicBezTo>
                  <a:cubicBezTo>
                    <a:pt x="23223" y="7497"/>
                    <a:pt x="23555" y="7093"/>
                    <a:pt x="23911" y="6690"/>
                  </a:cubicBezTo>
                  <a:cubicBezTo>
                    <a:pt x="24148" y="6406"/>
                    <a:pt x="24456" y="6168"/>
                    <a:pt x="24812" y="6073"/>
                  </a:cubicBezTo>
                  <a:cubicBezTo>
                    <a:pt x="25002" y="6263"/>
                    <a:pt x="25168" y="6477"/>
                    <a:pt x="25358" y="6666"/>
                  </a:cubicBezTo>
                  <a:cubicBezTo>
                    <a:pt x="25690" y="7093"/>
                    <a:pt x="26354" y="7093"/>
                    <a:pt x="26662" y="6666"/>
                  </a:cubicBezTo>
                  <a:cubicBezTo>
                    <a:pt x="26876" y="6429"/>
                    <a:pt x="27042" y="6145"/>
                    <a:pt x="27232" y="5884"/>
                  </a:cubicBezTo>
                  <a:cubicBezTo>
                    <a:pt x="27422" y="5813"/>
                    <a:pt x="27540" y="5907"/>
                    <a:pt x="27635" y="6073"/>
                  </a:cubicBezTo>
                  <a:cubicBezTo>
                    <a:pt x="27872" y="6524"/>
                    <a:pt x="28062" y="6999"/>
                    <a:pt x="28157" y="7497"/>
                  </a:cubicBezTo>
                  <a:cubicBezTo>
                    <a:pt x="28299" y="8351"/>
                    <a:pt x="28465" y="9181"/>
                    <a:pt x="28584" y="10011"/>
                  </a:cubicBezTo>
                  <a:cubicBezTo>
                    <a:pt x="28774" y="11529"/>
                    <a:pt x="28797" y="13071"/>
                    <a:pt x="28631" y="14589"/>
                  </a:cubicBezTo>
                  <a:cubicBezTo>
                    <a:pt x="28560" y="15823"/>
                    <a:pt x="28109" y="17009"/>
                    <a:pt x="27327" y="17981"/>
                  </a:cubicBezTo>
                  <a:cubicBezTo>
                    <a:pt x="26947" y="18456"/>
                    <a:pt x="26568" y="18906"/>
                    <a:pt x="26164" y="19333"/>
                  </a:cubicBezTo>
                  <a:cubicBezTo>
                    <a:pt x="25334" y="20187"/>
                    <a:pt x="24409" y="20875"/>
                    <a:pt x="23365" y="21445"/>
                  </a:cubicBezTo>
                  <a:cubicBezTo>
                    <a:pt x="22796" y="21753"/>
                    <a:pt x="22179" y="22014"/>
                    <a:pt x="21562" y="22251"/>
                  </a:cubicBezTo>
                  <a:cubicBezTo>
                    <a:pt x="21515" y="22251"/>
                    <a:pt x="21420" y="22299"/>
                    <a:pt x="21373" y="22275"/>
                  </a:cubicBezTo>
                  <a:cubicBezTo>
                    <a:pt x="20969" y="22085"/>
                    <a:pt x="20661" y="22322"/>
                    <a:pt x="20424" y="22583"/>
                  </a:cubicBezTo>
                  <a:cubicBezTo>
                    <a:pt x="20187" y="22773"/>
                    <a:pt x="19926" y="22915"/>
                    <a:pt x="19641" y="22986"/>
                  </a:cubicBezTo>
                  <a:cubicBezTo>
                    <a:pt x="17815" y="23508"/>
                    <a:pt x="15941" y="23745"/>
                    <a:pt x="14043" y="23674"/>
                  </a:cubicBezTo>
                  <a:cubicBezTo>
                    <a:pt x="13948" y="23674"/>
                    <a:pt x="13853" y="23651"/>
                    <a:pt x="13782" y="23674"/>
                  </a:cubicBezTo>
                  <a:cubicBezTo>
                    <a:pt x="12311" y="23698"/>
                    <a:pt x="10864" y="23413"/>
                    <a:pt x="9489" y="22844"/>
                  </a:cubicBezTo>
                  <a:cubicBezTo>
                    <a:pt x="8967" y="22654"/>
                    <a:pt x="8421" y="22465"/>
                    <a:pt x="7899" y="22251"/>
                  </a:cubicBezTo>
                  <a:cubicBezTo>
                    <a:pt x="7686" y="22156"/>
                    <a:pt x="7520" y="22038"/>
                    <a:pt x="7330" y="21943"/>
                  </a:cubicBezTo>
                  <a:cubicBezTo>
                    <a:pt x="7211" y="21872"/>
                    <a:pt x="7069" y="21800"/>
                    <a:pt x="6927" y="21753"/>
                  </a:cubicBezTo>
                  <a:cubicBezTo>
                    <a:pt x="5243" y="21160"/>
                    <a:pt x="3701" y="20187"/>
                    <a:pt x="2420" y="18954"/>
                  </a:cubicBezTo>
                  <a:cubicBezTo>
                    <a:pt x="1732" y="18313"/>
                    <a:pt x="1186" y="17531"/>
                    <a:pt x="878" y="16653"/>
                  </a:cubicBezTo>
                  <a:cubicBezTo>
                    <a:pt x="759" y="16321"/>
                    <a:pt x="688" y="15989"/>
                    <a:pt x="617" y="15657"/>
                  </a:cubicBezTo>
                  <a:cubicBezTo>
                    <a:pt x="475" y="14826"/>
                    <a:pt x="309" y="13996"/>
                    <a:pt x="166" y="13166"/>
                  </a:cubicBezTo>
                  <a:cubicBezTo>
                    <a:pt x="0" y="11933"/>
                    <a:pt x="48" y="10675"/>
                    <a:pt x="332" y="9489"/>
                  </a:cubicBezTo>
                  <a:cubicBezTo>
                    <a:pt x="570" y="8446"/>
                    <a:pt x="783" y="7402"/>
                    <a:pt x="1091" y="6382"/>
                  </a:cubicBezTo>
                  <a:cubicBezTo>
                    <a:pt x="1566" y="4959"/>
                    <a:pt x="2111" y="3535"/>
                    <a:pt x="3060" y="2349"/>
                  </a:cubicBezTo>
                  <a:cubicBezTo>
                    <a:pt x="3250" y="2112"/>
                    <a:pt x="3416" y="1875"/>
                    <a:pt x="3582" y="1614"/>
                  </a:cubicBezTo>
                  <a:cubicBezTo>
                    <a:pt x="3701" y="1400"/>
                    <a:pt x="3843" y="1187"/>
                    <a:pt x="4009" y="997"/>
                  </a:cubicBezTo>
                  <a:cubicBezTo>
                    <a:pt x="4223" y="807"/>
                    <a:pt x="4460" y="641"/>
                    <a:pt x="4697" y="475"/>
                  </a:cubicBezTo>
                  <a:close/>
                  <a:moveTo>
                    <a:pt x="6144" y="13901"/>
                  </a:moveTo>
                  <a:cubicBezTo>
                    <a:pt x="6144" y="13806"/>
                    <a:pt x="6168" y="13617"/>
                    <a:pt x="6168" y="13451"/>
                  </a:cubicBezTo>
                  <a:cubicBezTo>
                    <a:pt x="6191" y="13024"/>
                    <a:pt x="6215" y="12573"/>
                    <a:pt x="6215" y="12122"/>
                  </a:cubicBezTo>
                  <a:cubicBezTo>
                    <a:pt x="6215" y="11956"/>
                    <a:pt x="6120" y="11814"/>
                    <a:pt x="5978" y="11790"/>
                  </a:cubicBezTo>
                  <a:cubicBezTo>
                    <a:pt x="5812" y="11719"/>
                    <a:pt x="5622" y="11790"/>
                    <a:pt x="5527" y="11956"/>
                  </a:cubicBezTo>
                  <a:cubicBezTo>
                    <a:pt x="5266" y="12312"/>
                    <a:pt x="5100" y="12739"/>
                    <a:pt x="5077" y="13190"/>
                  </a:cubicBezTo>
                  <a:lnTo>
                    <a:pt x="5077" y="15538"/>
                  </a:lnTo>
                  <a:cubicBezTo>
                    <a:pt x="5077" y="15728"/>
                    <a:pt x="5100" y="15894"/>
                    <a:pt x="5124" y="16060"/>
                  </a:cubicBezTo>
                  <a:cubicBezTo>
                    <a:pt x="5337" y="17317"/>
                    <a:pt x="6073" y="18408"/>
                    <a:pt x="7140" y="19096"/>
                  </a:cubicBezTo>
                  <a:cubicBezTo>
                    <a:pt x="8089" y="19689"/>
                    <a:pt x="9085" y="20187"/>
                    <a:pt x="10105" y="20567"/>
                  </a:cubicBezTo>
                  <a:cubicBezTo>
                    <a:pt x="11149" y="20970"/>
                    <a:pt x="12240" y="21207"/>
                    <a:pt x="13331" y="21279"/>
                  </a:cubicBezTo>
                  <a:cubicBezTo>
                    <a:pt x="13877" y="21350"/>
                    <a:pt x="14446" y="21279"/>
                    <a:pt x="14968" y="21112"/>
                  </a:cubicBezTo>
                  <a:cubicBezTo>
                    <a:pt x="15680" y="20875"/>
                    <a:pt x="16391" y="20543"/>
                    <a:pt x="17032" y="20164"/>
                  </a:cubicBezTo>
                  <a:cubicBezTo>
                    <a:pt x="17720" y="19760"/>
                    <a:pt x="18242" y="19120"/>
                    <a:pt x="18526" y="18385"/>
                  </a:cubicBezTo>
                  <a:cubicBezTo>
                    <a:pt x="18574" y="18266"/>
                    <a:pt x="18550" y="18124"/>
                    <a:pt x="18479" y="18029"/>
                  </a:cubicBezTo>
                  <a:cubicBezTo>
                    <a:pt x="18289" y="17720"/>
                    <a:pt x="18004" y="17744"/>
                    <a:pt x="17743" y="18052"/>
                  </a:cubicBezTo>
                  <a:cubicBezTo>
                    <a:pt x="17222" y="18669"/>
                    <a:pt x="16581" y="19167"/>
                    <a:pt x="15846" y="19499"/>
                  </a:cubicBezTo>
                  <a:cubicBezTo>
                    <a:pt x="15514" y="19666"/>
                    <a:pt x="15182" y="19808"/>
                    <a:pt x="14849" y="19950"/>
                  </a:cubicBezTo>
                  <a:cubicBezTo>
                    <a:pt x="14660" y="20021"/>
                    <a:pt x="14446" y="20069"/>
                    <a:pt x="14256" y="20116"/>
                  </a:cubicBezTo>
                  <a:cubicBezTo>
                    <a:pt x="13426" y="20211"/>
                    <a:pt x="12572" y="20140"/>
                    <a:pt x="11789" y="19879"/>
                  </a:cubicBezTo>
                  <a:cubicBezTo>
                    <a:pt x="10532" y="19547"/>
                    <a:pt x="9323" y="19049"/>
                    <a:pt x="8208" y="18408"/>
                  </a:cubicBezTo>
                  <a:cubicBezTo>
                    <a:pt x="7899" y="18242"/>
                    <a:pt x="7591" y="18029"/>
                    <a:pt x="7330" y="17792"/>
                  </a:cubicBezTo>
                  <a:cubicBezTo>
                    <a:pt x="6642" y="17199"/>
                    <a:pt x="6239" y="16345"/>
                    <a:pt x="6215" y="15419"/>
                  </a:cubicBezTo>
                  <a:cubicBezTo>
                    <a:pt x="6191" y="14945"/>
                    <a:pt x="6168" y="14447"/>
                    <a:pt x="6144" y="13901"/>
                  </a:cubicBezTo>
                  <a:close/>
                  <a:moveTo>
                    <a:pt x="17577" y="12549"/>
                  </a:moveTo>
                  <a:cubicBezTo>
                    <a:pt x="17554" y="12454"/>
                    <a:pt x="17530" y="12336"/>
                    <a:pt x="17506" y="12241"/>
                  </a:cubicBezTo>
                  <a:cubicBezTo>
                    <a:pt x="17388" y="11956"/>
                    <a:pt x="17079" y="11814"/>
                    <a:pt x="16818" y="11933"/>
                  </a:cubicBezTo>
                  <a:cubicBezTo>
                    <a:pt x="16462" y="12122"/>
                    <a:pt x="16130" y="12359"/>
                    <a:pt x="16083" y="12810"/>
                  </a:cubicBezTo>
                  <a:cubicBezTo>
                    <a:pt x="16059" y="13119"/>
                    <a:pt x="16202" y="13403"/>
                    <a:pt x="16486" y="13546"/>
                  </a:cubicBezTo>
                  <a:cubicBezTo>
                    <a:pt x="16747" y="13640"/>
                    <a:pt x="17032" y="13593"/>
                    <a:pt x="17245" y="13403"/>
                  </a:cubicBezTo>
                  <a:cubicBezTo>
                    <a:pt x="17459" y="13190"/>
                    <a:pt x="17577" y="12881"/>
                    <a:pt x="17577" y="12549"/>
                  </a:cubicBezTo>
                  <a:close/>
                  <a:moveTo>
                    <a:pt x="8706" y="10272"/>
                  </a:moveTo>
                  <a:cubicBezTo>
                    <a:pt x="8896" y="10130"/>
                    <a:pt x="9038" y="9916"/>
                    <a:pt x="9085" y="9679"/>
                  </a:cubicBezTo>
                  <a:cubicBezTo>
                    <a:pt x="9180" y="9347"/>
                    <a:pt x="8943" y="9015"/>
                    <a:pt x="8611" y="8991"/>
                  </a:cubicBezTo>
                  <a:cubicBezTo>
                    <a:pt x="8255" y="8944"/>
                    <a:pt x="7994" y="9157"/>
                    <a:pt x="7923" y="9584"/>
                  </a:cubicBezTo>
                  <a:cubicBezTo>
                    <a:pt x="7876" y="9798"/>
                    <a:pt x="7970" y="10011"/>
                    <a:pt x="8160" y="10106"/>
                  </a:cubicBezTo>
                  <a:cubicBezTo>
                    <a:pt x="8350" y="10177"/>
                    <a:pt x="8540" y="10225"/>
                    <a:pt x="8706" y="10272"/>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861;p68">
              <a:extLst>
                <a:ext uri="{FF2B5EF4-FFF2-40B4-BE49-F238E27FC236}">
                  <a16:creationId xmlns:a16="http://schemas.microsoft.com/office/drawing/2014/main" id="{B071849E-F865-85C5-07D9-C2E5540FD496}"/>
                </a:ext>
              </a:extLst>
            </p:cNvPr>
            <p:cNvSpPr/>
            <p:nvPr/>
          </p:nvSpPr>
          <p:spPr>
            <a:xfrm>
              <a:off x="6740175" y="984225"/>
              <a:ext cx="518325" cy="763850"/>
            </a:xfrm>
            <a:custGeom>
              <a:avLst/>
              <a:gdLst/>
              <a:ahLst/>
              <a:cxnLst/>
              <a:rect l="l" t="t" r="r" b="b"/>
              <a:pathLst>
                <a:path w="20733" h="30554" extrusionOk="0">
                  <a:moveTo>
                    <a:pt x="4341" y="30553"/>
                  </a:moveTo>
                  <a:cubicBezTo>
                    <a:pt x="4389" y="30458"/>
                    <a:pt x="4436" y="30363"/>
                    <a:pt x="4507" y="30292"/>
                  </a:cubicBezTo>
                  <a:cubicBezTo>
                    <a:pt x="5077" y="29652"/>
                    <a:pt x="5575" y="28964"/>
                    <a:pt x="6002" y="28228"/>
                  </a:cubicBezTo>
                  <a:cubicBezTo>
                    <a:pt x="6856" y="26900"/>
                    <a:pt x="7496" y="25453"/>
                    <a:pt x="7876" y="23935"/>
                  </a:cubicBezTo>
                  <a:cubicBezTo>
                    <a:pt x="7923" y="23793"/>
                    <a:pt x="7947" y="23650"/>
                    <a:pt x="7947" y="23508"/>
                  </a:cubicBezTo>
                  <a:cubicBezTo>
                    <a:pt x="8065" y="22298"/>
                    <a:pt x="8065" y="21088"/>
                    <a:pt x="8042" y="19879"/>
                  </a:cubicBezTo>
                  <a:cubicBezTo>
                    <a:pt x="8018" y="19523"/>
                    <a:pt x="7994" y="19191"/>
                    <a:pt x="7923" y="18859"/>
                  </a:cubicBezTo>
                  <a:cubicBezTo>
                    <a:pt x="7804" y="17981"/>
                    <a:pt x="7615" y="17103"/>
                    <a:pt x="7330" y="16249"/>
                  </a:cubicBezTo>
                  <a:cubicBezTo>
                    <a:pt x="7211" y="15988"/>
                    <a:pt x="7093" y="15704"/>
                    <a:pt x="6974" y="15443"/>
                  </a:cubicBezTo>
                  <a:cubicBezTo>
                    <a:pt x="6215" y="13711"/>
                    <a:pt x="5171" y="12146"/>
                    <a:pt x="3867" y="10817"/>
                  </a:cubicBezTo>
                  <a:cubicBezTo>
                    <a:pt x="3108" y="10034"/>
                    <a:pt x="2254" y="9347"/>
                    <a:pt x="1352" y="8754"/>
                  </a:cubicBezTo>
                  <a:cubicBezTo>
                    <a:pt x="949" y="8540"/>
                    <a:pt x="546" y="8327"/>
                    <a:pt x="119" y="8161"/>
                  </a:cubicBezTo>
                  <a:cubicBezTo>
                    <a:pt x="0" y="7093"/>
                    <a:pt x="24" y="6049"/>
                    <a:pt x="759" y="5148"/>
                  </a:cubicBezTo>
                  <a:cubicBezTo>
                    <a:pt x="949" y="4911"/>
                    <a:pt x="1139" y="4650"/>
                    <a:pt x="1352" y="4389"/>
                  </a:cubicBezTo>
                  <a:cubicBezTo>
                    <a:pt x="1685" y="3986"/>
                    <a:pt x="2040" y="3582"/>
                    <a:pt x="2372" y="3179"/>
                  </a:cubicBezTo>
                  <a:cubicBezTo>
                    <a:pt x="2657" y="2847"/>
                    <a:pt x="2965" y="2586"/>
                    <a:pt x="3345" y="2373"/>
                  </a:cubicBezTo>
                  <a:cubicBezTo>
                    <a:pt x="3558" y="2230"/>
                    <a:pt x="3772" y="2112"/>
                    <a:pt x="3985" y="1946"/>
                  </a:cubicBezTo>
                  <a:cubicBezTo>
                    <a:pt x="5005" y="1281"/>
                    <a:pt x="6120" y="807"/>
                    <a:pt x="7306" y="546"/>
                  </a:cubicBezTo>
                  <a:cubicBezTo>
                    <a:pt x="7971" y="356"/>
                    <a:pt x="8658" y="238"/>
                    <a:pt x="9370" y="143"/>
                  </a:cubicBezTo>
                  <a:cubicBezTo>
                    <a:pt x="10390" y="1"/>
                    <a:pt x="11457" y="72"/>
                    <a:pt x="12454" y="356"/>
                  </a:cubicBezTo>
                  <a:cubicBezTo>
                    <a:pt x="12952" y="499"/>
                    <a:pt x="13403" y="736"/>
                    <a:pt x="13806" y="1021"/>
                  </a:cubicBezTo>
                  <a:cubicBezTo>
                    <a:pt x="14185" y="1281"/>
                    <a:pt x="14541" y="1566"/>
                    <a:pt x="14873" y="1851"/>
                  </a:cubicBezTo>
                  <a:cubicBezTo>
                    <a:pt x="15656" y="2562"/>
                    <a:pt x="16391" y="3345"/>
                    <a:pt x="17032" y="4199"/>
                  </a:cubicBezTo>
                  <a:cubicBezTo>
                    <a:pt x="18004" y="5480"/>
                    <a:pt x="18787" y="6856"/>
                    <a:pt x="19404" y="8350"/>
                  </a:cubicBezTo>
                  <a:cubicBezTo>
                    <a:pt x="19641" y="8991"/>
                    <a:pt x="19926" y="9655"/>
                    <a:pt x="20187" y="10295"/>
                  </a:cubicBezTo>
                  <a:cubicBezTo>
                    <a:pt x="20543" y="11197"/>
                    <a:pt x="20709" y="12146"/>
                    <a:pt x="20709" y="13094"/>
                  </a:cubicBezTo>
                  <a:cubicBezTo>
                    <a:pt x="20732" y="13996"/>
                    <a:pt x="20709" y="14874"/>
                    <a:pt x="20709" y="15775"/>
                  </a:cubicBezTo>
                  <a:cubicBezTo>
                    <a:pt x="20709" y="16415"/>
                    <a:pt x="20614" y="17080"/>
                    <a:pt x="20400" y="17696"/>
                  </a:cubicBezTo>
                  <a:cubicBezTo>
                    <a:pt x="19807" y="19475"/>
                    <a:pt x="19048" y="21183"/>
                    <a:pt x="18099" y="22796"/>
                  </a:cubicBezTo>
                  <a:cubicBezTo>
                    <a:pt x="17459" y="23887"/>
                    <a:pt x="16629" y="24836"/>
                    <a:pt x="15632" y="25619"/>
                  </a:cubicBezTo>
                  <a:cubicBezTo>
                    <a:pt x="14873" y="26236"/>
                    <a:pt x="14067" y="26829"/>
                    <a:pt x="13260" y="27446"/>
                  </a:cubicBezTo>
                  <a:cubicBezTo>
                    <a:pt x="13047" y="27612"/>
                    <a:pt x="12810" y="27754"/>
                    <a:pt x="12572" y="27896"/>
                  </a:cubicBezTo>
                  <a:cubicBezTo>
                    <a:pt x="11529" y="28489"/>
                    <a:pt x="10509" y="29130"/>
                    <a:pt x="9346" y="29557"/>
                  </a:cubicBezTo>
                  <a:cubicBezTo>
                    <a:pt x="9085" y="29652"/>
                    <a:pt x="8824" y="29723"/>
                    <a:pt x="8564" y="29794"/>
                  </a:cubicBezTo>
                  <a:cubicBezTo>
                    <a:pt x="8398" y="29841"/>
                    <a:pt x="8231" y="29865"/>
                    <a:pt x="8065" y="29913"/>
                  </a:cubicBezTo>
                  <a:cubicBezTo>
                    <a:pt x="7757" y="30031"/>
                    <a:pt x="7425" y="30102"/>
                    <a:pt x="7069" y="30126"/>
                  </a:cubicBezTo>
                  <a:cubicBezTo>
                    <a:pt x="6547" y="30245"/>
                    <a:pt x="6002" y="30316"/>
                    <a:pt x="5432" y="30340"/>
                  </a:cubicBezTo>
                  <a:cubicBezTo>
                    <a:pt x="5243" y="30387"/>
                    <a:pt x="5053" y="30434"/>
                    <a:pt x="4839" y="30506"/>
                  </a:cubicBezTo>
                  <a:cubicBezTo>
                    <a:pt x="4673" y="30529"/>
                    <a:pt x="4507" y="30553"/>
                    <a:pt x="4341" y="3055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862;p68">
              <a:extLst>
                <a:ext uri="{FF2B5EF4-FFF2-40B4-BE49-F238E27FC236}">
                  <a16:creationId xmlns:a16="http://schemas.microsoft.com/office/drawing/2014/main" id="{AF8DFE23-AC08-5CA8-E02F-525880776FFF}"/>
                </a:ext>
              </a:extLst>
            </p:cNvPr>
            <p:cNvSpPr/>
            <p:nvPr/>
          </p:nvSpPr>
          <p:spPr>
            <a:xfrm>
              <a:off x="6996350" y="3136900"/>
              <a:ext cx="644650" cy="536100"/>
            </a:xfrm>
            <a:custGeom>
              <a:avLst/>
              <a:gdLst/>
              <a:ahLst/>
              <a:cxnLst/>
              <a:rect l="l" t="t" r="r" b="b"/>
              <a:pathLst>
                <a:path w="25786" h="21444" extrusionOk="0">
                  <a:moveTo>
                    <a:pt x="6429" y="0"/>
                  </a:moveTo>
                  <a:cubicBezTo>
                    <a:pt x="7093" y="190"/>
                    <a:pt x="7710" y="380"/>
                    <a:pt x="8303" y="546"/>
                  </a:cubicBezTo>
                  <a:cubicBezTo>
                    <a:pt x="8920" y="712"/>
                    <a:pt x="9560" y="854"/>
                    <a:pt x="10272" y="1020"/>
                  </a:cubicBezTo>
                  <a:cubicBezTo>
                    <a:pt x="10367" y="1091"/>
                    <a:pt x="10414" y="1305"/>
                    <a:pt x="10462" y="1495"/>
                  </a:cubicBezTo>
                  <a:cubicBezTo>
                    <a:pt x="10770" y="2349"/>
                    <a:pt x="11410" y="2823"/>
                    <a:pt x="12217" y="3155"/>
                  </a:cubicBezTo>
                  <a:lnTo>
                    <a:pt x="13616" y="3155"/>
                  </a:lnTo>
                  <a:cubicBezTo>
                    <a:pt x="13664" y="3155"/>
                    <a:pt x="13735" y="3131"/>
                    <a:pt x="13783" y="3084"/>
                  </a:cubicBezTo>
                  <a:cubicBezTo>
                    <a:pt x="14257" y="2752"/>
                    <a:pt x="14731" y="2420"/>
                    <a:pt x="14826" y="1779"/>
                  </a:cubicBezTo>
                  <a:cubicBezTo>
                    <a:pt x="14850" y="1495"/>
                    <a:pt x="14921" y="1186"/>
                    <a:pt x="14992" y="878"/>
                  </a:cubicBezTo>
                  <a:cubicBezTo>
                    <a:pt x="15467" y="736"/>
                    <a:pt x="15965" y="641"/>
                    <a:pt x="16439" y="546"/>
                  </a:cubicBezTo>
                  <a:cubicBezTo>
                    <a:pt x="16937" y="427"/>
                    <a:pt x="17436" y="332"/>
                    <a:pt x="17934" y="214"/>
                  </a:cubicBezTo>
                  <a:cubicBezTo>
                    <a:pt x="18123" y="380"/>
                    <a:pt x="18242" y="617"/>
                    <a:pt x="18218" y="878"/>
                  </a:cubicBezTo>
                  <a:cubicBezTo>
                    <a:pt x="18337" y="1518"/>
                    <a:pt x="18479" y="2135"/>
                    <a:pt x="18693" y="2728"/>
                  </a:cubicBezTo>
                  <a:cubicBezTo>
                    <a:pt x="18977" y="3724"/>
                    <a:pt x="19333" y="4721"/>
                    <a:pt x="19760" y="5670"/>
                  </a:cubicBezTo>
                  <a:cubicBezTo>
                    <a:pt x="20282" y="6927"/>
                    <a:pt x="20662" y="8231"/>
                    <a:pt x="21112" y="9512"/>
                  </a:cubicBezTo>
                  <a:cubicBezTo>
                    <a:pt x="21160" y="9702"/>
                    <a:pt x="21207" y="9892"/>
                    <a:pt x="21255" y="10058"/>
                  </a:cubicBezTo>
                  <a:cubicBezTo>
                    <a:pt x="21089" y="10271"/>
                    <a:pt x="20851" y="10390"/>
                    <a:pt x="20590" y="10414"/>
                  </a:cubicBezTo>
                  <a:cubicBezTo>
                    <a:pt x="20116" y="10532"/>
                    <a:pt x="19618" y="10627"/>
                    <a:pt x="19143" y="10722"/>
                  </a:cubicBezTo>
                  <a:cubicBezTo>
                    <a:pt x="18740" y="10770"/>
                    <a:pt x="18337" y="10793"/>
                    <a:pt x="17934" y="10841"/>
                  </a:cubicBezTo>
                  <a:cubicBezTo>
                    <a:pt x="17720" y="10912"/>
                    <a:pt x="17507" y="10841"/>
                    <a:pt x="17364" y="10675"/>
                  </a:cubicBezTo>
                  <a:cubicBezTo>
                    <a:pt x="17269" y="10485"/>
                    <a:pt x="17080" y="10414"/>
                    <a:pt x="16890" y="10461"/>
                  </a:cubicBezTo>
                  <a:cubicBezTo>
                    <a:pt x="16866" y="10461"/>
                    <a:pt x="16843" y="10461"/>
                    <a:pt x="16819" y="10461"/>
                  </a:cubicBezTo>
                  <a:cubicBezTo>
                    <a:pt x="16249" y="10271"/>
                    <a:pt x="15680" y="10105"/>
                    <a:pt x="15135" y="9916"/>
                  </a:cubicBezTo>
                  <a:cubicBezTo>
                    <a:pt x="15040" y="9892"/>
                    <a:pt x="14992" y="9821"/>
                    <a:pt x="14921" y="9797"/>
                  </a:cubicBezTo>
                  <a:cubicBezTo>
                    <a:pt x="14731" y="9702"/>
                    <a:pt x="14518" y="9750"/>
                    <a:pt x="14376" y="9892"/>
                  </a:cubicBezTo>
                  <a:cubicBezTo>
                    <a:pt x="14209" y="10058"/>
                    <a:pt x="14209" y="10295"/>
                    <a:pt x="14328" y="10485"/>
                  </a:cubicBezTo>
                  <a:cubicBezTo>
                    <a:pt x="14494" y="10651"/>
                    <a:pt x="14660" y="10793"/>
                    <a:pt x="14874" y="10912"/>
                  </a:cubicBezTo>
                  <a:cubicBezTo>
                    <a:pt x="15063" y="11030"/>
                    <a:pt x="15301" y="11125"/>
                    <a:pt x="15514" y="11196"/>
                  </a:cubicBezTo>
                  <a:cubicBezTo>
                    <a:pt x="15301" y="11268"/>
                    <a:pt x="15158" y="11291"/>
                    <a:pt x="15016" y="11339"/>
                  </a:cubicBezTo>
                  <a:cubicBezTo>
                    <a:pt x="14826" y="11386"/>
                    <a:pt x="14660" y="11434"/>
                    <a:pt x="14470" y="11529"/>
                  </a:cubicBezTo>
                  <a:cubicBezTo>
                    <a:pt x="14352" y="11600"/>
                    <a:pt x="14257" y="11718"/>
                    <a:pt x="14209" y="11861"/>
                  </a:cubicBezTo>
                  <a:cubicBezTo>
                    <a:pt x="14091" y="12050"/>
                    <a:pt x="14233" y="12311"/>
                    <a:pt x="14447" y="12359"/>
                  </a:cubicBezTo>
                  <a:cubicBezTo>
                    <a:pt x="14826" y="12430"/>
                    <a:pt x="15229" y="12406"/>
                    <a:pt x="15585" y="12311"/>
                  </a:cubicBezTo>
                  <a:cubicBezTo>
                    <a:pt x="15823" y="12240"/>
                    <a:pt x="16083" y="12193"/>
                    <a:pt x="16439" y="12098"/>
                  </a:cubicBezTo>
                  <a:cubicBezTo>
                    <a:pt x="16368" y="12193"/>
                    <a:pt x="16297" y="12311"/>
                    <a:pt x="16202" y="12383"/>
                  </a:cubicBezTo>
                  <a:cubicBezTo>
                    <a:pt x="15989" y="12572"/>
                    <a:pt x="15728" y="12738"/>
                    <a:pt x="15490" y="12928"/>
                  </a:cubicBezTo>
                  <a:cubicBezTo>
                    <a:pt x="15277" y="13142"/>
                    <a:pt x="14992" y="13260"/>
                    <a:pt x="14708" y="13284"/>
                  </a:cubicBezTo>
                  <a:cubicBezTo>
                    <a:pt x="14565" y="13284"/>
                    <a:pt x="14447" y="13331"/>
                    <a:pt x="14352" y="13426"/>
                  </a:cubicBezTo>
                  <a:cubicBezTo>
                    <a:pt x="14281" y="13497"/>
                    <a:pt x="14233" y="13640"/>
                    <a:pt x="14257" y="13758"/>
                  </a:cubicBezTo>
                  <a:cubicBezTo>
                    <a:pt x="14281" y="13853"/>
                    <a:pt x="14423" y="13996"/>
                    <a:pt x="14518" y="13996"/>
                  </a:cubicBezTo>
                  <a:cubicBezTo>
                    <a:pt x="15063" y="14090"/>
                    <a:pt x="15633" y="13996"/>
                    <a:pt x="16131" y="13735"/>
                  </a:cubicBezTo>
                  <a:cubicBezTo>
                    <a:pt x="16463" y="13521"/>
                    <a:pt x="16795" y="13308"/>
                    <a:pt x="17127" y="13047"/>
                  </a:cubicBezTo>
                  <a:cubicBezTo>
                    <a:pt x="17269" y="12904"/>
                    <a:pt x="17412" y="12762"/>
                    <a:pt x="17530" y="12572"/>
                  </a:cubicBezTo>
                  <a:cubicBezTo>
                    <a:pt x="17649" y="12406"/>
                    <a:pt x="17744" y="12216"/>
                    <a:pt x="17862" y="12003"/>
                  </a:cubicBezTo>
                  <a:cubicBezTo>
                    <a:pt x="18527" y="11932"/>
                    <a:pt x="19167" y="11837"/>
                    <a:pt x="19808" y="11766"/>
                  </a:cubicBezTo>
                  <a:cubicBezTo>
                    <a:pt x="20472" y="11671"/>
                    <a:pt x="21112" y="11505"/>
                    <a:pt x="21729" y="11268"/>
                  </a:cubicBezTo>
                  <a:cubicBezTo>
                    <a:pt x="21848" y="11481"/>
                    <a:pt x="21966" y="11647"/>
                    <a:pt x="22061" y="11837"/>
                  </a:cubicBezTo>
                  <a:cubicBezTo>
                    <a:pt x="22535" y="12857"/>
                    <a:pt x="23081" y="13853"/>
                    <a:pt x="23674" y="14802"/>
                  </a:cubicBezTo>
                  <a:cubicBezTo>
                    <a:pt x="24267" y="15822"/>
                    <a:pt x="24742" y="16890"/>
                    <a:pt x="25121" y="17981"/>
                  </a:cubicBezTo>
                  <a:cubicBezTo>
                    <a:pt x="25240" y="18313"/>
                    <a:pt x="25382" y="18621"/>
                    <a:pt x="25501" y="18929"/>
                  </a:cubicBezTo>
                  <a:cubicBezTo>
                    <a:pt x="25595" y="19262"/>
                    <a:pt x="25690" y="19594"/>
                    <a:pt x="25785" y="19926"/>
                  </a:cubicBezTo>
                  <a:cubicBezTo>
                    <a:pt x="25572" y="20044"/>
                    <a:pt x="25311" y="20139"/>
                    <a:pt x="25050" y="20163"/>
                  </a:cubicBezTo>
                  <a:cubicBezTo>
                    <a:pt x="23959" y="20329"/>
                    <a:pt x="22868" y="20519"/>
                    <a:pt x="21776" y="20661"/>
                  </a:cubicBezTo>
                  <a:cubicBezTo>
                    <a:pt x="20970" y="20756"/>
                    <a:pt x="20140" y="20827"/>
                    <a:pt x="19309" y="20922"/>
                  </a:cubicBezTo>
                  <a:cubicBezTo>
                    <a:pt x="18171" y="21064"/>
                    <a:pt x="17032" y="21183"/>
                    <a:pt x="15894" y="21373"/>
                  </a:cubicBezTo>
                  <a:cubicBezTo>
                    <a:pt x="15372" y="21420"/>
                    <a:pt x="14850" y="21444"/>
                    <a:pt x="14304" y="21444"/>
                  </a:cubicBezTo>
                  <a:cubicBezTo>
                    <a:pt x="12217" y="21444"/>
                    <a:pt x="10106" y="21444"/>
                    <a:pt x="7995" y="21420"/>
                  </a:cubicBezTo>
                  <a:cubicBezTo>
                    <a:pt x="7236" y="21420"/>
                    <a:pt x="6477" y="21325"/>
                    <a:pt x="5717" y="21254"/>
                  </a:cubicBezTo>
                  <a:cubicBezTo>
                    <a:pt x="5480" y="21254"/>
                    <a:pt x="5243" y="21230"/>
                    <a:pt x="5006" y="21207"/>
                  </a:cubicBezTo>
                  <a:cubicBezTo>
                    <a:pt x="4413" y="21136"/>
                    <a:pt x="3843" y="21017"/>
                    <a:pt x="3274" y="20851"/>
                  </a:cubicBezTo>
                  <a:cubicBezTo>
                    <a:pt x="2373" y="20566"/>
                    <a:pt x="1471" y="20329"/>
                    <a:pt x="546" y="20163"/>
                  </a:cubicBezTo>
                  <a:cubicBezTo>
                    <a:pt x="357" y="20116"/>
                    <a:pt x="167" y="20068"/>
                    <a:pt x="1" y="19997"/>
                  </a:cubicBezTo>
                  <a:cubicBezTo>
                    <a:pt x="24" y="19831"/>
                    <a:pt x="48" y="19712"/>
                    <a:pt x="96" y="19594"/>
                  </a:cubicBezTo>
                  <a:cubicBezTo>
                    <a:pt x="451" y="18716"/>
                    <a:pt x="831" y="17838"/>
                    <a:pt x="1305" y="17008"/>
                  </a:cubicBezTo>
                  <a:cubicBezTo>
                    <a:pt x="1709" y="16178"/>
                    <a:pt x="2041" y="15324"/>
                    <a:pt x="2397" y="14494"/>
                  </a:cubicBezTo>
                  <a:cubicBezTo>
                    <a:pt x="2752" y="13640"/>
                    <a:pt x="3108" y="12715"/>
                    <a:pt x="3488" y="11813"/>
                  </a:cubicBezTo>
                  <a:cubicBezTo>
                    <a:pt x="3891" y="10770"/>
                    <a:pt x="4342" y="9750"/>
                    <a:pt x="4745" y="8706"/>
                  </a:cubicBezTo>
                  <a:cubicBezTo>
                    <a:pt x="5101" y="7733"/>
                    <a:pt x="5385" y="6761"/>
                    <a:pt x="5623" y="5764"/>
                  </a:cubicBezTo>
                  <a:cubicBezTo>
                    <a:pt x="5860" y="4982"/>
                    <a:pt x="6050" y="4199"/>
                    <a:pt x="6192" y="3416"/>
                  </a:cubicBezTo>
                  <a:cubicBezTo>
                    <a:pt x="6358" y="2396"/>
                    <a:pt x="6429" y="1352"/>
                    <a:pt x="6405" y="309"/>
                  </a:cubicBezTo>
                  <a:cubicBezTo>
                    <a:pt x="6405" y="190"/>
                    <a:pt x="6405" y="95"/>
                    <a:pt x="64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863;p68">
              <a:extLst>
                <a:ext uri="{FF2B5EF4-FFF2-40B4-BE49-F238E27FC236}">
                  <a16:creationId xmlns:a16="http://schemas.microsoft.com/office/drawing/2014/main" id="{5ECCB722-B2AA-A567-F1CA-55C2CFFE579C}"/>
                </a:ext>
              </a:extLst>
            </p:cNvPr>
            <p:cNvSpPr/>
            <p:nvPr/>
          </p:nvSpPr>
          <p:spPr>
            <a:xfrm>
              <a:off x="6201700" y="1517950"/>
              <a:ext cx="427600" cy="460200"/>
            </a:xfrm>
            <a:custGeom>
              <a:avLst/>
              <a:gdLst/>
              <a:ahLst/>
              <a:cxnLst/>
              <a:rect l="l" t="t" r="r" b="b"/>
              <a:pathLst>
                <a:path w="17104" h="18408" extrusionOk="0">
                  <a:moveTo>
                    <a:pt x="4721" y="0"/>
                  </a:moveTo>
                  <a:cubicBezTo>
                    <a:pt x="4887" y="404"/>
                    <a:pt x="5053" y="759"/>
                    <a:pt x="5196" y="1139"/>
                  </a:cubicBezTo>
                  <a:cubicBezTo>
                    <a:pt x="5291" y="1471"/>
                    <a:pt x="5433" y="1779"/>
                    <a:pt x="5623" y="2064"/>
                  </a:cubicBezTo>
                  <a:cubicBezTo>
                    <a:pt x="5812" y="2325"/>
                    <a:pt x="5931" y="2610"/>
                    <a:pt x="6073" y="2894"/>
                  </a:cubicBezTo>
                  <a:cubicBezTo>
                    <a:pt x="6904" y="4436"/>
                    <a:pt x="7852" y="5883"/>
                    <a:pt x="8944" y="7259"/>
                  </a:cubicBezTo>
                  <a:cubicBezTo>
                    <a:pt x="9869" y="8350"/>
                    <a:pt x="10794" y="9465"/>
                    <a:pt x="11814" y="10509"/>
                  </a:cubicBezTo>
                  <a:cubicBezTo>
                    <a:pt x="12407" y="11102"/>
                    <a:pt x="13071" y="11647"/>
                    <a:pt x="13806" y="12074"/>
                  </a:cubicBezTo>
                  <a:cubicBezTo>
                    <a:pt x="14162" y="12288"/>
                    <a:pt x="14542" y="12525"/>
                    <a:pt x="14898" y="12738"/>
                  </a:cubicBezTo>
                  <a:cubicBezTo>
                    <a:pt x="15372" y="13023"/>
                    <a:pt x="15823" y="13355"/>
                    <a:pt x="16226" y="13758"/>
                  </a:cubicBezTo>
                  <a:cubicBezTo>
                    <a:pt x="15894" y="14138"/>
                    <a:pt x="15514" y="14470"/>
                    <a:pt x="15064" y="14731"/>
                  </a:cubicBezTo>
                  <a:cubicBezTo>
                    <a:pt x="14969" y="14802"/>
                    <a:pt x="14874" y="14873"/>
                    <a:pt x="14779" y="14968"/>
                  </a:cubicBezTo>
                  <a:cubicBezTo>
                    <a:pt x="14471" y="15229"/>
                    <a:pt x="14542" y="15727"/>
                    <a:pt x="14898" y="15917"/>
                  </a:cubicBezTo>
                  <a:cubicBezTo>
                    <a:pt x="15111" y="16012"/>
                    <a:pt x="15348" y="16083"/>
                    <a:pt x="15562" y="16131"/>
                  </a:cubicBezTo>
                  <a:cubicBezTo>
                    <a:pt x="16084" y="16249"/>
                    <a:pt x="16605" y="16439"/>
                    <a:pt x="17104" y="16652"/>
                  </a:cubicBezTo>
                  <a:cubicBezTo>
                    <a:pt x="16771" y="17151"/>
                    <a:pt x="16392" y="17625"/>
                    <a:pt x="15965" y="18028"/>
                  </a:cubicBezTo>
                  <a:cubicBezTo>
                    <a:pt x="15894" y="18076"/>
                    <a:pt x="15823" y="18123"/>
                    <a:pt x="15751" y="18147"/>
                  </a:cubicBezTo>
                  <a:cubicBezTo>
                    <a:pt x="15633" y="18171"/>
                    <a:pt x="15514" y="18218"/>
                    <a:pt x="15396" y="18265"/>
                  </a:cubicBezTo>
                  <a:cubicBezTo>
                    <a:pt x="15253" y="18360"/>
                    <a:pt x="15087" y="18408"/>
                    <a:pt x="14921" y="18408"/>
                  </a:cubicBezTo>
                  <a:lnTo>
                    <a:pt x="11150" y="18408"/>
                  </a:lnTo>
                  <a:cubicBezTo>
                    <a:pt x="11031" y="18408"/>
                    <a:pt x="10936" y="18384"/>
                    <a:pt x="10818" y="18360"/>
                  </a:cubicBezTo>
                  <a:cubicBezTo>
                    <a:pt x="9371" y="17862"/>
                    <a:pt x="7852" y="17506"/>
                    <a:pt x="6429" y="16890"/>
                  </a:cubicBezTo>
                  <a:cubicBezTo>
                    <a:pt x="5670" y="16605"/>
                    <a:pt x="4958" y="16202"/>
                    <a:pt x="4318" y="15704"/>
                  </a:cubicBezTo>
                  <a:cubicBezTo>
                    <a:pt x="3772" y="15300"/>
                    <a:pt x="3251" y="14873"/>
                    <a:pt x="2705" y="14470"/>
                  </a:cubicBezTo>
                  <a:cubicBezTo>
                    <a:pt x="2159" y="14067"/>
                    <a:pt x="1685" y="13545"/>
                    <a:pt x="1329" y="12976"/>
                  </a:cubicBezTo>
                  <a:cubicBezTo>
                    <a:pt x="1116" y="12667"/>
                    <a:pt x="879" y="12359"/>
                    <a:pt x="665" y="12051"/>
                  </a:cubicBezTo>
                  <a:cubicBezTo>
                    <a:pt x="238" y="11505"/>
                    <a:pt x="1" y="10841"/>
                    <a:pt x="1" y="10153"/>
                  </a:cubicBezTo>
                  <a:cubicBezTo>
                    <a:pt x="1" y="9346"/>
                    <a:pt x="1" y="8540"/>
                    <a:pt x="1" y="7733"/>
                  </a:cubicBezTo>
                  <a:cubicBezTo>
                    <a:pt x="48" y="6903"/>
                    <a:pt x="285" y="6097"/>
                    <a:pt x="641" y="5361"/>
                  </a:cubicBezTo>
                  <a:cubicBezTo>
                    <a:pt x="1045" y="4507"/>
                    <a:pt x="1519" y="3701"/>
                    <a:pt x="2041" y="2942"/>
                  </a:cubicBezTo>
                  <a:cubicBezTo>
                    <a:pt x="2136" y="2823"/>
                    <a:pt x="2207" y="2681"/>
                    <a:pt x="2254" y="2538"/>
                  </a:cubicBezTo>
                  <a:cubicBezTo>
                    <a:pt x="2349" y="1993"/>
                    <a:pt x="2705" y="1661"/>
                    <a:pt x="3085" y="1305"/>
                  </a:cubicBezTo>
                  <a:cubicBezTo>
                    <a:pt x="3298" y="1091"/>
                    <a:pt x="3512" y="902"/>
                    <a:pt x="3725" y="712"/>
                  </a:cubicBezTo>
                  <a:cubicBezTo>
                    <a:pt x="3844" y="617"/>
                    <a:pt x="3938" y="522"/>
                    <a:pt x="4057" y="427"/>
                  </a:cubicBezTo>
                  <a:cubicBezTo>
                    <a:pt x="4247" y="285"/>
                    <a:pt x="4460" y="166"/>
                    <a:pt x="47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864;p68">
              <a:extLst>
                <a:ext uri="{FF2B5EF4-FFF2-40B4-BE49-F238E27FC236}">
                  <a16:creationId xmlns:a16="http://schemas.microsoft.com/office/drawing/2014/main" id="{C405EC37-BA27-79D1-B1C9-224F066671E9}"/>
                </a:ext>
              </a:extLst>
            </p:cNvPr>
            <p:cNvSpPr/>
            <p:nvPr/>
          </p:nvSpPr>
          <p:spPr>
            <a:xfrm>
              <a:off x="6803025" y="1622900"/>
              <a:ext cx="378375" cy="305450"/>
            </a:xfrm>
            <a:custGeom>
              <a:avLst/>
              <a:gdLst/>
              <a:ahLst/>
              <a:cxnLst/>
              <a:rect l="l" t="t" r="r" b="b"/>
              <a:pathLst>
                <a:path w="15135" h="12218" extrusionOk="0">
                  <a:moveTo>
                    <a:pt x="1543" y="6216"/>
                  </a:moveTo>
                  <a:cubicBezTo>
                    <a:pt x="1732" y="6216"/>
                    <a:pt x="1851" y="6216"/>
                    <a:pt x="1970" y="6192"/>
                  </a:cubicBezTo>
                  <a:cubicBezTo>
                    <a:pt x="2159" y="6192"/>
                    <a:pt x="2349" y="6168"/>
                    <a:pt x="2539" y="6121"/>
                  </a:cubicBezTo>
                  <a:cubicBezTo>
                    <a:pt x="2895" y="6002"/>
                    <a:pt x="3274" y="5931"/>
                    <a:pt x="3654" y="5907"/>
                  </a:cubicBezTo>
                  <a:cubicBezTo>
                    <a:pt x="4389" y="5789"/>
                    <a:pt x="5124" y="5765"/>
                    <a:pt x="5836" y="5504"/>
                  </a:cubicBezTo>
                  <a:cubicBezTo>
                    <a:pt x="5884" y="5480"/>
                    <a:pt x="5955" y="5457"/>
                    <a:pt x="6026" y="5433"/>
                  </a:cubicBezTo>
                  <a:cubicBezTo>
                    <a:pt x="7236" y="5148"/>
                    <a:pt x="8398" y="4674"/>
                    <a:pt x="9465" y="3986"/>
                  </a:cubicBezTo>
                  <a:cubicBezTo>
                    <a:pt x="9703" y="3844"/>
                    <a:pt x="9940" y="3725"/>
                    <a:pt x="10177" y="3583"/>
                  </a:cubicBezTo>
                  <a:cubicBezTo>
                    <a:pt x="11126" y="3085"/>
                    <a:pt x="12003" y="2492"/>
                    <a:pt x="12810" y="1780"/>
                  </a:cubicBezTo>
                  <a:cubicBezTo>
                    <a:pt x="13498" y="1211"/>
                    <a:pt x="14162" y="641"/>
                    <a:pt x="14850" y="72"/>
                  </a:cubicBezTo>
                  <a:cubicBezTo>
                    <a:pt x="14921" y="48"/>
                    <a:pt x="14992" y="25"/>
                    <a:pt x="15063" y="1"/>
                  </a:cubicBezTo>
                  <a:cubicBezTo>
                    <a:pt x="15063" y="167"/>
                    <a:pt x="15111" y="309"/>
                    <a:pt x="15111" y="452"/>
                  </a:cubicBezTo>
                  <a:cubicBezTo>
                    <a:pt x="15135" y="736"/>
                    <a:pt x="15111" y="997"/>
                    <a:pt x="15087" y="1282"/>
                  </a:cubicBezTo>
                  <a:cubicBezTo>
                    <a:pt x="14992" y="1851"/>
                    <a:pt x="14779" y="2397"/>
                    <a:pt x="14494" y="2895"/>
                  </a:cubicBezTo>
                  <a:cubicBezTo>
                    <a:pt x="14447" y="2966"/>
                    <a:pt x="14399" y="3037"/>
                    <a:pt x="14352" y="3108"/>
                  </a:cubicBezTo>
                  <a:cubicBezTo>
                    <a:pt x="13522" y="4721"/>
                    <a:pt x="12359" y="6121"/>
                    <a:pt x="11197" y="7497"/>
                  </a:cubicBezTo>
                  <a:cubicBezTo>
                    <a:pt x="11007" y="7710"/>
                    <a:pt x="10817" y="7947"/>
                    <a:pt x="10628" y="8185"/>
                  </a:cubicBezTo>
                  <a:cubicBezTo>
                    <a:pt x="10106" y="8849"/>
                    <a:pt x="9513" y="9466"/>
                    <a:pt x="8872" y="10011"/>
                  </a:cubicBezTo>
                  <a:cubicBezTo>
                    <a:pt x="8611" y="10225"/>
                    <a:pt x="8350" y="10391"/>
                    <a:pt x="8066" y="10533"/>
                  </a:cubicBezTo>
                  <a:cubicBezTo>
                    <a:pt x="7330" y="10984"/>
                    <a:pt x="6571" y="11411"/>
                    <a:pt x="5812" y="11814"/>
                  </a:cubicBezTo>
                  <a:cubicBezTo>
                    <a:pt x="5433" y="12051"/>
                    <a:pt x="5030" y="12170"/>
                    <a:pt x="4579" y="12170"/>
                  </a:cubicBezTo>
                  <a:cubicBezTo>
                    <a:pt x="4342" y="12146"/>
                    <a:pt x="4081" y="12170"/>
                    <a:pt x="3820" y="12193"/>
                  </a:cubicBezTo>
                  <a:cubicBezTo>
                    <a:pt x="3108" y="12217"/>
                    <a:pt x="2373" y="12099"/>
                    <a:pt x="1709" y="11861"/>
                  </a:cubicBezTo>
                  <a:cubicBezTo>
                    <a:pt x="1400" y="11743"/>
                    <a:pt x="1116" y="11600"/>
                    <a:pt x="878" y="11411"/>
                  </a:cubicBezTo>
                  <a:cubicBezTo>
                    <a:pt x="641" y="11245"/>
                    <a:pt x="451" y="11055"/>
                    <a:pt x="238" y="10865"/>
                  </a:cubicBezTo>
                  <a:cubicBezTo>
                    <a:pt x="72" y="10723"/>
                    <a:pt x="1" y="10486"/>
                    <a:pt x="119" y="10272"/>
                  </a:cubicBezTo>
                  <a:cubicBezTo>
                    <a:pt x="309" y="10201"/>
                    <a:pt x="523" y="10177"/>
                    <a:pt x="736" y="10225"/>
                  </a:cubicBezTo>
                  <a:lnTo>
                    <a:pt x="1875" y="10225"/>
                  </a:lnTo>
                  <a:cubicBezTo>
                    <a:pt x="2420" y="10177"/>
                    <a:pt x="2895" y="9845"/>
                    <a:pt x="3108" y="9323"/>
                  </a:cubicBezTo>
                  <a:cubicBezTo>
                    <a:pt x="3227" y="9039"/>
                    <a:pt x="3203" y="8683"/>
                    <a:pt x="3037" y="8398"/>
                  </a:cubicBezTo>
                  <a:cubicBezTo>
                    <a:pt x="2800" y="7900"/>
                    <a:pt x="2515" y="7426"/>
                    <a:pt x="2159" y="6999"/>
                  </a:cubicBezTo>
                  <a:cubicBezTo>
                    <a:pt x="1922" y="6761"/>
                    <a:pt x="1709" y="6500"/>
                    <a:pt x="1543" y="62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865;p68">
              <a:extLst>
                <a:ext uri="{FF2B5EF4-FFF2-40B4-BE49-F238E27FC236}">
                  <a16:creationId xmlns:a16="http://schemas.microsoft.com/office/drawing/2014/main" id="{B0FAF3F8-6DD4-1194-B73E-66A385BC627E}"/>
                </a:ext>
              </a:extLst>
            </p:cNvPr>
            <p:cNvSpPr/>
            <p:nvPr/>
          </p:nvSpPr>
          <p:spPr>
            <a:xfrm>
              <a:off x="7074050" y="2402150"/>
              <a:ext cx="574050" cy="325575"/>
            </a:xfrm>
            <a:custGeom>
              <a:avLst/>
              <a:gdLst/>
              <a:ahLst/>
              <a:cxnLst/>
              <a:rect l="l" t="t" r="r" b="b"/>
              <a:pathLst>
                <a:path w="22962" h="13023" extrusionOk="0">
                  <a:moveTo>
                    <a:pt x="712" y="4982"/>
                  </a:moveTo>
                  <a:cubicBezTo>
                    <a:pt x="807" y="4626"/>
                    <a:pt x="925" y="4317"/>
                    <a:pt x="1281" y="4175"/>
                  </a:cubicBezTo>
                  <a:cubicBezTo>
                    <a:pt x="1329" y="4151"/>
                    <a:pt x="1423" y="4080"/>
                    <a:pt x="1400" y="4056"/>
                  </a:cubicBezTo>
                  <a:cubicBezTo>
                    <a:pt x="1376" y="3819"/>
                    <a:pt x="1566" y="3819"/>
                    <a:pt x="1684" y="3772"/>
                  </a:cubicBezTo>
                  <a:cubicBezTo>
                    <a:pt x="1850" y="3677"/>
                    <a:pt x="2016" y="3606"/>
                    <a:pt x="2182" y="3487"/>
                  </a:cubicBezTo>
                  <a:cubicBezTo>
                    <a:pt x="2301" y="3416"/>
                    <a:pt x="2372" y="3250"/>
                    <a:pt x="2301" y="3108"/>
                  </a:cubicBezTo>
                  <a:cubicBezTo>
                    <a:pt x="2182" y="2704"/>
                    <a:pt x="2088" y="2586"/>
                    <a:pt x="1684" y="2586"/>
                  </a:cubicBezTo>
                  <a:cubicBezTo>
                    <a:pt x="1423" y="2586"/>
                    <a:pt x="1186" y="2467"/>
                    <a:pt x="1044" y="2254"/>
                  </a:cubicBezTo>
                  <a:cubicBezTo>
                    <a:pt x="735" y="1874"/>
                    <a:pt x="451" y="1495"/>
                    <a:pt x="142" y="1091"/>
                  </a:cubicBezTo>
                  <a:cubicBezTo>
                    <a:pt x="71" y="973"/>
                    <a:pt x="24" y="830"/>
                    <a:pt x="0" y="688"/>
                  </a:cubicBezTo>
                  <a:cubicBezTo>
                    <a:pt x="0" y="475"/>
                    <a:pt x="0" y="285"/>
                    <a:pt x="0" y="95"/>
                  </a:cubicBezTo>
                  <a:cubicBezTo>
                    <a:pt x="119" y="48"/>
                    <a:pt x="261" y="24"/>
                    <a:pt x="380" y="0"/>
                  </a:cubicBezTo>
                  <a:lnTo>
                    <a:pt x="3179" y="0"/>
                  </a:lnTo>
                  <a:cubicBezTo>
                    <a:pt x="3890" y="24"/>
                    <a:pt x="4578" y="190"/>
                    <a:pt x="5219" y="475"/>
                  </a:cubicBezTo>
                  <a:cubicBezTo>
                    <a:pt x="5480" y="593"/>
                    <a:pt x="5741" y="641"/>
                    <a:pt x="6025" y="641"/>
                  </a:cubicBezTo>
                  <a:cubicBezTo>
                    <a:pt x="7069" y="617"/>
                    <a:pt x="8136" y="593"/>
                    <a:pt x="9204" y="593"/>
                  </a:cubicBezTo>
                  <a:cubicBezTo>
                    <a:pt x="9441" y="593"/>
                    <a:pt x="9678" y="617"/>
                    <a:pt x="9892" y="641"/>
                  </a:cubicBezTo>
                  <a:cubicBezTo>
                    <a:pt x="10437" y="735"/>
                    <a:pt x="11007" y="712"/>
                    <a:pt x="11552" y="617"/>
                  </a:cubicBezTo>
                  <a:cubicBezTo>
                    <a:pt x="11789" y="569"/>
                    <a:pt x="12050" y="593"/>
                    <a:pt x="12288" y="712"/>
                  </a:cubicBezTo>
                  <a:cubicBezTo>
                    <a:pt x="12667" y="902"/>
                    <a:pt x="13094" y="1020"/>
                    <a:pt x="13521" y="1044"/>
                  </a:cubicBezTo>
                  <a:cubicBezTo>
                    <a:pt x="14090" y="1091"/>
                    <a:pt x="14636" y="1257"/>
                    <a:pt x="15158" y="1471"/>
                  </a:cubicBezTo>
                  <a:cubicBezTo>
                    <a:pt x="15774" y="1708"/>
                    <a:pt x="16415" y="1922"/>
                    <a:pt x="17032" y="2111"/>
                  </a:cubicBezTo>
                  <a:cubicBezTo>
                    <a:pt x="17625" y="2277"/>
                    <a:pt x="18170" y="2562"/>
                    <a:pt x="18645" y="2942"/>
                  </a:cubicBezTo>
                  <a:cubicBezTo>
                    <a:pt x="19356" y="3511"/>
                    <a:pt x="20044" y="4128"/>
                    <a:pt x="20661" y="4792"/>
                  </a:cubicBezTo>
                  <a:cubicBezTo>
                    <a:pt x="20851" y="5005"/>
                    <a:pt x="21017" y="5219"/>
                    <a:pt x="21183" y="5456"/>
                  </a:cubicBezTo>
                  <a:cubicBezTo>
                    <a:pt x="21349" y="5717"/>
                    <a:pt x="21610" y="5930"/>
                    <a:pt x="21918" y="6073"/>
                  </a:cubicBezTo>
                  <a:cubicBezTo>
                    <a:pt x="22227" y="6168"/>
                    <a:pt x="22416" y="6452"/>
                    <a:pt x="22440" y="6784"/>
                  </a:cubicBezTo>
                  <a:cubicBezTo>
                    <a:pt x="22464" y="7069"/>
                    <a:pt x="22559" y="7330"/>
                    <a:pt x="22725" y="7567"/>
                  </a:cubicBezTo>
                  <a:cubicBezTo>
                    <a:pt x="22891" y="7828"/>
                    <a:pt x="22962" y="8160"/>
                    <a:pt x="22962" y="8468"/>
                  </a:cubicBezTo>
                  <a:lnTo>
                    <a:pt x="22962" y="9678"/>
                  </a:lnTo>
                  <a:cubicBezTo>
                    <a:pt x="22962" y="9797"/>
                    <a:pt x="22962" y="9892"/>
                    <a:pt x="22938" y="9987"/>
                  </a:cubicBezTo>
                  <a:cubicBezTo>
                    <a:pt x="22891" y="10295"/>
                    <a:pt x="22559" y="10461"/>
                    <a:pt x="22298" y="10295"/>
                  </a:cubicBezTo>
                  <a:cubicBezTo>
                    <a:pt x="22155" y="10224"/>
                    <a:pt x="22013" y="10105"/>
                    <a:pt x="21871" y="10034"/>
                  </a:cubicBezTo>
                  <a:cubicBezTo>
                    <a:pt x="21539" y="9797"/>
                    <a:pt x="21064" y="9963"/>
                    <a:pt x="20993" y="10366"/>
                  </a:cubicBezTo>
                  <a:cubicBezTo>
                    <a:pt x="20946" y="10580"/>
                    <a:pt x="20922" y="10769"/>
                    <a:pt x="20898" y="10959"/>
                  </a:cubicBezTo>
                  <a:cubicBezTo>
                    <a:pt x="20780" y="10959"/>
                    <a:pt x="20661" y="10935"/>
                    <a:pt x="20542" y="10888"/>
                  </a:cubicBezTo>
                  <a:cubicBezTo>
                    <a:pt x="20424" y="10793"/>
                    <a:pt x="20305" y="10698"/>
                    <a:pt x="20210" y="10580"/>
                  </a:cubicBezTo>
                  <a:cubicBezTo>
                    <a:pt x="19926" y="10342"/>
                    <a:pt x="19522" y="10271"/>
                    <a:pt x="19190" y="10390"/>
                  </a:cubicBezTo>
                  <a:cubicBezTo>
                    <a:pt x="18834" y="10461"/>
                    <a:pt x="18502" y="10627"/>
                    <a:pt x="18241" y="10888"/>
                  </a:cubicBezTo>
                  <a:cubicBezTo>
                    <a:pt x="17696" y="11362"/>
                    <a:pt x="17198" y="11908"/>
                    <a:pt x="16771" y="12477"/>
                  </a:cubicBezTo>
                  <a:cubicBezTo>
                    <a:pt x="16628" y="12714"/>
                    <a:pt x="16439" y="12904"/>
                    <a:pt x="16225" y="13023"/>
                  </a:cubicBezTo>
                  <a:cubicBezTo>
                    <a:pt x="15893" y="12881"/>
                    <a:pt x="15632" y="12596"/>
                    <a:pt x="15537" y="12240"/>
                  </a:cubicBezTo>
                  <a:cubicBezTo>
                    <a:pt x="15442" y="11955"/>
                    <a:pt x="15348" y="11647"/>
                    <a:pt x="15276" y="11339"/>
                  </a:cubicBezTo>
                  <a:cubicBezTo>
                    <a:pt x="15158" y="10935"/>
                    <a:pt x="14944" y="10580"/>
                    <a:pt x="14636" y="10319"/>
                  </a:cubicBezTo>
                  <a:cubicBezTo>
                    <a:pt x="14351" y="10034"/>
                    <a:pt x="13877" y="9987"/>
                    <a:pt x="13521" y="10200"/>
                  </a:cubicBezTo>
                  <a:cubicBezTo>
                    <a:pt x="13402" y="10271"/>
                    <a:pt x="13284" y="10366"/>
                    <a:pt x="13165" y="10461"/>
                  </a:cubicBezTo>
                  <a:cubicBezTo>
                    <a:pt x="12809" y="10698"/>
                    <a:pt x="12477" y="10935"/>
                    <a:pt x="12121" y="11173"/>
                  </a:cubicBezTo>
                  <a:cubicBezTo>
                    <a:pt x="11766" y="11362"/>
                    <a:pt x="11362" y="11410"/>
                    <a:pt x="11007" y="11268"/>
                  </a:cubicBezTo>
                  <a:cubicBezTo>
                    <a:pt x="10746" y="11196"/>
                    <a:pt x="10580" y="10959"/>
                    <a:pt x="10556" y="10698"/>
                  </a:cubicBezTo>
                  <a:cubicBezTo>
                    <a:pt x="10508" y="10224"/>
                    <a:pt x="10556" y="9726"/>
                    <a:pt x="10651" y="9251"/>
                  </a:cubicBezTo>
                  <a:cubicBezTo>
                    <a:pt x="10769" y="8729"/>
                    <a:pt x="10817" y="8184"/>
                    <a:pt x="10793" y="7662"/>
                  </a:cubicBezTo>
                  <a:cubicBezTo>
                    <a:pt x="10793" y="7615"/>
                    <a:pt x="10793" y="7567"/>
                    <a:pt x="10793" y="7543"/>
                  </a:cubicBezTo>
                  <a:cubicBezTo>
                    <a:pt x="10769" y="7045"/>
                    <a:pt x="10224" y="6808"/>
                    <a:pt x="9844" y="7116"/>
                  </a:cubicBezTo>
                  <a:cubicBezTo>
                    <a:pt x="9346" y="7472"/>
                    <a:pt x="8848" y="7828"/>
                    <a:pt x="8350" y="8184"/>
                  </a:cubicBezTo>
                  <a:cubicBezTo>
                    <a:pt x="7686" y="8682"/>
                    <a:pt x="6950" y="9085"/>
                    <a:pt x="6191" y="9394"/>
                  </a:cubicBezTo>
                  <a:cubicBezTo>
                    <a:pt x="5432" y="9678"/>
                    <a:pt x="4626" y="9821"/>
                    <a:pt x="3819" y="9797"/>
                  </a:cubicBezTo>
                  <a:cubicBezTo>
                    <a:pt x="3724" y="9773"/>
                    <a:pt x="3653" y="9749"/>
                    <a:pt x="3582" y="9726"/>
                  </a:cubicBezTo>
                  <a:cubicBezTo>
                    <a:pt x="3606" y="9583"/>
                    <a:pt x="3629" y="9441"/>
                    <a:pt x="3653" y="9299"/>
                  </a:cubicBezTo>
                  <a:cubicBezTo>
                    <a:pt x="3890" y="8587"/>
                    <a:pt x="4270" y="7899"/>
                    <a:pt x="4768" y="7306"/>
                  </a:cubicBezTo>
                  <a:cubicBezTo>
                    <a:pt x="5124" y="6808"/>
                    <a:pt x="5527" y="6357"/>
                    <a:pt x="5930" y="5883"/>
                  </a:cubicBezTo>
                  <a:cubicBezTo>
                    <a:pt x="6168" y="5551"/>
                    <a:pt x="6476" y="5266"/>
                    <a:pt x="6808" y="5053"/>
                  </a:cubicBezTo>
                  <a:cubicBezTo>
                    <a:pt x="6998" y="4910"/>
                    <a:pt x="7188" y="4768"/>
                    <a:pt x="7354" y="4602"/>
                  </a:cubicBezTo>
                  <a:cubicBezTo>
                    <a:pt x="7520" y="4412"/>
                    <a:pt x="7543" y="4151"/>
                    <a:pt x="7401" y="3938"/>
                  </a:cubicBezTo>
                  <a:cubicBezTo>
                    <a:pt x="7306" y="3748"/>
                    <a:pt x="7093" y="3653"/>
                    <a:pt x="6879" y="3677"/>
                  </a:cubicBezTo>
                  <a:cubicBezTo>
                    <a:pt x="6832" y="3677"/>
                    <a:pt x="6784" y="3677"/>
                    <a:pt x="6737" y="3701"/>
                  </a:cubicBezTo>
                  <a:cubicBezTo>
                    <a:pt x="6381" y="3962"/>
                    <a:pt x="5930" y="3890"/>
                    <a:pt x="5527" y="3985"/>
                  </a:cubicBezTo>
                  <a:cubicBezTo>
                    <a:pt x="5005" y="4104"/>
                    <a:pt x="4507" y="4294"/>
                    <a:pt x="4009" y="4436"/>
                  </a:cubicBezTo>
                  <a:cubicBezTo>
                    <a:pt x="3036" y="4721"/>
                    <a:pt x="2064" y="4910"/>
                    <a:pt x="1068" y="4982"/>
                  </a:cubicBezTo>
                  <a:cubicBezTo>
                    <a:pt x="925" y="4982"/>
                    <a:pt x="807" y="4982"/>
                    <a:pt x="712" y="4982"/>
                  </a:cubicBezTo>
                  <a:close/>
                </a:path>
              </a:pathLst>
            </a:custGeom>
            <a:solidFill>
              <a:srgbClr val="FFA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866;p68">
              <a:extLst>
                <a:ext uri="{FF2B5EF4-FFF2-40B4-BE49-F238E27FC236}">
                  <a16:creationId xmlns:a16="http://schemas.microsoft.com/office/drawing/2014/main" id="{3219239B-0E3D-5B5C-705F-9E58FE662786}"/>
                </a:ext>
              </a:extLst>
            </p:cNvPr>
            <p:cNvSpPr/>
            <p:nvPr/>
          </p:nvSpPr>
          <p:spPr>
            <a:xfrm>
              <a:off x="7643925" y="2298950"/>
              <a:ext cx="341025" cy="215900"/>
            </a:xfrm>
            <a:custGeom>
              <a:avLst/>
              <a:gdLst/>
              <a:ahLst/>
              <a:cxnLst/>
              <a:rect l="l" t="t" r="r" b="b"/>
              <a:pathLst>
                <a:path w="13641" h="8636" extrusionOk="0">
                  <a:moveTo>
                    <a:pt x="13640" y="5694"/>
                  </a:moveTo>
                  <a:cubicBezTo>
                    <a:pt x="13427" y="6216"/>
                    <a:pt x="12952" y="6382"/>
                    <a:pt x="12502" y="6548"/>
                  </a:cubicBezTo>
                  <a:cubicBezTo>
                    <a:pt x="12431" y="6548"/>
                    <a:pt x="12359" y="6571"/>
                    <a:pt x="12312" y="6571"/>
                  </a:cubicBezTo>
                  <a:cubicBezTo>
                    <a:pt x="12051" y="6548"/>
                    <a:pt x="11838" y="6690"/>
                    <a:pt x="11743" y="6927"/>
                  </a:cubicBezTo>
                  <a:cubicBezTo>
                    <a:pt x="11648" y="7188"/>
                    <a:pt x="11719" y="7473"/>
                    <a:pt x="11909" y="7686"/>
                  </a:cubicBezTo>
                  <a:cubicBezTo>
                    <a:pt x="12051" y="7829"/>
                    <a:pt x="12217" y="7971"/>
                    <a:pt x="12359" y="8137"/>
                  </a:cubicBezTo>
                  <a:cubicBezTo>
                    <a:pt x="12431" y="8232"/>
                    <a:pt x="12502" y="8327"/>
                    <a:pt x="12620" y="8469"/>
                  </a:cubicBezTo>
                  <a:cubicBezTo>
                    <a:pt x="12502" y="8516"/>
                    <a:pt x="12359" y="8564"/>
                    <a:pt x="12217" y="8564"/>
                  </a:cubicBezTo>
                  <a:cubicBezTo>
                    <a:pt x="10960" y="8635"/>
                    <a:pt x="9679" y="8540"/>
                    <a:pt x="8422" y="8327"/>
                  </a:cubicBezTo>
                  <a:cubicBezTo>
                    <a:pt x="8256" y="8279"/>
                    <a:pt x="8090" y="8232"/>
                    <a:pt x="7924" y="8184"/>
                  </a:cubicBezTo>
                  <a:cubicBezTo>
                    <a:pt x="7165" y="7900"/>
                    <a:pt x="6405" y="7615"/>
                    <a:pt x="5646" y="7378"/>
                  </a:cubicBezTo>
                  <a:cubicBezTo>
                    <a:pt x="5433" y="7307"/>
                    <a:pt x="5196" y="7283"/>
                    <a:pt x="4959" y="7307"/>
                  </a:cubicBezTo>
                  <a:cubicBezTo>
                    <a:pt x="3393" y="7307"/>
                    <a:pt x="1851" y="7307"/>
                    <a:pt x="286" y="7330"/>
                  </a:cubicBezTo>
                  <a:cubicBezTo>
                    <a:pt x="214" y="7330"/>
                    <a:pt x="143" y="7330"/>
                    <a:pt x="25" y="7307"/>
                  </a:cubicBezTo>
                  <a:cubicBezTo>
                    <a:pt x="25" y="7164"/>
                    <a:pt x="25" y="7046"/>
                    <a:pt x="1" y="6927"/>
                  </a:cubicBezTo>
                  <a:cubicBezTo>
                    <a:pt x="357" y="6856"/>
                    <a:pt x="618" y="6595"/>
                    <a:pt x="760" y="6263"/>
                  </a:cubicBezTo>
                  <a:cubicBezTo>
                    <a:pt x="1282" y="5124"/>
                    <a:pt x="2065" y="4128"/>
                    <a:pt x="3037" y="3322"/>
                  </a:cubicBezTo>
                  <a:cubicBezTo>
                    <a:pt x="3583" y="2847"/>
                    <a:pt x="4105" y="2349"/>
                    <a:pt x="4674" y="1898"/>
                  </a:cubicBezTo>
                  <a:cubicBezTo>
                    <a:pt x="4959" y="1637"/>
                    <a:pt x="5267" y="1424"/>
                    <a:pt x="5599" y="1210"/>
                  </a:cubicBezTo>
                  <a:cubicBezTo>
                    <a:pt x="6405" y="712"/>
                    <a:pt x="7307" y="357"/>
                    <a:pt x="8232" y="119"/>
                  </a:cubicBezTo>
                  <a:cubicBezTo>
                    <a:pt x="8896" y="24"/>
                    <a:pt x="9584" y="1"/>
                    <a:pt x="10248" y="48"/>
                  </a:cubicBezTo>
                  <a:cubicBezTo>
                    <a:pt x="10628" y="96"/>
                    <a:pt x="10960" y="262"/>
                    <a:pt x="11221" y="499"/>
                  </a:cubicBezTo>
                  <a:cubicBezTo>
                    <a:pt x="11719" y="878"/>
                    <a:pt x="11624" y="1661"/>
                    <a:pt x="11411" y="2017"/>
                  </a:cubicBezTo>
                  <a:cubicBezTo>
                    <a:pt x="11268" y="2254"/>
                    <a:pt x="11078" y="2468"/>
                    <a:pt x="10865" y="2634"/>
                  </a:cubicBezTo>
                  <a:cubicBezTo>
                    <a:pt x="10438" y="3013"/>
                    <a:pt x="9964" y="3298"/>
                    <a:pt x="9465" y="3535"/>
                  </a:cubicBezTo>
                  <a:cubicBezTo>
                    <a:pt x="9418" y="3535"/>
                    <a:pt x="9394" y="3559"/>
                    <a:pt x="9347" y="3583"/>
                  </a:cubicBezTo>
                  <a:cubicBezTo>
                    <a:pt x="9110" y="3701"/>
                    <a:pt x="9015" y="3986"/>
                    <a:pt x="9086" y="4223"/>
                  </a:cubicBezTo>
                  <a:cubicBezTo>
                    <a:pt x="9133" y="4460"/>
                    <a:pt x="9347" y="4626"/>
                    <a:pt x="9584" y="4650"/>
                  </a:cubicBezTo>
                  <a:cubicBezTo>
                    <a:pt x="9845" y="4650"/>
                    <a:pt x="10106" y="4650"/>
                    <a:pt x="10367" y="4650"/>
                  </a:cubicBezTo>
                  <a:cubicBezTo>
                    <a:pt x="10841" y="4603"/>
                    <a:pt x="11339" y="4674"/>
                    <a:pt x="11790" y="4863"/>
                  </a:cubicBezTo>
                  <a:cubicBezTo>
                    <a:pt x="12146" y="4982"/>
                    <a:pt x="12525" y="5101"/>
                    <a:pt x="12905" y="5148"/>
                  </a:cubicBezTo>
                  <a:cubicBezTo>
                    <a:pt x="13213" y="5219"/>
                    <a:pt x="13498" y="5409"/>
                    <a:pt x="13640" y="5694"/>
                  </a:cubicBezTo>
                  <a:close/>
                </a:path>
              </a:pathLst>
            </a:custGeom>
            <a:solidFill>
              <a:srgbClr val="FFA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867;p68">
              <a:extLst>
                <a:ext uri="{FF2B5EF4-FFF2-40B4-BE49-F238E27FC236}">
                  <a16:creationId xmlns:a16="http://schemas.microsoft.com/office/drawing/2014/main" id="{C6AC9F09-8FFA-DD91-1310-19A26162F969}"/>
                </a:ext>
              </a:extLst>
            </p:cNvPr>
            <p:cNvSpPr/>
            <p:nvPr/>
          </p:nvSpPr>
          <p:spPr>
            <a:xfrm>
              <a:off x="6472725" y="1036400"/>
              <a:ext cx="290600" cy="150675"/>
            </a:xfrm>
            <a:custGeom>
              <a:avLst/>
              <a:gdLst/>
              <a:ahLst/>
              <a:cxnLst/>
              <a:rect l="l" t="t" r="r" b="b"/>
              <a:pathLst>
                <a:path w="11624" h="6027" extrusionOk="0">
                  <a:moveTo>
                    <a:pt x="11623" y="1045"/>
                  </a:moveTo>
                  <a:cubicBezTo>
                    <a:pt x="11268" y="1519"/>
                    <a:pt x="10912" y="1946"/>
                    <a:pt x="10580" y="2397"/>
                  </a:cubicBezTo>
                  <a:cubicBezTo>
                    <a:pt x="9963" y="3132"/>
                    <a:pt x="9655" y="4081"/>
                    <a:pt x="9726" y="5054"/>
                  </a:cubicBezTo>
                  <a:cubicBezTo>
                    <a:pt x="9726" y="5196"/>
                    <a:pt x="9726" y="5362"/>
                    <a:pt x="9726" y="5504"/>
                  </a:cubicBezTo>
                  <a:cubicBezTo>
                    <a:pt x="9702" y="5552"/>
                    <a:pt x="9678" y="5599"/>
                    <a:pt x="9655" y="5647"/>
                  </a:cubicBezTo>
                  <a:cubicBezTo>
                    <a:pt x="9536" y="5647"/>
                    <a:pt x="9417" y="5647"/>
                    <a:pt x="9299" y="5623"/>
                  </a:cubicBezTo>
                  <a:cubicBezTo>
                    <a:pt x="8469" y="5386"/>
                    <a:pt x="7615" y="5314"/>
                    <a:pt x="6784" y="5338"/>
                  </a:cubicBezTo>
                  <a:cubicBezTo>
                    <a:pt x="5741" y="5338"/>
                    <a:pt x="4697" y="5338"/>
                    <a:pt x="3653" y="5362"/>
                  </a:cubicBezTo>
                  <a:cubicBezTo>
                    <a:pt x="2657" y="5386"/>
                    <a:pt x="1661" y="5552"/>
                    <a:pt x="712" y="5860"/>
                  </a:cubicBezTo>
                  <a:cubicBezTo>
                    <a:pt x="498" y="5907"/>
                    <a:pt x="261" y="5955"/>
                    <a:pt x="0" y="6026"/>
                  </a:cubicBezTo>
                  <a:cubicBezTo>
                    <a:pt x="24" y="5670"/>
                    <a:pt x="119" y="5362"/>
                    <a:pt x="309" y="5077"/>
                  </a:cubicBezTo>
                  <a:cubicBezTo>
                    <a:pt x="593" y="4627"/>
                    <a:pt x="902" y="4176"/>
                    <a:pt x="1210" y="3773"/>
                  </a:cubicBezTo>
                  <a:cubicBezTo>
                    <a:pt x="1281" y="3678"/>
                    <a:pt x="1352" y="3607"/>
                    <a:pt x="1423" y="3535"/>
                  </a:cubicBezTo>
                  <a:cubicBezTo>
                    <a:pt x="1637" y="3322"/>
                    <a:pt x="1827" y="3108"/>
                    <a:pt x="2017" y="2871"/>
                  </a:cubicBezTo>
                  <a:cubicBezTo>
                    <a:pt x="2349" y="2444"/>
                    <a:pt x="2776" y="2065"/>
                    <a:pt x="3250" y="1780"/>
                  </a:cubicBezTo>
                  <a:cubicBezTo>
                    <a:pt x="3630" y="1543"/>
                    <a:pt x="3985" y="1282"/>
                    <a:pt x="4341" y="997"/>
                  </a:cubicBezTo>
                  <a:cubicBezTo>
                    <a:pt x="4555" y="855"/>
                    <a:pt x="4768" y="736"/>
                    <a:pt x="5029" y="665"/>
                  </a:cubicBezTo>
                  <a:cubicBezTo>
                    <a:pt x="5456" y="499"/>
                    <a:pt x="5907" y="357"/>
                    <a:pt x="6334" y="167"/>
                  </a:cubicBezTo>
                  <a:cubicBezTo>
                    <a:pt x="6595" y="48"/>
                    <a:pt x="6903" y="1"/>
                    <a:pt x="7188" y="1"/>
                  </a:cubicBezTo>
                  <a:lnTo>
                    <a:pt x="8160" y="1"/>
                  </a:lnTo>
                  <a:lnTo>
                    <a:pt x="8279" y="1"/>
                  </a:lnTo>
                  <a:cubicBezTo>
                    <a:pt x="8397" y="1"/>
                    <a:pt x="8540" y="1"/>
                    <a:pt x="8658" y="48"/>
                  </a:cubicBezTo>
                  <a:cubicBezTo>
                    <a:pt x="9417" y="333"/>
                    <a:pt x="10271" y="214"/>
                    <a:pt x="11007" y="594"/>
                  </a:cubicBezTo>
                  <a:cubicBezTo>
                    <a:pt x="11244" y="689"/>
                    <a:pt x="11457" y="855"/>
                    <a:pt x="11623" y="104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868;p68">
              <a:extLst>
                <a:ext uri="{FF2B5EF4-FFF2-40B4-BE49-F238E27FC236}">
                  <a16:creationId xmlns:a16="http://schemas.microsoft.com/office/drawing/2014/main" id="{110672FB-5915-0400-A3F1-C0EA23BB32CE}"/>
                </a:ext>
              </a:extLst>
            </p:cNvPr>
            <p:cNvSpPr/>
            <p:nvPr/>
          </p:nvSpPr>
          <p:spPr>
            <a:xfrm>
              <a:off x="7624950" y="2505925"/>
              <a:ext cx="157775" cy="163100"/>
            </a:xfrm>
            <a:custGeom>
              <a:avLst/>
              <a:gdLst/>
              <a:ahLst/>
              <a:cxnLst/>
              <a:rect l="l" t="t" r="r" b="b"/>
              <a:pathLst>
                <a:path w="6311" h="6524" extrusionOk="0">
                  <a:moveTo>
                    <a:pt x="1" y="0"/>
                  </a:moveTo>
                  <a:cubicBezTo>
                    <a:pt x="594" y="71"/>
                    <a:pt x="1092" y="143"/>
                    <a:pt x="1590" y="214"/>
                  </a:cubicBezTo>
                  <a:cubicBezTo>
                    <a:pt x="2325" y="332"/>
                    <a:pt x="3037" y="475"/>
                    <a:pt x="3772" y="546"/>
                  </a:cubicBezTo>
                  <a:cubicBezTo>
                    <a:pt x="4247" y="641"/>
                    <a:pt x="4698" y="759"/>
                    <a:pt x="5124" y="902"/>
                  </a:cubicBezTo>
                  <a:cubicBezTo>
                    <a:pt x="5385" y="973"/>
                    <a:pt x="5599" y="1091"/>
                    <a:pt x="5836" y="1163"/>
                  </a:cubicBezTo>
                  <a:cubicBezTo>
                    <a:pt x="6073" y="1210"/>
                    <a:pt x="6263" y="1424"/>
                    <a:pt x="6263" y="1661"/>
                  </a:cubicBezTo>
                  <a:cubicBezTo>
                    <a:pt x="6311" y="2088"/>
                    <a:pt x="6263" y="2515"/>
                    <a:pt x="6144" y="2918"/>
                  </a:cubicBezTo>
                  <a:cubicBezTo>
                    <a:pt x="5955" y="3392"/>
                    <a:pt x="5789" y="3867"/>
                    <a:pt x="5575" y="4341"/>
                  </a:cubicBezTo>
                  <a:cubicBezTo>
                    <a:pt x="5385" y="4816"/>
                    <a:pt x="5196" y="5243"/>
                    <a:pt x="4982" y="5670"/>
                  </a:cubicBezTo>
                  <a:cubicBezTo>
                    <a:pt x="4864" y="5930"/>
                    <a:pt x="4721" y="6168"/>
                    <a:pt x="4626" y="6357"/>
                  </a:cubicBezTo>
                  <a:cubicBezTo>
                    <a:pt x="4294" y="6524"/>
                    <a:pt x="3915" y="6381"/>
                    <a:pt x="3749" y="6049"/>
                  </a:cubicBezTo>
                  <a:cubicBezTo>
                    <a:pt x="3559" y="5764"/>
                    <a:pt x="3345" y="5480"/>
                    <a:pt x="3108" y="5195"/>
                  </a:cubicBezTo>
                  <a:cubicBezTo>
                    <a:pt x="2729" y="4721"/>
                    <a:pt x="2397" y="4199"/>
                    <a:pt x="2136" y="3630"/>
                  </a:cubicBezTo>
                  <a:cubicBezTo>
                    <a:pt x="1898" y="3274"/>
                    <a:pt x="1709" y="2918"/>
                    <a:pt x="1519" y="2538"/>
                  </a:cubicBezTo>
                  <a:cubicBezTo>
                    <a:pt x="1400" y="2206"/>
                    <a:pt x="1258" y="1922"/>
                    <a:pt x="1116" y="1613"/>
                  </a:cubicBezTo>
                  <a:cubicBezTo>
                    <a:pt x="1068" y="1424"/>
                    <a:pt x="926" y="1281"/>
                    <a:pt x="760" y="1186"/>
                  </a:cubicBezTo>
                  <a:cubicBezTo>
                    <a:pt x="309" y="949"/>
                    <a:pt x="191" y="498"/>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869;p68">
              <a:extLst>
                <a:ext uri="{FF2B5EF4-FFF2-40B4-BE49-F238E27FC236}">
                  <a16:creationId xmlns:a16="http://schemas.microsoft.com/office/drawing/2014/main" id="{8B744DE3-0D7C-5A45-527C-7D7BF87D0DFB}"/>
                </a:ext>
              </a:extLst>
            </p:cNvPr>
            <p:cNvSpPr/>
            <p:nvPr/>
          </p:nvSpPr>
          <p:spPr>
            <a:xfrm>
              <a:off x="7525325" y="2325050"/>
              <a:ext cx="90175" cy="138200"/>
            </a:xfrm>
            <a:custGeom>
              <a:avLst/>
              <a:gdLst/>
              <a:ahLst/>
              <a:cxnLst/>
              <a:rect l="l" t="t" r="r" b="b"/>
              <a:pathLst>
                <a:path w="3607" h="5528" extrusionOk="0">
                  <a:moveTo>
                    <a:pt x="3511" y="0"/>
                  </a:moveTo>
                  <a:cubicBezTo>
                    <a:pt x="3606" y="570"/>
                    <a:pt x="3606" y="4982"/>
                    <a:pt x="3535" y="5527"/>
                  </a:cubicBezTo>
                  <a:cubicBezTo>
                    <a:pt x="3084" y="5527"/>
                    <a:pt x="2657" y="5432"/>
                    <a:pt x="2254" y="5266"/>
                  </a:cubicBezTo>
                  <a:cubicBezTo>
                    <a:pt x="1970" y="5148"/>
                    <a:pt x="1709" y="5029"/>
                    <a:pt x="1376" y="4887"/>
                  </a:cubicBezTo>
                  <a:cubicBezTo>
                    <a:pt x="1163" y="4341"/>
                    <a:pt x="902" y="3819"/>
                    <a:pt x="546" y="3321"/>
                  </a:cubicBezTo>
                  <a:cubicBezTo>
                    <a:pt x="499" y="3250"/>
                    <a:pt x="451" y="3179"/>
                    <a:pt x="428" y="3108"/>
                  </a:cubicBezTo>
                  <a:cubicBezTo>
                    <a:pt x="285" y="2254"/>
                    <a:pt x="1" y="1424"/>
                    <a:pt x="72" y="522"/>
                  </a:cubicBezTo>
                  <a:cubicBezTo>
                    <a:pt x="96" y="166"/>
                    <a:pt x="214" y="24"/>
                    <a:pt x="570" y="0"/>
                  </a:cubicBezTo>
                  <a:cubicBezTo>
                    <a:pt x="1543" y="0"/>
                    <a:pt x="2515" y="0"/>
                    <a:pt x="35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870;p68">
              <a:extLst>
                <a:ext uri="{FF2B5EF4-FFF2-40B4-BE49-F238E27FC236}">
                  <a16:creationId xmlns:a16="http://schemas.microsoft.com/office/drawing/2014/main" id="{7407DF6A-7BC6-CE8F-AB81-561DF225A046}"/>
                </a:ext>
              </a:extLst>
            </p:cNvPr>
            <p:cNvSpPr/>
            <p:nvPr/>
          </p:nvSpPr>
          <p:spPr>
            <a:xfrm>
              <a:off x="7085300" y="3970100"/>
              <a:ext cx="112125" cy="53975"/>
            </a:xfrm>
            <a:custGeom>
              <a:avLst/>
              <a:gdLst/>
              <a:ahLst/>
              <a:cxnLst/>
              <a:rect l="l" t="t" r="r" b="b"/>
              <a:pathLst>
                <a:path w="4485" h="2159" extrusionOk="0">
                  <a:moveTo>
                    <a:pt x="1" y="1376"/>
                  </a:moveTo>
                  <a:cubicBezTo>
                    <a:pt x="1" y="973"/>
                    <a:pt x="238" y="617"/>
                    <a:pt x="594" y="474"/>
                  </a:cubicBezTo>
                  <a:cubicBezTo>
                    <a:pt x="973" y="237"/>
                    <a:pt x="1424" y="119"/>
                    <a:pt x="1851" y="95"/>
                  </a:cubicBezTo>
                  <a:cubicBezTo>
                    <a:pt x="2539" y="47"/>
                    <a:pt x="3227" y="47"/>
                    <a:pt x="3891" y="24"/>
                  </a:cubicBezTo>
                  <a:cubicBezTo>
                    <a:pt x="4105" y="0"/>
                    <a:pt x="4318" y="47"/>
                    <a:pt x="4484" y="142"/>
                  </a:cubicBezTo>
                  <a:cubicBezTo>
                    <a:pt x="3630" y="1542"/>
                    <a:pt x="2302" y="2159"/>
                    <a:pt x="831" y="1898"/>
                  </a:cubicBezTo>
                  <a:cubicBezTo>
                    <a:pt x="523" y="1850"/>
                    <a:pt x="523" y="1850"/>
                    <a:pt x="1" y="137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871;p68">
              <a:extLst>
                <a:ext uri="{FF2B5EF4-FFF2-40B4-BE49-F238E27FC236}">
                  <a16:creationId xmlns:a16="http://schemas.microsoft.com/office/drawing/2014/main" id="{4A0AA360-A6EE-5F49-A518-B0F912A4AE0F}"/>
                </a:ext>
              </a:extLst>
            </p:cNvPr>
            <p:cNvSpPr/>
            <p:nvPr/>
          </p:nvSpPr>
          <p:spPr>
            <a:xfrm>
              <a:off x="7480850" y="3944600"/>
              <a:ext cx="128125" cy="36775"/>
            </a:xfrm>
            <a:custGeom>
              <a:avLst/>
              <a:gdLst/>
              <a:ahLst/>
              <a:cxnLst/>
              <a:rect l="l" t="t" r="r" b="b"/>
              <a:pathLst>
                <a:path w="5125" h="1471" extrusionOk="0">
                  <a:moveTo>
                    <a:pt x="1" y="593"/>
                  </a:moveTo>
                  <a:cubicBezTo>
                    <a:pt x="1234" y="48"/>
                    <a:pt x="2491" y="0"/>
                    <a:pt x="3772" y="24"/>
                  </a:cubicBezTo>
                  <a:cubicBezTo>
                    <a:pt x="4009" y="24"/>
                    <a:pt x="4270" y="142"/>
                    <a:pt x="4436" y="332"/>
                  </a:cubicBezTo>
                  <a:cubicBezTo>
                    <a:pt x="4602" y="498"/>
                    <a:pt x="4769" y="664"/>
                    <a:pt x="4935" y="830"/>
                  </a:cubicBezTo>
                  <a:cubicBezTo>
                    <a:pt x="5077" y="949"/>
                    <a:pt x="5124" y="1139"/>
                    <a:pt x="5077" y="1305"/>
                  </a:cubicBezTo>
                  <a:cubicBezTo>
                    <a:pt x="4863" y="1423"/>
                    <a:pt x="4650" y="1471"/>
                    <a:pt x="4413" y="1447"/>
                  </a:cubicBezTo>
                  <a:cubicBezTo>
                    <a:pt x="3440" y="1447"/>
                    <a:pt x="2468" y="1423"/>
                    <a:pt x="1495" y="1400"/>
                  </a:cubicBezTo>
                  <a:cubicBezTo>
                    <a:pt x="1044" y="1352"/>
                    <a:pt x="594" y="1186"/>
                    <a:pt x="238" y="878"/>
                  </a:cubicBezTo>
                  <a:cubicBezTo>
                    <a:pt x="143" y="783"/>
                    <a:pt x="72" y="688"/>
                    <a:pt x="1" y="59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872;p68">
              <a:extLst>
                <a:ext uri="{FF2B5EF4-FFF2-40B4-BE49-F238E27FC236}">
                  <a16:creationId xmlns:a16="http://schemas.microsoft.com/office/drawing/2014/main" id="{816EFE9E-3FB7-06A1-3FE3-7DA698394306}"/>
                </a:ext>
              </a:extLst>
            </p:cNvPr>
            <p:cNvSpPr/>
            <p:nvPr/>
          </p:nvSpPr>
          <p:spPr>
            <a:xfrm>
              <a:off x="6811325" y="1788375"/>
              <a:ext cx="44500" cy="65250"/>
            </a:xfrm>
            <a:custGeom>
              <a:avLst/>
              <a:gdLst/>
              <a:ahLst/>
              <a:cxnLst/>
              <a:rect l="l" t="t" r="r" b="b"/>
              <a:pathLst>
                <a:path w="1780" h="2610" extrusionOk="0">
                  <a:moveTo>
                    <a:pt x="25" y="0"/>
                  </a:moveTo>
                  <a:cubicBezTo>
                    <a:pt x="784" y="712"/>
                    <a:pt x="1400" y="1400"/>
                    <a:pt x="1780" y="2277"/>
                  </a:cubicBezTo>
                  <a:cubicBezTo>
                    <a:pt x="1732" y="2467"/>
                    <a:pt x="1543" y="2609"/>
                    <a:pt x="1329" y="2586"/>
                  </a:cubicBezTo>
                  <a:lnTo>
                    <a:pt x="96" y="2586"/>
                  </a:lnTo>
                  <a:cubicBezTo>
                    <a:pt x="48" y="2467"/>
                    <a:pt x="25" y="2325"/>
                    <a:pt x="25" y="2206"/>
                  </a:cubicBezTo>
                  <a:cubicBezTo>
                    <a:pt x="1" y="1518"/>
                    <a:pt x="25" y="807"/>
                    <a:pt x="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873;p68">
              <a:extLst>
                <a:ext uri="{FF2B5EF4-FFF2-40B4-BE49-F238E27FC236}">
                  <a16:creationId xmlns:a16="http://schemas.microsoft.com/office/drawing/2014/main" id="{6B457F54-E44C-425D-6DE6-8A56843FE409}"/>
                </a:ext>
              </a:extLst>
            </p:cNvPr>
            <p:cNvSpPr/>
            <p:nvPr/>
          </p:nvSpPr>
          <p:spPr>
            <a:xfrm>
              <a:off x="7282200" y="3160625"/>
              <a:ext cx="67025" cy="32625"/>
            </a:xfrm>
            <a:custGeom>
              <a:avLst/>
              <a:gdLst/>
              <a:ahLst/>
              <a:cxnLst/>
              <a:rect l="l" t="t" r="r" b="b"/>
              <a:pathLst>
                <a:path w="2681" h="1305" extrusionOk="0">
                  <a:moveTo>
                    <a:pt x="0" y="71"/>
                  </a:moveTo>
                  <a:lnTo>
                    <a:pt x="2681" y="0"/>
                  </a:lnTo>
                  <a:cubicBezTo>
                    <a:pt x="2443" y="403"/>
                    <a:pt x="2372" y="901"/>
                    <a:pt x="1898" y="1186"/>
                  </a:cubicBezTo>
                  <a:cubicBezTo>
                    <a:pt x="1447" y="1305"/>
                    <a:pt x="973" y="1234"/>
                    <a:pt x="593" y="973"/>
                  </a:cubicBezTo>
                  <a:cubicBezTo>
                    <a:pt x="309" y="759"/>
                    <a:pt x="0" y="546"/>
                    <a:pt x="0" y="7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874;p68">
              <a:extLst>
                <a:ext uri="{FF2B5EF4-FFF2-40B4-BE49-F238E27FC236}">
                  <a16:creationId xmlns:a16="http://schemas.microsoft.com/office/drawing/2014/main" id="{466AB7EF-A213-B425-5071-CBC526909F6B}"/>
                </a:ext>
              </a:extLst>
            </p:cNvPr>
            <p:cNvSpPr/>
            <p:nvPr/>
          </p:nvSpPr>
          <p:spPr>
            <a:xfrm>
              <a:off x="6603775" y="1867225"/>
              <a:ext cx="45700" cy="43925"/>
            </a:xfrm>
            <a:custGeom>
              <a:avLst/>
              <a:gdLst/>
              <a:ahLst/>
              <a:cxnLst/>
              <a:rect l="l" t="t" r="r" b="b"/>
              <a:pathLst>
                <a:path w="1828" h="1757" extrusionOk="0">
                  <a:moveTo>
                    <a:pt x="1" y="1282"/>
                  </a:moveTo>
                  <a:cubicBezTo>
                    <a:pt x="428" y="855"/>
                    <a:pt x="736" y="523"/>
                    <a:pt x="1068" y="191"/>
                  </a:cubicBezTo>
                  <a:cubicBezTo>
                    <a:pt x="1234" y="1"/>
                    <a:pt x="1448" y="72"/>
                    <a:pt x="1661" y="120"/>
                  </a:cubicBezTo>
                  <a:cubicBezTo>
                    <a:pt x="1827" y="713"/>
                    <a:pt x="1590" y="1211"/>
                    <a:pt x="1353" y="175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875;p68">
              <a:extLst>
                <a:ext uri="{FF2B5EF4-FFF2-40B4-BE49-F238E27FC236}">
                  <a16:creationId xmlns:a16="http://schemas.microsoft.com/office/drawing/2014/main" id="{485EAD4A-71FD-FE5C-4DE5-0B97EEE9E370}"/>
                </a:ext>
              </a:extLst>
            </p:cNvPr>
            <p:cNvSpPr/>
            <p:nvPr/>
          </p:nvSpPr>
          <p:spPr>
            <a:xfrm>
              <a:off x="6569375" y="2014900"/>
              <a:ext cx="21375" cy="30850"/>
            </a:xfrm>
            <a:custGeom>
              <a:avLst/>
              <a:gdLst/>
              <a:ahLst/>
              <a:cxnLst/>
              <a:rect l="l" t="t" r="r" b="b"/>
              <a:pathLst>
                <a:path w="855" h="1234" extrusionOk="0">
                  <a:moveTo>
                    <a:pt x="1" y="783"/>
                  </a:moveTo>
                  <a:cubicBezTo>
                    <a:pt x="143" y="427"/>
                    <a:pt x="428" y="143"/>
                    <a:pt x="760" y="0"/>
                  </a:cubicBezTo>
                  <a:cubicBezTo>
                    <a:pt x="855" y="404"/>
                    <a:pt x="831" y="831"/>
                    <a:pt x="736" y="1234"/>
                  </a:cubicBezTo>
                  <a:cubicBezTo>
                    <a:pt x="570" y="1163"/>
                    <a:pt x="404" y="1092"/>
                    <a:pt x="262" y="997"/>
                  </a:cubicBezTo>
                  <a:cubicBezTo>
                    <a:pt x="167" y="926"/>
                    <a:pt x="72" y="854"/>
                    <a:pt x="1" y="78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876;p68">
              <a:extLst>
                <a:ext uri="{FF2B5EF4-FFF2-40B4-BE49-F238E27FC236}">
                  <a16:creationId xmlns:a16="http://schemas.microsoft.com/office/drawing/2014/main" id="{415EDB6A-8358-3800-621B-CC9BAECC9613}"/>
                </a:ext>
              </a:extLst>
            </p:cNvPr>
            <p:cNvSpPr/>
            <p:nvPr/>
          </p:nvSpPr>
          <p:spPr>
            <a:xfrm>
              <a:off x="6858775" y="1981100"/>
              <a:ext cx="23150" cy="28475"/>
            </a:xfrm>
            <a:custGeom>
              <a:avLst/>
              <a:gdLst/>
              <a:ahLst/>
              <a:cxnLst/>
              <a:rect l="l" t="t" r="r" b="b"/>
              <a:pathLst>
                <a:path w="926" h="1139" extrusionOk="0">
                  <a:moveTo>
                    <a:pt x="451" y="0"/>
                  </a:moveTo>
                  <a:cubicBezTo>
                    <a:pt x="688" y="404"/>
                    <a:pt x="926" y="688"/>
                    <a:pt x="902" y="1139"/>
                  </a:cubicBezTo>
                  <a:cubicBezTo>
                    <a:pt x="594" y="1139"/>
                    <a:pt x="285" y="1091"/>
                    <a:pt x="0" y="997"/>
                  </a:cubicBezTo>
                  <a:cubicBezTo>
                    <a:pt x="48" y="617"/>
                    <a:pt x="190" y="285"/>
                    <a:pt x="4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877;p68">
              <a:extLst>
                <a:ext uri="{FF2B5EF4-FFF2-40B4-BE49-F238E27FC236}">
                  <a16:creationId xmlns:a16="http://schemas.microsoft.com/office/drawing/2014/main" id="{AA85047C-63E1-108E-D21C-D8779A98938F}"/>
                </a:ext>
              </a:extLst>
            </p:cNvPr>
            <p:cNvSpPr/>
            <p:nvPr/>
          </p:nvSpPr>
          <p:spPr>
            <a:xfrm>
              <a:off x="6773975" y="1806150"/>
              <a:ext cx="12475" cy="42125"/>
            </a:xfrm>
            <a:custGeom>
              <a:avLst/>
              <a:gdLst/>
              <a:ahLst/>
              <a:cxnLst/>
              <a:rect l="l" t="t" r="r" b="b"/>
              <a:pathLst>
                <a:path w="499" h="1685" extrusionOk="0">
                  <a:moveTo>
                    <a:pt x="499" y="1685"/>
                  </a:moveTo>
                  <a:cubicBezTo>
                    <a:pt x="190" y="1329"/>
                    <a:pt x="0" y="855"/>
                    <a:pt x="0" y="356"/>
                  </a:cubicBezTo>
                  <a:cubicBezTo>
                    <a:pt x="72" y="190"/>
                    <a:pt x="214" y="72"/>
                    <a:pt x="404" y="1"/>
                  </a:cubicBezTo>
                  <a:cubicBezTo>
                    <a:pt x="451" y="72"/>
                    <a:pt x="499" y="96"/>
                    <a:pt x="499" y="119"/>
                  </a:cubicBezTo>
                  <a:cubicBezTo>
                    <a:pt x="499" y="641"/>
                    <a:pt x="499" y="1163"/>
                    <a:pt x="499" y="16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878;p68">
              <a:extLst>
                <a:ext uri="{FF2B5EF4-FFF2-40B4-BE49-F238E27FC236}">
                  <a16:creationId xmlns:a16="http://schemas.microsoft.com/office/drawing/2014/main" id="{36851A13-45C9-B40B-850D-1A0021DEA7F6}"/>
                </a:ext>
              </a:extLst>
            </p:cNvPr>
            <p:cNvSpPr/>
            <p:nvPr/>
          </p:nvSpPr>
          <p:spPr>
            <a:xfrm>
              <a:off x="7397225" y="2858775"/>
              <a:ext cx="196325" cy="177925"/>
            </a:xfrm>
            <a:custGeom>
              <a:avLst/>
              <a:gdLst/>
              <a:ahLst/>
              <a:cxnLst/>
              <a:rect l="l" t="t" r="r" b="b"/>
              <a:pathLst>
                <a:path w="7853" h="7117" extrusionOk="0">
                  <a:moveTo>
                    <a:pt x="4887" y="71"/>
                  </a:moveTo>
                  <a:lnTo>
                    <a:pt x="4864" y="71"/>
                  </a:lnTo>
                  <a:lnTo>
                    <a:pt x="4769" y="71"/>
                  </a:lnTo>
                  <a:cubicBezTo>
                    <a:pt x="4223" y="0"/>
                    <a:pt x="3654" y="71"/>
                    <a:pt x="3156" y="332"/>
                  </a:cubicBezTo>
                  <a:cubicBezTo>
                    <a:pt x="2634" y="593"/>
                    <a:pt x="2231" y="1044"/>
                    <a:pt x="1994" y="1589"/>
                  </a:cubicBezTo>
                  <a:cubicBezTo>
                    <a:pt x="1448" y="2040"/>
                    <a:pt x="1021" y="2633"/>
                    <a:pt x="760" y="3297"/>
                  </a:cubicBezTo>
                  <a:cubicBezTo>
                    <a:pt x="1" y="5480"/>
                    <a:pt x="2112" y="7116"/>
                    <a:pt x="4128" y="6974"/>
                  </a:cubicBezTo>
                  <a:cubicBezTo>
                    <a:pt x="6074" y="6856"/>
                    <a:pt x="7853" y="5456"/>
                    <a:pt x="7758" y="3392"/>
                  </a:cubicBezTo>
                  <a:cubicBezTo>
                    <a:pt x="7639" y="1779"/>
                    <a:pt x="6477" y="427"/>
                    <a:pt x="4887" y="7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879;p68">
              <a:extLst>
                <a:ext uri="{FF2B5EF4-FFF2-40B4-BE49-F238E27FC236}">
                  <a16:creationId xmlns:a16="http://schemas.microsoft.com/office/drawing/2014/main" id="{2667A6C4-6A24-E0E0-4E90-41B041CC507D}"/>
                </a:ext>
              </a:extLst>
            </p:cNvPr>
            <p:cNvSpPr/>
            <p:nvPr/>
          </p:nvSpPr>
          <p:spPr>
            <a:xfrm>
              <a:off x="6938250" y="2731850"/>
              <a:ext cx="161900" cy="177950"/>
            </a:xfrm>
            <a:custGeom>
              <a:avLst/>
              <a:gdLst/>
              <a:ahLst/>
              <a:cxnLst/>
              <a:rect l="l" t="t" r="r" b="b"/>
              <a:pathLst>
                <a:path w="6476" h="7118" extrusionOk="0">
                  <a:moveTo>
                    <a:pt x="5741" y="950"/>
                  </a:moveTo>
                  <a:cubicBezTo>
                    <a:pt x="5100" y="333"/>
                    <a:pt x="4222" y="1"/>
                    <a:pt x="3321" y="72"/>
                  </a:cubicBezTo>
                  <a:cubicBezTo>
                    <a:pt x="1542" y="191"/>
                    <a:pt x="0" y="1519"/>
                    <a:pt x="237" y="3417"/>
                  </a:cubicBezTo>
                  <a:cubicBezTo>
                    <a:pt x="475" y="5148"/>
                    <a:pt x="1779" y="7117"/>
                    <a:pt x="3795" y="6477"/>
                  </a:cubicBezTo>
                  <a:cubicBezTo>
                    <a:pt x="4649" y="6168"/>
                    <a:pt x="5314" y="5480"/>
                    <a:pt x="5551" y="4626"/>
                  </a:cubicBezTo>
                  <a:cubicBezTo>
                    <a:pt x="5741" y="4413"/>
                    <a:pt x="5883" y="4200"/>
                    <a:pt x="6001" y="3939"/>
                  </a:cubicBezTo>
                  <a:cubicBezTo>
                    <a:pt x="6476" y="3013"/>
                    <a:pt x="6476" y="1756"/>
                    <a:pt x="5741" y="95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880;p68">
              <a:extLst>
                <a:ext uri="{FF2B5EF4-FFF2-40B4-BE49-F238E27FC236}">
                  <a16:creationId xmlns:a16="http://schemas.microsoft.com/office/drawing/2014/main" id="{2BC0A753-2317-0EC0-BB36-C9FCADD63110}"/>
                </a:ext>
              </a:extLst>
            </p:cNvPr>
            <p:cNvSpPr/>
            <p:nvPr/>
          </p:nvSpPr>
          <p:spPr>
            <a:xfrm>
              <a:off x="6173825" y="955750"/>
              <a:ext cx="1840775" cy="3093225"/>
            </a:xfrm>
            <a:custGeom>
              <a:avLst/>
              <a:gdLst/>
              <a:ahLst/>
              <a:cxnLst/>
              <a:rect l="l" t="t" r="r" b="b"/>
              <a:pathLst>
                <a:path w="73631" h="123729" extrusionOk="0">
                  <a:moveTo>
                    <a:pt x="52424" y="118842"/>
                  </a:moveTo>
                  <a:lnTo>
                    <a:pt x="53373" y="118629"/>
                  </a:lnTo>
                  <a:cubicBezTo>
                    <a:pt x="54417" y="118415"/>
                    <a:pt x="55484" y="118368"/>
                    <a:pt x="56551" y="118487"/>
                  </a:cubicBezTo>
                  <a:cubicBezTo>
                    <a:pt x="56765" y="118510"/>
                    <a:pt x="56955" y="118582"/>
                    <a:pt x="57121" y="118724"/>
                  </a:cubicBezTo>
                  <a:cubicBezTo>
                    <a:pt x="57476" y="119056"/>
                    <a:pt x="57832" y="119388"/>
                    <a:pt x="58188" y="119744"/>
                  </a:cubicBezTo>
                  <a:cubicBezTo>
                    <a:pt x="58615" y="120242"/>
                    <a:pt x="58591" y="120835"/>
                    <a:pt x="58425" y="121428"/>
                  </a:cubicBezTo>
                  <a:cubicBezTo>
                    <a:pt x="58378" y="121547"/>
                    <a:pt x="58283" y="121665"/>
                    <a:pt x="58188" y="121736"/>
                  </a:cubicBezTo>
                  <a:cubicBezTo>
                    <a:pt x="57927" y="121926"/>
                    <a:pt x="57643" y="122068"/>
                    <a:pt x="57310" y="122092"/>
                  </a:cubicBezTo>
                  <a:cubicBezTo>
                    <a:pt x="56907" y="122116"/>
                    <a:pt x="56504" y="122140"/>
                    <a:pt x="56101" y="122140"/>
                  </a:cubicBezTo>
                  <a:cubicBezTo>
                    <a:pt x="55318" y="122140"/>
                    <a:pt x="54535" y="122116"/>
                    <a:pt x="53729" y="122092"/>
                  </a:cubicBezTo>
                  <a:cubicBezTo>
                    <a:pt x="53064" y="122068"/>
                    <a:pt x="52424" y="121831"/>
                    <a:pt x="51902" y="121404"/>
                  </a:cubicBezTo>
                  <a:cubicBezTo>
                    <a:pt x="51617" y="121167"/>
                    <a:pt x="51333" y="120906"/>
                    <a:pt x="51096" y="120621"/>
                  </a:cubicBezTo>
                  <a:cubicBezTo>
                    <a:pt x="50835" y="120337"/>
                    <a:pt x="50763" y="119934"/>
                    <a:pt x="50930" y="119602"/>
                  </a:cubicBezTo>
                  <a:cubicBezTo>
                    <a:pt x="50930" y="119578"/>
                    <a:pt x="50953" y="119554"/>
                    <a:pt x="50953" y="119530"/>
                  </a:cubicBezTo>
                  <a:cubicBezTo>
                    <a:pt x="51285" y="119080"/>
                    <a:pt x="51262" y="118558"/>
                    <a:pt x="51262" y="118012"/>
                  </a:cubicBezTo>
                  <a:cubicBezTo>
                    <a:pt x="51262" y="117040"/>
                    <a:pt x="51190" y="116067"/>
                    <a:pt x="51048" y="115095"/>
                  </a:cubicBezTo>
                  <a:cubicBezTo>
                    <a:pt x="51001" y="114549"/>
                    <a:pt x="50953" y="114003"/>
                    <a:pt x="50953" y="113434"/>
                  </a:cubicBezTo>
                  <a:cubicBezTo>
                    <a:pt x="50953" y="113126"/>
                    <a:pt x="50930" y="112794"/>
                    <a:pt x="50906" y="112485"/>
                  </a:cubicBezTo>
                  <a:cubicBezTo>
                    <a:pt x="50787" y="111679"/>
                    <a:pt x="50740" y="110872"/>
                    <a:pt x="50763" y="110066"/>
                  </a:cubicBezTo>
                  <a:lnTo>
                    <a:pt x="50763" y="109615"/>
                  </a:lnTo>
                  <a:cubicBezTo>
                    <a:pt x="50503" y="109568"/>
                    <a:pt x="50242" y="109568"/>
                    <a:pt x="49981" y="109639"/>
                  </a:cubicBezTo>
                  <a:cubicBezTo>
                    <a:pt x="48913" y="109852"/>
                    <a:pt x="47822" y="109947"/>
                    <a:pt x="46755" y="109923"/>
                  </a:cubicBezTo>
                  <a:lnTo>
                    <a:pt x="42461" y="109923"/>
                  </a:lnTo>
                  <a:cubicBezTo>
                    <a:pt x="42271" y="109923"/>
                    <a:pt x="42058" y="109947"/>
                    <a:pt x="41821" y="109971"/>
                  </a:cubicBezTo>
                  <a:cubicBezTo>
                    <a:pt x="41844" y="110350"/>
                    <a:pt x="41892" y="110682"/>
                    <a:pt x="41916" y="111015"/>
                  </a:cubicBezTo>
                  <a:cubicBezTo>
                    <a:pt x="41939" y="111347"/>
                    <a:pt x="41916" y="111655"/>
                    <a:pt x="41939" y="111963"/>
                  </a:cubicBezTo>
                  <a:cubicBezTo>
                    <a:pt x="42034" y="113007"/>
                    <a:pt x="42177" y="114051"/>
                    <a:pt x="42271" y="115071"/>
                  </a:cubicBezTo>
                  <a:cubicBezTo>
                    <a:pt x="42390" y="116257"/>
                    <a:pt x="42509" y="117443"/>
                    <a:pt x="42604" y="118629"/>
                  </a:cubicBezTo>
                  <a:cubicBezTo>
                    <a:pt x="42651" y="119080"/>
                    <a:pt x="42675" y="119507"/>
                    <a:pt x="42675" y="119957"/>
                  </a:cubicBezTo>
                  <a:cubicBezTo>
                    <a:pt x="42698" y="120100"/>
                    <a:pt x="42675" y="120266"/>
                    <a:pt x="42604" y="120384"/>
                  </a:cubicBezTo>
                  <a:cubicBezTo>
                    <a:pt x="42034" y="121309"/>
                    <a:pt x="41441" y="122235"/>
                    <a:pt x="40540" y="122851"/>
                  </a:cubicBezTo>
                  <a:cubicBezTo>
                    <a:pt x="39804" y="123421"/>
                    <a:pt x="38927" y="123705"/>
                    <a:pt x="38025" y="123681"/>
                  </a:cubicBezTo>
                  <a:lnTo>
                    <a:pt x="37717" y="123681"/>
                  </a:lnTo>
                  <a:cubicBezTo>
                    <a:pt x="36863" y="123729"/>
                    <a:pt x="36057" y="123349"/>
                    <a:pt x="35535" y="122709"/>
                  </a:cubicBezTo>
                  <a:cubicBezTo>
                    <a:pt x="35250" y="122424"/>
                    <a:pt x="35155" y="122021"/>
                    <a:pt x="35298" y="121641"/>
                  </a:cubicBezTo>
                  <a:cubicBezTo>
                    <a:pt x="35345" y="121523"/>
                    <a:pt x="35392" y="121381"/>
                    <a:pt x="35416" y="121215"/>
                  </a:cubicBezTo>
                  <a:cubicBezTo>
                    <a:pt x="35464" y="120859"/>
                    <a:pt x="35677" y="120527"/>
                    <a:pt x="35985" y="120361"/>
                  </a:cubicBezTo>
                  <a:cubicBezTo>
                    <a:pt x="36650" y="119862"/>
                    <a:pt x="37409" y="119578"/>
                    <a:pt x="38239" y="119507"/>
                  </a:cubicBezTo>
                  <a:cubicBezTo>
                    <a:pt x="39235" y="119435"/>
                    <a:pt x="40231" y="119435"/>
                    <a:pt x="41228" y="119530"/>
                  </a:cubicBezTo>
                  <a:lnTo>
                    <a:pt x="41489" y="119530"/>
                  </a:lnTo>
                  <a:cubicBezTo>
                    <a:pt x="41512" y="119459"/>
                    <a:pt x="41536" y="119364"/>
                    <a:pt x="41536" y="119293"/>
                  </a:cubicBezTo>
                  <a:cubicBezTo>
                    <a:pt x="41465" y="118463"/>
                    <a:pt x="41417" y="117633"/>
                    <a:pt x="41323" y="116802"/>
                  </a:cubicBezTo>
                  <a:cubicBezTo>
                    <a:pt x="41204" y="115616"/>
                    <a:pt x="41062" y="114430"/>
                    <a:pt x="40919" y="113244"/>
                  </a:cubicBezTo>
                  <a:cubicBezTo>
                    <a:pt x="40801" y="112414"/>
                    <a:pt x="40777" y="111560"/>
                    <a:pt x="40801" y="110706"/>
                  </a:cubicBezTo>
                  <a:cubicBezTo>
                    <a:pt x="40824" y="110445"/>
                    <a:pt x="40848" y="110184"/>
                    <a:pt x="40896" y="109923"/>
                  </a:cubicBezTo>
                  <a:cubicBezTo>
                    <a:pt x="40730" y="109900"/>
                    <a:pt x="40564" y="109876"/>
                    <a:pt x="40398" y="109852"/>
                  </a:cubicBezTo>
                  <a:cubicBezTo>
                    <a:pt x="39544" y="109781"/>
                    <a:pt x="38690" y="109734"/>
                    <a:pt x="37836" y="109662"/>
                  </a:cubicBezTo>
                  <a:cubicBezTo>
                    <a:pt x="37148" y="109591"/>
                    <a:pt x="36460" y="109449"/>
                    <a:pt x="35796" y="109235"/>
                  </a:cubicBezTo>
                  <a:cubicBezTo>
                    <a:pt x="35226" y="109093"/>
                    <a:pt x="34657" y="108927"/>
                    <a:pt x="34064" y="108761"/>
                  </a:cubicBezTo>
                  <a:cubicBezTo>
                    <a:pt x="33756" y="108690"/>
                    <a:pt x="33447" y="108619"/>
                    <a:pt x="33139" y="108571"/>
                  </a:cubicBezTo>
                  <a:cubicBezTo>
                    <a:pt x="32688" y="108476"/>
                    <a:pt x="32238" y="108287"/>
                    <a:pt x="31858" y="108049"/>
                  </a:cubicBezTo>
                  <a:cubicBezTo>
                    <a:pt x="31621" y="107931"/>
                    <a:pt x="31502" y="107694"/>
                    <a:pt x="31550" y="107456"/>
                  </a:cubicBezTo>
                  <a:cubicBezTo>
                    <a:pt x="31573" y="107195"/>
                    <a:pt x="31645" y="106958"/>
                    <a:pt x="31739" y="106721"/>
                  </a:cubicBezTo>
                  <a:cubicBezTo>
                    <a:pt x="32095" y="105772"/>
                    <a:pt x="32498" y="104871"/>
                    <a:pt x="32973" y="103993"/>
                  </a:cubicBezTo>
                  <a:cubicBezTo>
                    <a:pt x="33424" y="103163"/>
                    <a:pt x="33779" y="102262"/>
                    <a:pt x="34159" y="101384"/>
                  </a:cubicBezTo>
                  <a:cubicBezTo>
                    <a:pt x="34681" y="100150"/>
                    <a:pt x="35179" y="98917"/>
                    <a:pt x="35677" y="97660"/>
                  </a:cubicBezTo>
                  <a:cubicBezTo>
                    <a:pt x="35985" y="96924"/>
                    <a:pt x="36318" y="96189"/>
                    <a:pt x="36578" y="95430"/>
                  </a:cubicBezTo>
                  <a:cubicBezTo>
                    <a:pt x="36934" y="94410"/>
                    <a:pt x="37171" y="93390"/>
                    <a:pt x="37527" y="92370"/>
                  </a:cubicBezTo>
                  <a:cubicBezTo>
                    <a:pt x="37859" y="91255"/>
                    <a:pt x="38073" y="90116"/>
                    <a:pt x="38168" y="88954"/>
                  </a:cubicBezTo>
                  <a:cubicBezTo>
                    <a:pt x="38191" y="88503"/>
                    <a:pt x="38239" y="88053"/>
                    <a:pt x="38286" y="87602"/>
                  </a:cubicBezTo>
                  <a:cubicBezTo>
                    <a:pt x="38310" y="87389"/>
                    <a:pt x="38334" y="87151"/>
                    <a:pt x="38358" y="86867"/>
                  </a:cubicBezTo>
                  <a:cubicBezTo>
                    <a:pt x="38263" y="86819"/>
                    <a:pt x="38168" y="86748"/>
                    <a:pt x="38073" y="86701"/>
                  </a:cubicBezTo>
                  <a:cubicBezTo>
                    <a:pt x="37598" y="86487"/>
                    <a:pt x="37124" y="86274"/>
                    <a:pt x="36673" y="86084"/>
                  </a:cubicBezTo>
                  <a:cubicBezTo>
                    <a:pt x="36484" y="86013"/>
                    <a:pt x="36294" y="85965"/>
                    <a:pt x="36128" y="85918"/>
                  </a:cubicBezTo>
                  <a:cubicBezTo>
                    <a:pt x="35962" y="85870"/>
                    <a:pt x="35796" y="85823"/>
                    <a:pt x="35653" y="85776"/>
                  </a:cubicBezTo>
                  <a:cubicBezTo>
                    <a:pt x="35558" y="85752"/>
                    <a:pt x="35487" y="85681"/>
                    <a:pt x="35416" y="85681"/>
                  </a:cubicBezTo>
                  <a:cubicBezTo>
                    <a:pt x="35084" y="85657"/>
                    <a:pt x="34776" y="85538"/>
                    <a:pt x="34515" y="85325"/>
                  </a:cubicBezTo>
                  <a:cubicBezTo>
                    <a:pt x="33661" y="84827"/>
                    <a:pt x="32854" y="84257"/>
                    <a:pt x="32000" y="83712"/>
                  </a:cubicBezTo>
                  <a:cubicBezTo>
                    <a:pt x="31573" y="83427"/>
                    <a:pt x="31170" y="83143"/>
                    <a:pt x="30743" y="82858"/>
                  </a:cubicBezTo>
                  <a:cubicBezTo>
                    <a:pt x="30648" y="82810"/>
                    <a:pt x="30553" y="82739"/>
                    <a:pt x="30482" y="82692"/>
                  </a:cubicBezTo>
                  <a:cubicBezTo>
                    <a:pt x="29533" y="81790"/>
                    <a:pt x="28466" y="81055"/>
                    <a:pt x="27588" y="80083"/>
                  </a:cubicBezTo>
                  <a:lnTo>
                    <a:pt x="26663" y="79015"/>
                  </a:lnTo>
                  <a:cubicBezTo>
                    <a:pt x="26711" y="79347"/>
                    <a:pt x="26758" y="79608"/>
                    <a:pt x="26805" y="79869"/>
                  </a:cubicBezTo>
                  <a:cubicBezTo>
                    <a:pt x="27066" y="81031"/>
                    <a:pt x="27375" y="82194"/>
                    <a:pt x="27612" y="83356"/>
                  </a:cubicBezTo>
                  <a:cubicBezTo>
                    <a:pt x="27944" y="84756"/>
                    <a:pt x="28252" y="86179"/>
                    <a:pt x="28513" y="87602"/>
                  </a:cubicBezTo>
                  <a:cubicBezTo>
                    <a:pt x="28632" y="88290"/>
                    <a:pt x="28679" y="88978"/>
                    <a:pt x="28703" y="89690"/>
                  </a:cubicBezTo>
                  <a:cubicBezTo>
                    <a:pt x="28703" y="89974"/>
                    <a:pt x="28679" y="90235"/>
                    <a:pt x="28608" y="90520"/>
                  </a:cubicBezTo>
                  <a:cubicBezTo>
                    <a:pt x="28585" y="90662"/>
                    <a:pt x="28466" y="90710"/>
                    <a:pt x="28324" y="90710"/>
                  </a:cubicBezTo>
                  <a:cubicBezTo>
                    <a:pt x="28181" y="90733"/>
                    <a:pt x="28063" y="90638"/>
                    <a:pt x="28015" y="90520"/>
                  </a:cubicBezTo>
                  <a:cubicBezTo>
                    <a:pt x="27754" y="89713"/>
                    <a:pt x="27588" y="88907"/>
                    <a:pt x="27470" y="88100"/>
                  </a:cubicBezTo>
                  <a:cubicBezTo>
                    <a:pt x="27375" y="87341"/>
                    <a:pt x="27209" y="86582"/>
                    <a:pt x="27043" y="85847"/>
                  </a:cubicBezTo>
                  <a:cubicBezTo>
                    <a:pt x="26639" y="83973"/>
                    <a:pt x="26189" y="82123"/>
                    <a:pt x="25785" y="80249"/>
                  </a:cubicBezTo>
                  <a:cubicBezTo>
                    <a:pt x="25477" y="78944"/>
                    <a:pt x="25240" y="77616"/>
                    <a:pt x="24979" y="76311"/>
                  </a:cubicBezTo>
                  <a:cubicBezTo>
                    <a:pt x="24932" y="76121"/>
                    <a:pt x="24884" y="75931"/>
                    <a:pt x="24813" y="75765"/>
                  </a:cubicBezTo>
                  <a:cubicBezTo>
                    <a:pt x="24576" y="75220"/>
                    <a:pt x="24339" y="74674"/>
                    <a:pt x="24101" y="74129"/>
                  </a:cubicBezTo>
                  <a:cubicBezTo>
                    <a:pt x="24054" y="74057"/>
                    <a:pt x="24006" y="73986"/>
                    <a:pt x="23959" y="73939"/>
                  </a:cubicBezTo>
                  <a:cubicBezTo>
                    <a:pt x="23912" y="74057"/>
                    <a:pt x="23864" y="74176"/>
                    <a:pt x="23864" y="74318"/>
                  </a:cubicBezTo>
                  <a:cubicBezTo>
                    <a:pt x="23983" y="75694"/>
                    <a:pt x="24054" y="77070"/>
                    <a:pt x="24291" y="78446"/>
                  </a:cubicBezTo>
                  <a:cubicBezTo>
                    <a:pt x="24481" y="79513"/>
                    <a:pt x="24623" y="80581"/>
                    <a:pt x="24813" y="81648"/>
                  </a:cubicBezTo>
                  <a:cubicBezTo>
                    <a:pt x="25074" y="83285"/>
                    <a:pt x="25359" y="84922"/>
                    <a:pt x="25667" y="86535"/>
                  </a:cubicBezTo>
                  <a:cubicBezTo>
                    <a:pt x="25880" y="87697"/>
                    <a:pt x="26189" y="88836"/>
                    <a:pt x="26426" y="89974"/>
                  </a:cubicBezTo>
                  <a:cubicBezTo>
                    <a:pt x="26545" y="90591"/>
                    <a:pt x="26639" y="91208"/>
                    <a:pt x="26734" y="91848"/>
                  </a:cubicBezTo>
                  <a:cubicBezTo>
                    <a:pt x="26829" y="92489"/>
                    <a:pt x="26877" y="93153"/>
                    <a:pt x="26948" y="93817"/>
                  </a:cubicBezTo>
                  <a:cubicBezTo>
                    <a:pt x="26972" y="93864"/>
                    <a:pt x="26972" y="93936"/>
                    <a:pt x="26948" y="94007"/>
                  </a:cubicBezTo>
                  <a:cubicBezTo>
                    <a:pt x="26924" y="94078"/>
                    <a:pt x="26877" y="94173"/>
                    <a:pt x="26805" y="94173"/>
                  </a:cubicBezTo>
                  <a:cubicBezTo>
                    <a:pt x="26734" y="94196"/>
                    <a:pt x="26663" y="94149"/>
                    <a:pt x="26616" y="94078"/>
                  </a:cubicBezTo>
                  <a:cubicBezTo>
                    <a:pt x="26426" y="93698"/>
                    <a:pt x="26260" y="93319"/>
                    <a:pt x="26118" y="92916"/>
                  </a:cubicBezTo>
                  <a:cubicBezTo>
                    <a:pt x="25952" y="92299"/>
                    <a:pt x="25857" y="91658"/>
                    <a:pt x="25691" y="91042"/>
                  </a:cubicBezTo>
                  <a:cubicBezTo>
                    <a:pt x="25572" y="90520"/>
                    <a:pt x="25430" y="90022"/>
                    <a:pt x="25287" y="89500"/>
                  </a:cubicBezTo>
                  <a:cubicBezTo>
                    <a:pt x="25003" y="88551"/>
                    <a:pt x="24765" y="87578"/>
                    <a:pt x="24599" y="86606"/>
                  </a:cubicBezTo>
                  <a:cubicBezTo>
                    <a:pt x="24599" y="86535"/>
                    <a:pt x="24552" y="86487"/>
                    <a:pt x="24528" y="86345"/>
                  </a:cubicBezTo>
                  <a:cubicBezTo>
                    <a:pt x="24433" y="86653"/>
                    <a:pt x="24362" y="86985"/>
                    <a:pt x="24339" y="87294"/>
                  </a:cubicBezTo>
                  <a:cubicBezTo>
                    <a:pt x="24267" y="87602"/>
                    <a:pt x="24220" y="87934"/>
                    <a:pt x="24172" y="88243"/>
                  </a:cubicBezTo>
                  <a:cubicBezTo>
                    <a:pt x="24054" y="89002"/>
                    <a:pt x="23959" y="89761"/>
                    <a:pt x="23840" y="90520"/>
                  </a:cubicBezTo>
                  <a:cubicBezTo>
                    <a:pt x="23793" y="90781"/>
                    <a:pt x="23745" y="91042"/>
                    <a:pt x="23674" y="91326"/>
                  </a:cubicBezTo>
                  <a:cubicBezTo>
                    <a:pt x="23627" y="91611"/>
                    <a:pt x="23413" y="91872"/>
                    <a:pt x="23129" y="91967"/>
                  </a:cubicBezTo>
                  <a:cubicBezTo>
                    <a:pt x="22986" y="92038"/>
                    <a:pt x="22820" y="91990"/>
                    <a:pt x="22702" y="91896"/>
                  </a:cubicBezTo>
                  <a:cubicBezTo>
                    <a:pt x="22607" y="91777"/>
                    <a:pt x="22559" y="91635"/>
                    <a:pt x="22631" y="91492"/>
                  </a:cubicBezTo>
                  <a:cubicBezTo>
                    <a:pt x="22963" y="90757"/>
                    <a:pt x="22939" y="89950"/>
                    <a:pt x="23081" y="89191"/>
                  </a:cubicBezTo>
                  <a:cubicBezTo>
                    <a:pt x="23129" y="88836"/>
                    <a:pt x="23200" y="88480"/>
                    <a:pt x="23295" y="88124"/>
                  </a:cubicBezTo>
                  <a:cubicBezTo>
                    <a:pt x="23485" y="87389"/>
                    <a:pt x="23579" y="86606"/>
                    <a:pt x="23556" y="85847"/>
                  </a:cubicBezTo>
                  <a:cubicBezTo>
                    <a:pt x="23556" y="85159"/>
                    <a:pt x="23532" y="84447"/>
                    <a:pt x="23508" y="83759"/>
                  </a:cubicBezTo>
                  <a:cubicBezTo>
                    <a:pt x="23508" y="83641"/>
                    <a:pt x="23508" y="83546"/>
                    <a:pt x="23485" y="83427"/>
                  </a:cubicBezTo>
                  <a:cubicBezTo>
                    <a:pt x="23366" y="82502"/>
                    <a:pt x="23295" y="81577"/>
                    <a:pt x="23319" y="80628"/>
                  </a:cubicBezTo>
                  <a:cubicBezTo>
                    <a:pt x="23295" y="80533"/>
                    <a:pt x="23295" y="80438"/>
                    <a:pt x="23247" y="80343"/>
                  </a:cubicBezTo>
                  <a:cubicBezTo>
                    <a:pt x="23176" y="80415"/>
                    <a:pt x="23129" y="80438"/>
                    <a:pt x="23105" y="80486"/>
                  </a:cubicBezTo>
                  <a:cubicBezTo>
                    <a:pt x="22939" y="81031"/>
                    <a:pt x="22749" y="81577"/>
                    <a:pt x="22631" y="82146"/>
                  </a:cubicBezTo>
                  <a:cubicBezTo>
                    <a:pt x="22559" y="82526"/>
                    <a:pt x="22488" y="82905"/>
                    <a:pt x="22465" y="83285"/>
                  </a:cubicBezTo>
                  <a:cubicBezTo>
                    <a:pt x="22346" y="84257"/>
                    <a:pt x="22251" y="85230"/>
                    <a:pt x="22132" y="86203"/>
                  </a:cubicBezTo>
                  <a:cubicBezTo>
                    <a:pt x="22014" y="87270"/>
                    <a:pt x="21919" y="88337"/>
                    <a:pt x="21800" y="89429"/>
                  </a:cubicBezTo>
                  <a:cubicBezTo>
                    <a:pt x="21729" y="90093"/>
                    <a:pt x="21682" y="90781"/>
                    <a:pt x="21587" y="91445"/>
                  </a:cubicBezTo>
                  <a:cubicBezTo>
                    <a:pt x="21516" y="92204"/>
                    <a:pt x="21445" y="92987"/>
                    <a:pt x="21350" y="93746"/>
                  </a:cubicBezTo>
                  <a:cubicBezTo>
                    <a:pt x="21231" y="94671"/>
                    <a:pt x="21112" y="95596"/>
                    <a:pt x="21018" y="96521"/>
                  </a:cubicBezTo>
                  <a:cubicBezTo>
                    <a:pt x="20946" y="97138"/>
                    <a:pt x="20899" y="97755"/>
                    <a:pt x="20828" y="98348"/>
                  </a:cubicBezTo>
                  <a:lnTo>
                    <a:pt x="20828" y="98537"/>
                  </a:lnTo>
                  <a:cubicBezTo>
                    <a:pt x="20828" y="98751"/>
                    <a:pt x="20638" y="98893"/>
                    <a:pt x="20425" y="98869"/>
                  </a:cubicBezTo>
                  <a:cubicBezTo>
                    <a:pt x="20235" y="98869"/>
                    <a:pt x="20069" y="98727"/>
                    <a:pt x="20045" y="98537"/>
                  </a:cubicBezTo>
                  <a:cubicBezTo>
                    <a:pt x="20045" y="98490"/>
                    <a:pt x="20045" y="98442"/>
                    <a:pt x="20045" y="98395"/>
                  </a:cubicBezTo>
                  <a:cubicBezTo>
                    <a:pt x="20069" y="97446"/>
                    <a:pt x="19998" y="96497"/>
                    <a:pt x="20116" y="95549"/>
                  </a:cubicBezTo>
                  <a:cubicBezTo>
                    <a:pt x="20377" y="93366"/>
                    <a:pt x="20567" y="91184"/>
                    <a:pt x="20804" y="89025"/>
                  </a:cubicBezTo>
                  <a:cubicBezTo>
                    <a:pt x="20804" y="88930"/>
                    <a:pt x="20780" y="88836"/>
                    <a:pt x="20757" y="88741"/>
                  </a:cubicBezTo>
                  <a:cubicBezTo>
                    <a:pt x="20662" y="89025"/>
                    <a:pt x="20567" y="89215"/>
                    <a:pt x="20496" y="89405"/>
                  </a:cubicBezTo>
                  <a:cubicBezTo>
                    <a:pt x="20164" y="90449"/>
                    <a:pt x="19784" y="91469"/>
                    <a:pt x="19333" y="92441"/>
                  </a:cubicBezTo>
                  <a:cubicBezTo>
                    <a:pt x="19215" y="92702"/>
                    <a:pt x="19072" y="92963"/>
                    <a:pt x="18930" y="93248"/>
                  </a:cubicBezTo>
                  <a:cubicBezTo>
                    <a:pt x="18906" y="93295"/>
                    <a:pt x="18859" y="93343"/>
                    <a:pt x="18788" y="93366"/>
                  </a:cubicBezTo>
                  <a:cubicBezTo>
                    <a:pt x="18740" y="93390"/>
                    <a:pt x="18669" y="93390"/>
                    <a:pt x="18622" y="93366"/>
                  </a:cubicBezTo>
                  <a:cubicBezTo>
                    <a:pt x="18574" y="93319"/>
                    <a:pt x="18551" y="93271"/>
                    <a:pt x="18551" y="93200"/>
                  </a:cubicBezTo>
                  <a:cubicBezTo>
                    <a:pt x="18622" y="93034"/>
                    <a:pt x="18717" y="92868"/>
                    <a:pt x="18788" y="92702"/>
                  </a:cubicBezTo>
                  <a:cubicBezTo>
                    <a:pt x="18883" y="92512"/>
                    <a:pt x="18954" y="92299"/>
                    <a:pt x="19001" y="92109"/>
                  </a:cubicBezTo>
                  <a:cubicBezTo>
                    <a:pt x="19191" y="90804"/>
                    <a:pt x="19523" y="89523"/>
                    <a:pt x="19926" y="88266"/>
                  </a:cubicBezTo>
                  <a:cubicBezTo>
                    <a:pt x="20306" y="87128"/>
                    <a:pt x="20662" y="85965"/>
                    <a:pt x="20970" y="84779"/>
                  </a:cubicBezTo>
                  <a:cubicBezTo>
                    <a:pt x="21326" y="83475"/>
                    <a:pt x="21539" y="82123"/>
                    <a:pt x="21611" y="80770"/>
                  </a:cubicBezTo>
                  <a:cubicBezTo>
                    <a:pt x="21682" y="78944"/>
                    <a:pt x="21848" y="77117"/>
                    <a:pt x="21919" y="75291"/>
                  </a:cubicBezTo>
                  <a:cubicBezTo>
                    <a:pt x="21966" y="74366"/>
                    <a:pt x="21966" y="73417"/>
                    <a:pt x="21966" y="72492"/>
                  </a:cubicBezTo>
                  <a:lnTo>
                    <a:pt x="21966" y="66609"/>
                  </a:lnTo>
                  <a:cubicBezTo>
                    <a:pt x="21966" y="66443"/>
                    <a:pt x="21966" y="66277"/>
                    <a:pt x="21943" y="66135"/>
                  </a:cubicBezTo>
                  <a:cubicBezTo>
                    <a:pt x="21706" y="66016"/>
                    <a:pt x="21492" y="65945"/>
                    <a:pt x="21302" y="65826"/>
                  </a:cubicBezTo>
                  <a:cubicBezTo>
                    <a:pt x="21089" y="65731"/>
                    <a:pt x="20946" y="65494"/>
                    <a:pt x="20946" y="65257"/>
                  </a:cubicBezTo>
                  <a:lnTo>
                    <a:pt x="20946" y="63739"/>
                  </a:lnTo>
                  <a:cubicBezTo>
                    <a:pt x="20970" y="63478"/>
                    <a:pt x="21089" y="63241"/>
                    <a:pt x="21279" y="63051"/>
                  </a:cubicBezTo>
                  <a:cubicBezTo>
                    <a:pt x="21421" y="62909"/>
                    <a:pt x="21587" y="62790"/>
                    <a:pt x="21753" y="62671"/>
                  </a:cubicBezTo>
                  <a:cubicBezTo>
                    <a:pt x="21753" y="62387"/>
                    <a:pt x="21706" y="62102"/>
                    <a:pt x="21634" y="61818"/>
                  </a:cubicBezTo>
                  <a:cubicBezTo>
                    <a:pt x="21350" y="60584"/>
                    <a:pt x="21065" y="59327"/>
                    <a:pt x="20780" y="58093"/>
                  </a:cubicBezTo>
                  <a:cubicBezTo>
                    <a:pt x="20306" y="56006"/>
                    <a:pt x="19832" y="53895"/>
                    <a:pt x="19381" y="51807"/>
                  </a:cubicBezTo>
                  <a:cubicBezTo>
                    <a:pt x="19072" y="50408"/>
                    <a:pt x="18788" y="48985"/>
                    <a:pt x="18479" y="47561"/>
                  </a:cubicBezTo>
                  <a:cubicBezTo>
                    <a:pt x="18337" y="46873"/>
                    <a:pt x="18124" y="46209"/>
                    <a:pt x="17910" y="45545"/>
                  </a:cubicBezTo>
                  <a:cubicBezTo>
                    <a:pt x="17815" y="45189"/>
                    <a:pt x="17697" y="44857"/>
                    <a:pt x="17602" y="44501"/>
                  </a:cubicBezTo>
                  <a:cubicBezTo>
                    <a:pt x="17507" y="44525"/>
                    <a:pt x="17436" y="44572"/>
                    <a:pt x="17341" y="44620"/>
                  </a:cubicBezTo>
                  <a:cubicBezTo>
                    <a:pt x="17127" y="44762"/>
                    <a:pt x="16843" y="44786"/>
                    <a:pt x="16606" y="44644"/>
                  </a:cubicBezTo>
                  <a:cubicBezTo>
                    <a:pt x="16107" y="44383"/>
                    <a:pt x="15586" y="44122"/>
                    <a:pt x="15111" y="43813"/>
                  </a:cubicBezTo>
                  <a:cubicBezTo>
                    <a:pt x="14921" y="43695"/>
                    <a:pt x="14803" y="43529"/>
                    <a:pt x="14732" y="43339"/>
                  </a:cubicBezTo>
                  <a:cubicBezTo>
                    <a:pt x="14660" y="43102"/>
                    <a:pt x="14755" y="42865"/>
                    <a:pt x="14945" y="42722"/>
                  </a:cubicBezTo>
                  <a:cubicBezTo>
                    <a:pt x="15182" y="42580"/>
                    <a:pt x="15372" y="42343"/>
                    <a:pt x="15467" y="42082"/>
                  </a:cubicBezTo>
                  <a:cubicBezTo>
                    <a:pt x="15277" y="42082"/>
                    <a:pt x="15111" y="42058"/>
                    <a:pt x="14945" y="42058"/>
                  </a:cubicBezTo>
                  <a:lnTo>
                    <a:pt x="12288" y="42058"/>
                  </a:lnTo>
                  <a:cubicBezTo>
                    <a:pt x="12075" y="42058"/>
                    <a:pt x="11861" y="42034"/>
                    <a:pt x="11672" y="41987"/>
                  </a:cubicBezTo>
                  <a:cubicBezTo>
                    <a:pt x="10699" y="41679"/>
                    <a:pt x="9726" y="41370"/>
                    <a:pt x="8754" y="41062"/>
                  </a:cubicBezTo>
                  <a:cubicBezTo>
                    <a:pt x="7663" y="40753"/>
                    <a:pt x="6643" y="40303"/>
                    <a:pt x="5647" y="39733"/>
                  </a:cubicBezTo>
                  <a:cubicBezTo>
                    <a:pt x="5575" y="39686"/>
                    <a:pt x="5504" y="39639"/>
                    <a:pt x="5433" y="39591"/>
                  </a:cubicBezTo>
                  <a:cubicBezTo>
                    <a:pt x="4484" y="38856"/>
                    <a:pt x="3535" y="38097"/>
                    <a:pt x="2587" y="37361"/>
                  </a:cubicBezTo>
                  <a:cubicBezTo>
                    <a:pt x="2207" y="37053"/>
                    <a:pt x="1875" y="36673"/>
                    <a:pt x="1614" y="36246"/>
                  </a:cubicBezTo>
                  <a:cubicBezTo>
                    <a:pt x="1306" y="35867"/>
                    <a:pt x="1045" y="35464"/>
                    <a:pt x="784" y="35060"/>
                  </a:cubicBezTo>
                  <a:cubicBezTo>
                    <a:pt x="333" y="34420"/>
                    <a:pt x="72" y="33685"/>
                    <a:pt x="48" y="32902"/>
                  </a:cubicBezTo>
                  <a:cubicBezTo>
                    <a:pt x="48" y="32000"/>
                    <a:pt x="1" y="31075"/>
                    <a:pt x="25" y="30174"/>
                  </a:cubicBezTo>
                  <a:cubicBezTo>
                    <a:pt x="72" y="29225"/>
                    <a:pt x="286" y="28300"/>
                    <a:pt x="689" y="27446"/>
                  </a:cubicBezTo>
                  <a:cubicBezTo>
                    <a:pt x="1140" y="26473"/>
                    <a:pt x="1685" y="25572"/>
                    <a:pt x="2302" y="24718"/>
                  </a:cubicBezTo>
                  <a:cubicBezTo>
                    <a:pt x="2563" y="24339"/>
                    <a:pt x="2824" y="23983"/>
                    <a:pt x="3085" y="23627"/>
                  </a:cubicBezTo>
                  <a:cubicBezTo>
                    <a:pt x="3274" y="23390"/>
                    <a:pt x="3393" y="23081"/>
                    <a:pt x="3749" y="23081"/>
                  </a:cubicBezTo>
                  <a:lnTo>
                    <a:pt x="4247" y="22583"/>
                  </a:lnTo>
                  <a:cubicBezTo>
                    <a:pt x="4366" y="22465"/>
                    <a:pt x="4484" y="22299"/>
                    <a:pt x="4627" y="22251"/>
                  </a:cubicBezTo>
                  <a:cubicBezTo>
                    <a:pt x="4959" y="22085"/>
                    <a:pt x="5243" y="21800"/>
                    <a:pt x="5433" y="21445"/>
                  </a:cubicBezTo>
                  <a:cubicBezTo>
                    <a:pt x="5291" y="20852"/>
                    <a:pt x="5148" y="20259"/>
                    <a:pt x="5030" y="19666"/>
                  </a:cubicBezTo>
                  <a:cubicBezTo>
                    <a:pt x="4982" y="19547"/>
                    <a:pt x="4982" y="19428"/>
                    <a:pt x="5006" y="19310"/>
                  </a:cubicBezTo>
                  <a:cubicBezTo>
                    <a:pt x="5101" y="18717"/>
                    <a:pt x="5125" y="18124"/>
                    <a:pt x="5077" y="17531"/>
                  </a:cubicBezTo>
                  <a:cubicBezTo>
                    <a:pt x="5053" y="16226"/>
                    <a:pt x="5386" y="14969"/>
                    <a:pt x="6026" y="13854"/>
                  </a:cubicBezTo>
                  <a:cubicBezTo>
                    <a:pt x="6524" y="12929"/>
                    <a:pt x="7188" y="12122"/>
                    <a:pt x="7995" y="11434"/>
                  </a:cubicBezTo>
                  <a:cubicBezTo>
                    <a:pt x="8517" y="10984"/>
                    <a:pt x="9086" y="10557"/>
                    <a:pt x="9655" y="10177"/>
                  </a:cubicBezTo>
                  <a:cubicBezTo>
                    <a:pt x="9869" y="10035"/>
                    <a:pt x="10106" y="9916"/>
                    <a:pt x="10343" y="9821"/>
                  </a:cubicBezTo>
                  <a:cubicBezTo>
                    <a:pt x="10604" y="9727"/>
                    <a:pt x="10794" y="9513"/>
                    <a:pt x="10841" y="9228"/>
                  </a:cubicBezTo>
                  <a:cubicBezTo>
                    <a:pt x="10913" y="8920"/>
                    <a:pt x="10984" y="8635"/>
                    <a:pt x="11102" y="8374"/>
                  </a:cubicBezTo>
                  <a:cubicBezTo>
                    <a:pt x="11173" y="8161"/>
                    <a:pt x="11268" y="7971"/>
                    <a:pt x="11363" y="7805"/>
                  </a:cubicBezTo>
                  <a:cubicBezTo>
                    <a:pt x="11695" y="7307"/>
                    <a:pt x="12027" y="6856"/>
                    <a:pt x="12360" y="6382"/>
                  </a:cubicBezTo>
                  <a:cubicBezTo>
                    <a:pt x="12383" y="6311"/>
                    <a:pt x="12431" y="6263"/>
                    <a:pt x="12478" y="6240"/>
                  </a:cubicBezTo>
                  <a:cubicBezTo>
                    <a:pt x="12881" y="5860"/>
                    <a:pt x="13237" y="5433"/>
                    <a:pt x="13593" y="5006"/>
                  </a:cubicBezTo>
                  <a:cubicBezTo>
                    <a:pt x="13901" y="4674"/>
                    <a:pt x="14233" y="4389"/>
                    <a:pt x="14637" y="4176"/>
                  </a:cubicBezTo>
                  <a:cubicBezTo>
                    <a:pt x="14993" y="3962"/>
                    <a:pt x="15348" y="3701"/>
                    <a:pt x="15680" y="3440"/>
                  </a:cubicBezTo>
                  <a:cubicBezTo>
                    <a:pt x="15989" y="3227"/>
                    <a:pt x="16321" y="3037"/>
                    <a:pt x="16700" y="2942"/>
                  </a:cubicBezTo>
                  <a:cubicBezTo>
                    <a:pt x="17151" y="2776"/>
                    <a:pt x="17602" y="2610"/>
                    <a:pt x="18052" y="2420"/>
                  </a:cubicBezTo>
                  <a:cubicBezTo>
                    <a:pt x="18361" y="2278"/>
                    <a:pt x="18717" y="2207"/>
                    <a:pt x="19049" y="2207"/>
                  </a:cubicBezTo>
                  <a:cubicBezTo>
                    <a:pt x="19428" y="2231"/>
                    <a:pt x="19808" y="2207"/>
                    <a:pt x="20187" y="2207"/>
                  </a:cubicBezTo>
                  <a:cubicBezTo>
                    <a:pt x="20282" y="2207"/>
                    <a:pt x="20377" y="2207"/>
                    <a:pt x="20448" y="2207"/>
                  </a:cubicBezTo>
                  <a:cubicBezTo>
                    <a:pt x="21421" y="2468"/>
                    <a:pt x="22417" y="2468"/>
                    <a:pt x="23342" y="2895"/>
                  </a:cubicBezTo>
                  <a:cubicBezTo>
                    <a:pt x="23674" y="3037"/>
                    <a:pt x="23983" y="3203"/>
                    <a:pt x="24339" y="3369"/>
                  </a:cubicBezTo>
                  <a:cubicBezTo>
                    <a:pt x="25026" y="2729"/>
                    <a:pt x="25833" y="2302"/>
                    <a:pt x="26592" y="1804"/>
                  </a:cubicBezTo>
                  <a:cubicBezTo>
                    <a:pt x="27304" y="1377"/>
                    <a:pt x="28063" y="1045"/>
                    <a:pt x="28869" y="831"/>
                  </a:cubicBezTo>
                  <a:cubicBezTo>
                    <a:pt x="29794" y="523"/>
                    <a:pt x="30767" y="309"/>
                    <a:pt x="31739" y="191"/>
                  </a:cubicBezTo>
                  <a:cubicBezTo>
                    <a:pt x="33020" y="1"/>
                    <a:pt x="34325" y="96"/>
                    <a:pt x="35582" y="475"/>
                  </a:cubicBezTo>
                  <a:cubicBezTo>
                    <a:pt x="36057" y="641"/>
                    <a:pt x="36484" y="855"/>
                    <a:pt x="36887" y="1116"/>
                  </a:cubicBezTo>
                  <a:cubicBezTo>
                    <a:pt x="37385" y="1424"/>
                    <a:pt x="37836" y="1780"/>
                    <a:pt x="38263" y="2160"/>
                  </a:cubicBezTo>
                  <a:cubicBezTo>
                    <a:pt x="39117" y="2919"/>
                    <a:pt x="39899" y="3773"/>
                    <a:pt x="40611" y="4674"/>
                  </a:cubicBezTo>
                  <a:cubicBezTo>
                    <a:pt x="41584" y="6074"/>
                    <a:pt x="42509" y="7497"/>
                    <a:pt x="43125" y="9086"/>
                  </a:cubicBezTo>
                  <a:cubicBezTo>
                    <a:pt x="43386" y="9774"/>
                    <a:pt x="43647" y="10438"/>
                    <a:pt x="43932" y="11102"/>
                  </a:cubicBezTo>
                  <a:cubicBezTo>
                    <a:pt x="44288" y="12075"/>
                    <a:pt x="44477" y="13071"/>
                    <a:pt x="44477" y="14115"/>
                  </a:cubicBezTo>
                  <a:cubicBezTo>
                    <a:pt x="44501" y="15064"/>
                    <a:pt x="44501" y="16013"/>
                    <a:pt x="44477" y="16985"/>
                  </a:cubicBezTo>
                  <a:cubicBezTo>
                    <a:pt x="44477" y="17886"/>
                    <a:pt x="44311" y="18788"/>
                    <a:pt x="44003" y="19666"/>
                  </a:cubicBezTo>
                  <a:cubicBezTo>
                    <a:pt x="43505" y="20970"/>
                    <a:pt x="42936" y="22251"/>
                    <a:pt x="42319" y="23508"/>
                  </a:cubicBezTo>
                  <a:cubicBezTo>
                    <a:pt x="42011" y="24101"/>
                    <a:pt x="41607" y="24671"/>
                    <a:pt x="41251" y="25264"/>
                  </a:cubicBezTo>
                  <a:cubicBezTo>
                    <a:pt x="41204" y="25335"/>
                    <a:pt x="41133" y="25430"/>
                    <a:pt x="41062" y="25548"/>
                  </a:cubicBezTo>
                  <a:cubicBezTo>
                    <a:pt x="41133" y="25619"/>
                    <a:pt x="41157" y="25691"/>
                    <a:pt x="41228" y="25762"/>
                  </a:cubicBezTo>
                  <a:cubicBezTo>
                    <a:pt x="41370" y="25904"/>
                    <a:pt x="41441" y="26118"/>
                    <a:pt x="41441" y="26331"/>
                  </a:cubicBezTo>
                  <a:cubicBezTo>
                    <a:pt x="41441" y="26829"/>
                    <a:pt x="41465" y="27351"/>
                    <a:pt x="41417" y="27849"/>
                  </a:cubicBezTo>
                  <a:cubicBezTo>
                    <a:pt x="41346" y="28608"/>
                    <a:pt x="41133" y="29320"/>
                    <a:pt x="40777" y="29960"/>
                  </a:cubicBezTo>
                  <a:cubicBezTo>
                    <a:pt x="40706" y="30032"/>
                    <a:pt x="40682" y="30103"/>
                    <a:pt x="40635" y="30198"/>
                  </a:cubicBezTo>
                  <a:cubicBezTo>
                    <a:pt x="40065" y="31431"/>
                    <a:pt x="39211" y="32451"/>
                    <a:pt x="38405" y="33519"/>
                  </a:cubicBezTo>
                  <a:cubicBezTo>
                    <a:pt x="38025" y="34017"/>
                    <a:pt x="37622" y="34467"/>
                    <a:pt x="37219" y="34942"/>
                  </a:cubicBezTo>
                  <a:cubicBezTo>
                    <a:pt x="36816" y="35416"/>
                    <a:pt x="36412" y="35938"/>
                    <a:pt x="35985" y="36412"/>
                  </a:cubicBezTo>
                  <a:cubicBezTo>
                    <a:pt x="35511" y="36911"/>
                    <a:pt x="35013" y="37361"/>
                    <a:pt x="34491" y="37788"/>
                  </a:cubicBezTo>
                  <a:cubicBezTo>
                    <a:pt x="34040" y="38120"/>
                    <a:pt x="33566" y="38405"/>
                    <a:pt x="33091" y="38666"/>
                  </a:cubicBezTo>
                  <a:cubicBezTo>
                    <a:pt x="32593" y="38951"/>
                    <a:pt x="32095" y="39259"/>
                    <a:pt x="31597" y="39520"/>
                  </a:cubicBezTo>
                  <a:cubicBezTo>
                    <a:pt x="31075" y="39828"/>
                    <a:pt x="30458" y="39994"/>
                    <a:pt x="29842" y="40018"/>
                  </a:cubicBezTo>
                  <a:lnTo>
                    <a:pt x="28513" y="40018"/>
                  </a:lnTo>
                  <a:cubicBezTo>
                    <a:pt x="28537" y="40113"/>
                    <a:pt x="28585" y="40232"/>
                    <a:pt x="28608" y="40326"/>
                  </a:cubicBezTo>
                  <a:cubicBezTo>
                    <a:pt x="28751" y="40540"/>
                    <a:pt x="28869" y="40777"/>
                    <a:pt x="28988" y="40991"/>
                  </a:cubicBezTo>
                  <a:cubicBezTo>
                    <a:pt x="29296" y="41489"/>
                    <a:pt x="29415" y="42082"/>
                    <a:pt x="29320" y="42651"/>
                  </a:cubicBezTo>
                  <a:cubicBezTo>
                    <a:pt x="29320" y="42983"/>
                    <a:pt x="29035" y="43268"/>
                    <a:pt x="28703" y="43244"/>
                  </a:cubicBezTo>
                  <a:cubicBezTo>
                    <a:pt x="28490" y="43244"/>
                    <a:pt x="28276" y="43220"/>
                    <a:pt x="28063" y="43173"/>
                  </a:cubicBezTo>
                  <a:cubicBezTo>
                    <a:pt x="27612" y="43078"/>
                    <a:pt x="27161" y="42983"/>
                    <a:pt x="26734" y="42865"/>
                  </a:cubicBezTo>
                  <a:cubicBezTo>
                    <a:pt x="26497" y="43007"/>
                    <a:pt x="26473" y="43197"/>
                    <a:pt x="26402" y="43363"/>
                  </a:cubicBezTo>
                  <a:cubicBezTo>
                    <a:pt x="25857" y="44762"/>
                    <a:pt x="25430" y="46209"/>
                    <a:pt x="25145" y="47704"/>
                  </a:cubicBezTo>
                  <a:cubicBezTo>
                    <a:pt x="24955" y="48747"/>
                    <a:pt x="24765" y="49791"/>
                    <a:pt x="24599" y="50835"/>
                  </a:cubicBezTo>
                  <a:cubicBezTo>
                    <a:pt x="24552" y="51285"/>
                    <a:pt x="24528" y="51736"/>
                    <a:pt x="24528" y="52187"/>
                  </a:cubicBezTo>
                  <a:cubicBezTo>
                    <a:pt x="24505" y="53254"/>
                    <a:pt x="24505" y="54345"/>
                    <a:pt x="24457" y="55437"/>
                  </a:cubicBezTo>
                  <a:cubicBezTo>
                    <a:pt x="24410" y="56528"/>
                    <a:pt x="24315" y="57524"/>
                    <a:pt x="24244" y="58544"/>
                  </a:cubicBezTo>
                  <a:cubicBezTo>
                    <a:pt x="24125" y="60228"/>
                    <a:pt x="24006" y="61912"/>
                    <a:pt x="23888" y="63573"/>
                  </a:cubicBezTo>
                  <a:cubicBezTo>
                    <a:pt x="23888" y="63691"/>
                    <a:pt x="23912" y="63786"/>
                    <a:pt x="23912" y="63881"/>
                  </a:cubicBezTo>
                  <a:cubicBezTo>
                    <a:pt x="24101" y="63952"/>
                    <a:pt x="24291" y="64047"/>
                    <a:pt x="24457" y="64142"/>
                  </a:cubicBezTo>
                  <a:cubicBezTo>
                    <a:pt x="24576" y="64213"/>
                    <a:pt x="24671" y="64332"/>
                    <a:pt x="24718" y="64474"/>
                  </a:cubicBezTo>
                  <a:cubicBezTo>
                    <a:pt x="24860" y="64759"/>
                    <a:pt x="24718" y="64949"/>
                    <a:pt x="24362" y="65067"/>
                  </a:cubicBezTo>
                  <a:lnTo>
                    <a:pt x="24244" y="65091"/>
                  </a:lnTo>
                  <a:cubicBezTo>
                    <a:pt x="24291" y="65304"/>
                    <a:pt x="24481" y="65281"/>
                    <a:pt x="24623" y="65352"/>
                  </a:cubicBezTo>
                  <a:cubicBezTo>
                    <a:pt x="24860" y="65447"/>
                    <a:pt x="25003" y="65660"/>
                    <a:pt x="25050" y="65874"/>
                  </a:cubicBezTo>
                  <a:cubicBezTo>
                    <a:pt x="25098" y="66064"/>
                    <a:pt x="24979" y="66230"/>
                    <a:pt x="24813" y="66277"/>
                  </a:cubicBezTo>
                  <a:cubicBezTo>
                    <a:pt x="24647" y="66277"/>
                    <a:pt x="24481" y="66277"/>
                    <a:pt x="24291" y="66277"/>
                  </a:cubicBezTo>
                  <a:cubicBezTo>
                    <a:pt x="24125" y="66277"/>
                    <a:pt x="24030" y="66301"/>
                    <a:pt x="23888" y="66324"/>
                  </a:cubicBezTo>
                  <a:cubicBezTo>
                    <a:pt x="23840" y="66728"/>
                    <a:pt x="23864" y="67155"/>
                    <a:pt x="23959" y="67558"/>
                  </a:cubicBezTo>
                  <a:cubicBezTo>
                    <a:pt x="24576" y="70001"/>
                    <a:pt x="25192" y="72468"/>
                    <a:pt x="25809" y="74911"/>
                  </a:cubicBezTo>
                  <a:cubicBezTo>
                    <a:pt x="25880" y="75244"/>
                    <a:pt x="26023" y="75552"/>
                    <a:pt x="26236" y="75837"/>
                  </a:cubicBezTo>
                  <a:cubicBezTo>
                    <a:pt x="26497" y="76192"/>
                    <a:pt x="26711" y="76572"/>
                    <a:pt x="26972" y="76951"/>
                  </a:cubicBezTo>
                  <a:cubicBezTo>
                    <a:pt x="27185" y="77260"/>
                    <a:pt x="27375" y="77592"/>
                    <a:pt x="27493" y="77971"/>
                  </a:cubicBezTo>
                  <a:cubicBezTo>
                    <a:pt x="27636" y="78375"/>
                    <a:pt x="27897" y="78778"/>
                    <a:pt x="28229" y="79086"/>
                  </a:cubicBezTo>
                  <a:cubicBezTo>
                    <a:pt x="28869" y="79798"/>
                    <a:pt x="29605" y="80462"/>
                    <a:pt x="30364" y="81079"/>
                  </a:cubicBezTo>
                  <a:cubicBezTo>
                    <a:pt x="30435" y="81126"/>
                    <a:pt x="30506" y="81150"/>
                    <a:pt x="30672" y="81245"/>
                  </a:cubicBezTo>
                  <a:cubicBezTo>
                    <a:pt x="30648" y="81150"/>
                    <a:pt x="30625" y="81055"/>
                    <a:pt x="30601" y="80960"/>
                  </a:cubicBezTo>
                  <a:cubicBezTo>
                    <a:pt x="30269" y="80296"/>
                    <a:pt x="30174" y="79537"/>
                    <a:pt x="30008" y="78825"/>
                  </a:cubicBezTo>
                  <a:cubicBezTo>
                    <a:pt x="29960" y="78588"/>
                    <a:pt x="29937" y="78351"/>
                    <a:pt x="29889" y="78137"/>
                  </a:cubicBezTo>
                  <a:cubicBezTo>
                    <a:pt x="29676" y="77189"/>
                    <a:pt x="29557" y="76216"/>
                    <a:pt x="29533" y="75220"/>
                  </a:cubicBezTo>
                  <a:cubicBezTo>
                    <a:pt x="29510" y="74413"/>
                    <a:pt x="29581" y="73607"/>
                    <a:pt x="29747" y="72824"/>
                  </a:cubicBezTo>
                  <a:cubicBezTo>
                    <a:pt x="30008" y="71685"/>
                    <a:pt x="30316" y="70547"/>
                    <a:pt x="30601" y="69432"/>
                  </a:cubicBezTo>
                  <a:cubicBezTo>
                    <a:pt x="30696" y="69100"/>
                    <a:pt x="30814" y="68768"/>
                    <a:pt x="30957" y="68459"/>
                  </a:cubicBezTo>
                  <a:cubicBezTo>
                    <a:pt x="31123" y="68032"/>
                    <a:pt x="31289" y="67582"/>
                    <a:pt x="31478" y="67155"/>
                  </a:cubicBezTo>
                  <a:cubicBezTo>
                    <a:pt x="31692" y="66657"/>
                    <a:pt x="31953" y="66182"/>
                    <a:pt x="32261" y="65708"/>
                  </a:cubicBezTo>
                  <a:cubicBezTo>
                    <a:pt x="32712" y="65115"/>
                    <a:pt x="33115" y="64498"/>
                    <a:pt x="33518" y="63881"/>
                  </a:cubicBezTo>
                  <a:cubicBezTo>
                    <a:pt x="33756" y="63502"/>
                    <a:pt x="34088" y="63217"/>
                    <a:pt x="34467" y="63027"/>
                  </a:cubicBezTo>
                  <a:cubicBezTo>
                    <a:pt x="34776" y="62861"/>
                    <a:pt x="35060" y="62624"/>
                    <a:pt x="35250" y="62316"/>
                  </a:cubicBezTo>
                  <a:cubicBezTo>
                    <a:pt x="35582" y="61818"/>
                    <a:pt x="36009" y="61391"/>
                    <a:pt x="36484" y="61058"/>
                  </a:cubicBezTo>
                  <a:lnTo>
                    <a:pt x="35392" y="59706"/>
                  </a:lnTo>
                  <a:cubicBezTo>
                    <a:pt x="35084" y="59351"/>
                    <a:pt x="34942" y="58924"/>
                    <a:pt x="34965" y="58473"/>
                  </a:cubicBezTo>
                  <a:cubicBezTo>
                    <a:pt x="34989" y="58212"/>
                    <a:pt x="34965" y="57951"/>
                    <a:pt x="34965" y="57690"/>
                  </a:cubicBezTo>
                  <a:cubicBezTo>
                    <a:pt x="34989" y="57097"/>
                    <a:pt x="35298" y="56789"/>
                    <a:pt x="35914" y="56765"/>
                  </a:cubicBezTo>
                  <a:lnTo>
                    <a:pt x="36318" y="56765"/>
                  </a:lnTo>
                  <a:cubicBezTo>
                    <a:pt x="37148" y="56765"/>
                    <a:pt x="37978" y="56789"/>
                    <a:pt x="38808" y="56765"/>
                  </a:cubicBezTo>
                  <a:cubicBezTo>
                    <a:pt x="39686" y="56765"/>
                    <a:pt x="40587" y="56931"/>
                    <a:pt x="41417" y="57239"/>
                  </a:cubicBezTo>
                  <a:cubicBezTo>
                    <a:pt x="41678" y="57334"/>
                    <a:pt x="41939" y="57382"/>
                    <a:pt x="42224" y="57382"/>
                  </a:cubicBezTo>
                  <a:cubicBezTo>
                    <a:pt x="42983" y="57358"/>
                    <a:pt x="43742" y="57358"/>
                    <a:pt x="44525" y="57358"/>
                  </a:cubicBezTo>
                  <a:cubicBezTo>
                    <a:pt x="45047" y="57334"/>
                    <a:pt x="45592" y="57382"/>
                    <a:pt x="46090" y="57500"/>
                  </a:cubicBezTo>
                  <a:cubicBezTo>
                    <a:pt x="46423" y="57548"/>
                    <a:pt x="46778" y="57595"/>
                    <a:pt x="47110" y="57571"/>
                  </a:cubicBezTo>
                  <a:cubicBezTo>
                    <a:pt x="47395" y="57595"/>
                    <a:pt x="47656" y="57619"/>
                    <a:pt x="47941" y="57643"/>
                  </a:cubicBezTo>
                  <a:cubicBezTo>
                    <a:pt x="48581" y="57738"/>
                    <a:pt x="49245" y="57809"/>
                    <a:pt x="49886" y="57880"/>
                  </a:cubicBezTo>
                  <a:cubicBezTo>
                    <a:pt x="50479" y="57951"/>
                    <a:pt x="51024" y="58093"/>
                    <a:pt x="51546" y="58331"/>
                  </a:cubicBezTo>
                  <a:cubicBezTo>
                    <a:pt x="52329" y="58639"/>
                    <a:pt x="53136" y="58876"/>
                    <a:pt x="53966" y="59066"/>
                  </a:cubicBezTo>
                  <a:cubicBezTo>
                    <a:pt x="53918" y="58971"/>
                    <a:pt x="53871" y="58876"/>
                    <a:pt x="53823" y="58781"/>
                  </a:cubicBezTo>
                  <a:cubicBezTo>
                    <a:pt x="53563" y="58425"/>
                    <a:pt x="53420" y="57998"/>
                    <a:pt x="53373" y="57548"/>
                  </a:cubicBezTo>
                  <a:cubicBezTo>
                    <a:pt x="53373" y="57429"/>
                    <a:pt x="53349" y="57334"/>
                    <a:pt x="53325" y="57239"/>
                  </a:cubicBezTo>
                  <a:cubicBezTo>
                    <a:pt x="53064" y="56480"/>
                    <a:pt x="53088" y="55721"/>
                    <a:pt x="53088" y="54962"/>
                  </a:cubicBezTo>
                  <a:cubicBezTo>
                    <a:pt x="53088" y="54606"/>
                    <a:pt x="53254" y="54274"/>
                    <a:pt x="53539" y="54061"/>
                  </a:cubicBezTo>
                  <a:cubicBezTo>
                    <a:pt x="53800" y="53800"/>
                    <a:pt x="54179" y="53658"/>
                    <a:pt x="54559" y="53681"/>
                  </a:cubicBezTo>
                  <a:cubicBezTo>
                    <a:pt x="55579" y="53729"/>
                    <a:pt x="56575" y="53681"/>
                    <a:pt x="57571" y="53681"/>
                  </a:cubicBezTo>
                  <a:lnTo>
                    <a:pt x="58022" y="53681"/>
                  </a:lnTo>
                  <a:cubicBezTo>
                    <a:pt x="58425" y="53681"/>
                    <a:pt x="58757" y="54013"/>
                    <a:pt x="58757" y="54417"/>
                  </a:cubicBezTo>
                  <a:cubicBezTo>
                    <a:pt x="58781" y="54915"/>
                    <a:pt x="58781" y="55437"/>
                    <a:pt x="58805" y="55935"/>
                  </a:cubicBezTo>
                  <a:lnTo>
                    <a:pt x="58805" y="58354"/>
                  </a:lnTo>
                  <a:cubicBezTo>
                    <a:pt x="58805" y="58497"/>
                    <a:pt x="58829" y="58639"/>
                    <a:pt x="58829" y="58852"/>
                  </a:cubicBezTo>
                  <a:cubicBezTo>
                    <a:pt x="59018" y="58663"/>
                    <a:pt x="59184" y="58449"/>
                    <a:pt x="59350" y="58212"/>
                  </a:cubicBezTo>
                  <a:cubicBezTo>
                    <a:pt x="59493" y="58022"/>
                    <a:pt x="59683" y="57832"/>
                    <a:pt x="59801" y="57619"/>
                  </a:cubicBezTo>
                  <a:cubicBezTo>
                    <a:pt x="60133" y="57144"/>
                    <a:pt x="60536" y="56718"/>
                    <a:pt x="60963" y="56362"/>
                  </a:cubicBezTo>
                  <a:cubicBezTo>
                    <a:pt x="61604" y="55816"/>
                    <a:pt x="62221" y="55271"/>
                    <a:pt x="62837" y="54701"/>
                  </a:cubicBezTo>
                  <a:cubicBezTo>
                    <a:pt x="63169" y="54417"/>
                    <a:pt x="63502" y="54179"/>
                    <a:pt x="63881" y="53990"/>
                  </a:cubicBezTo>
                  <a:cubicBezTo>
                    <a:pt x="64901" y="53444"/>
                    <a:pt x="65921" y="52922"/>
                    <a:pt x="67083" y="52756"/>
                  </a:cubicBezTo>
                  <a:cubicBezTo>
                    <a:pt x="67890" y="52590"/>
                    <a:pt x="68744" y="52590"/>
                    <a:pt x="69550" y="52756"/>
                  </a:cubicBezTo>
                  <a:cubicBezTo>
                    <a:pt x="70404" y="52993"/>
                    <a:pt x="71116" y="53468"/>
                    <a:pt x="71401" y="54345"/>
                  </a:cubicBezTo>
                  <a:cubicBezTo>
                    <a:pt x="71662" y="55010"/>
                    <a:pt x="71567" y="55769"/>
                    <a:pt x="71187" y="56362"/>
                  </a:cubicBezTo>
                  <a:cubicBezTo>
                    <a:pt x="70974" y="56670"/>
                    <a:pt x="70713" y="56955"/>
                    <a:pt x="70452" y="57287"/>
                  </a:cubicBezTo>
                  <a:cubicBezTo>
                    <a:pt x="70642" y="57429"/>
                    <a:pt x="70879" y="57524"/>
                    <a:pt x="71140" y="57571"/>
                  </a:cubicBezTo>
                  <a:cubicBezTo>
                    <a:pt x="71353" y="57643"/>
                    <a:pt x="71590" y="57690"/>
                    <a:pt x="71804" y="57761"/>
                  </a:cubicBezTo>
                  <a:cubicBezTo>
                    <a:pt x="72089" y="57832"/>
                    <a:pt x="72373" y="57927"/>
                    <a:pt x="72658" y="58070"/>
                  </a:cubicBezTo>
                  <a:cubicBezTo>
                    <a:pt x="73132" y="58283"/>
                    <a:pt x="73488" y="58734"/>
                    <a:pt x="73559" y="59279"/>
                  </a:cubicBezTo>
                  <a:cubicBezTo>
                    <a:pt x="73630" y="59611"/>
                    <a:pt x="73535" y="59967"/>
                    <a:pt x="73346" y="60228"/>
                  </a:cubicBezTo>
                  <a:cubicBezTo>
                    <a:pt x="73156" y="60513"/>
                    <a:pt x="72895" y="60750"/>
                    <a:pt x="72610" y="60964"/>
                  </a:cubicBezTo>
                  <a:cubicBezTo>
                    <a:pt x="72492" y="61035"/>
                    <a:pt x="72349" y="61153"/>
                    <a:pt x="72231" y="61224"/>
                  </a:cubicBezTo>
                  <a:cubicBezTo>
                    <a:pt x="72397" y="61557"/>
                    <a:pt x="72563" y="61841"/>
                    <a:pt x="72682" y="62150"/>
                  </a:cubicBezTo>
                  <a:cubicBezTo>
                    <a:pt x="72848" y="62577"/>
                    <a:pt x="72634" y="63075"/>
                    <a:pt x="72183" y="63217"/>
                  </a:cubicBezTo>
                  <a:cubicBezTo>
                    <a:pt x="71828" y="63359"/>
                    <a:pt x="71448" y="63431"/>
                    <a:pt x="71069" y="63454"/>
                  </a:cubicBezTo>
                  <a:cubicBezTo>
                    <a:pt x="70262" y="63478"/>
                    <a:pt x="69455" y="63454"/>
                    <a:pt x="68649" y="63407"/>
                  </a:cubicBezTo>
                  <a:cubicBezTo>
                    <a:pt x="68032" y="63359"/>
                    <a:pt x="67416" y="63264"/>
                    <a:pt x="66822" y="63146"/>
                  </a:cubicBezTo>
                  <a:cubicBezTo>
                    <a:pt x="66609" y="63098"/>
                    <a:pt x="66396" y="63027"/>
                    <a:pt x="66229" y="62956"/>
                  </a:cubicBezTo>
                  <a:cubicBezTo>
                    <a:pt x="65897" y="62790"/>
                    <a:pt x="65542" y="62695"/>
                    <a:pt x="65209" y="62624"/>
                  </a:cubicBezTo>
                  <a:cubicBezTo>
                    <a:pt x="65186" y="62695"/>
                    <a:pt x="65138" y="62719"/>
                    <a:pt x="65138" y="62743"/>
                  </a:cubicBezTo>
                  <a:cubicBezTo>
                    <a:pt x="65542" y="63620"/>
                    <a:pt x="65447" y="64498"/>
                    <a:pt x="65233" y="65376"/>
                  </a:cubicBezTo>
                  <a:cubicBezTo>
                    <a:pt x="64925" y="66253"/>
                    <a:pt x="64569" y="67131"/>
                    <a:pt x="64142" y="67961"/>
                  </a:cubicBezTo>
                  <a:cubicBezTo>
                    <a:pt x="63952" y="68341"/>
                    <a:pt x="63763" y="68720"/>
                    <a:pt x="63549" y="69076"/>
                  </a:cubicBezTo>
                  <a:cubicBezTo>
                    <a:pt x="63383" y="69432"/>
                    <a:pt x="63003" y="69645"/>
                    <a:pt x="62600" y="69598"/>
                  </a:cubicBezTo>
                  <a:cubicBezTo>
                    <a:pt x="62505" y="69574"/>
                    <a:pt x="62387" y="69574"/>
                    <a:pt x="62292" y="69598"/>
                  </a:cubicBezTo>
                  <a:cubicBezTo>
                    <a:pt x="61794" y="69622"/>
                    <a:pt x="61319" y="69408"/>
                    <a:pt x="61011" y="69005"/>
                  </a:cubicBezTo>
                  <a:lnTo>
                    <a:pt x="60109" y="67819"/>
                  </a:lnTo>
                  <a:cubicBezTo>
                    <a:pt x="59920" y="68056"/>
                    <a:pt x="59991" y="68364"/>
                    <a:pt x="59872" y="68554"/>
                  </a:cubicBezTo>
                  <a:cubicBezTo>
                    <a:pt x="59730" y="68768"/>
                    <a:pt x="59611" y="68957"/>
                    <a:pt x="59469" y="69195"/>
                  </a:cubicBezTo>
                  <a:cubicBezTo>
                    <a:pt x="59754" y="69811"/>
                    <a:pt x="59967" y="70476"/>
                    <a:pt x="60086" y="71164"/>
                  </a:cubicBezTo>
                  <a:cubicBezTo>
                    <a:pt x="60513" y="73204"/>
                    <a:pt x="60655" y="75291"/>
                    <a:pt x="60513" y="77378"/>
                  </a:cubicBezTo>
                  <a:cubicBezTo>
                    <a:pt x="60489" y="78090"/>
                    <a:pt x="60394" y="78802"/>
                    <a:pt x="60228" y="79513"/>
                  </a:cubicBezTo>
                  <a:cubicBezTo>
                    <a:pt x="59991" y="80415"/>
                    <a:pt x="59564" y="81269"/>
                    <a:pt x="58971" y="82004"/>
                  </a:cubicBezTo>
                  <a:cubicBezTo>
                    <a:pt x="58591" y="82502"/>
                    <a:pt x="58212" y="82977"/>
                    <a:pt x="57785" y="83427"/>
                  </a:cubicBezTo>
                  <a:cubicBezTo>
                    <a:pt x="56931" y="84400"/>
                    <a:pt x="55840" y="85111"/>
                    <a:pt x="54749" y="85799"/>
                  </a:cubicBezTo>
                  <a:cubicBezTo>
                    <a:pt x="54440" y="85965"/>
                    <a:pt x="54132" y="86108"/>
                    <a:pt x="53823" y="86226"/>
                  </a:cubicBezTo>
                  <a:lnTo>
                    <a:pt x="52827" y="86653"/>
                  </a:lnTo>
                  <a:cubicBezTo>
                    <a:pt x="52946" y="86772"/>
                    <a:pt x="53017" y="86843"/>
                    <a:pt x="53112" y="86938"/>
                  </a:cubicBezTo>
                  <a:cubicBezTo>
                    <a:pt x="53895" y="87555"/>
                    <a:pt x="54606" y="88243"/>
                    <a:pt x="55247" y="89002"/>
                  </a:cubicBezTo>
                  <a:cubicBezTo>
                    <a:pt x="55413" y="89215"/>
                    <a:pt x="55603" y="89429"/>
                    <a:pt x="55816" y="89618"/>
                  </a:cubicBezTo>
                  <a:cubicBezTo>
                    <a:pt x="56338" y="90164"/>
                    <a:pt x="56765" y="90804"/>
                    <a:pt x="57073" y="91516"/>
                  </a:cubicBezTo>
                  <a:cubicBezTo>
                    <a:pt x="57097" y="91587"/>
                    <a:pt x="57144" y="91682"/>
                    <a:pt x="57192" y="91753"/>
                  </a:cubicBezTo>
                  <a:cubicBezTo>
                    <a:pt x="57785" y="92702"/>
                    <a:pt x="57785" y="93769"/>
                    <a:pt x="57737" y="94837"/>
                  </a:cubicBezTo>
                  <a:cubicBezTo>
                    <a:pt x="57714" y="95098"/>
                    <a:pt x="57643" y="95383"/>
                    <a:pt x="57524" y="95620"/>
                  </a:cubicBezTo>
                  <a:cubicBezTo>
                    <a:pt x="57168" y="96474"/>
                    <a:pt x="56694" y="97256"/>
                    <a:pt x="55863" y="97755"/>
                  </a:cubicBezTo>
                  <a:cubicBezTo>
                    <a:pt x="55840" y="97778"/>
                    <a:pt x="55816" y="97826"/>
                    <a:pt x="55769" y="97873"/>
                  </a:cubicBezTo>
                  <a:cubicBezTo>
                    <a:pt x="55792" y="98016"/>
                    <a:pt x="55840" y="98134"/>
                    <a:pt x="55887" y="98253"/>
                  </a:cubicBezTo>
                  <a:cubicBezTo>
                    <a:pt x="56456" y="99368"/>
                    <a:pt x="57002" y="100459"/>
                    <a:pt x="57666" y="101502"/>
                  </a:cubicBezTo>
                  <a:cubicBezTo>
                    <a:pt x="58283" y="102522"/>
                    <a:pt x="58757" y="103566"/>
                    <a:pt x="59137" y="104681"/>
                  </a:cubicBezTo>
                  <a:cubicBezTo>
                    <a:pt x="59422" y="105464"/>
                    <a:pt x="59683" y="106247"/>
                    <a:pt x="59967" y="107029"/>
                  </a:cubicBezTo>
                  <a:cubicBezTo>
                    <a:pt x="60015" y="107219"/>
                    <a:pt x="60062" y="107385"/>
                    <a:pt x="60086" y="107599"/>
                  </a:cubicBezTo>
                  <a:cubicBezTo>
                    <a:pt x="60133" y="107931"/>
                    <a:pt x="59896" y="108287"/>
                    <a:pt x="59564" y="108358"/>
                  </a:cubicBezTo>
                  <a:cubicBezTo>
                    <a:pt x="59422" y="108382"/>
                    <a:pt x="59303" y="108429"/>
                    <a:pt x="59184" y="108429"/>
                  </a:cubicBezTo>
                  <a:cubicBezTo>
                    <a:pt x="58236" y="108595"/>
                    <a:pt x="57310" y="108761"/>
                    <a:pt x="56362" y="108880"/>
                  </a:cubicBezTo>
                  <a:cubicBezTo>
                    <a:pt x="55484" y="108998"/>
                    <a:pt x="54630" y="109188"/>
                    <a:pt x="53752" y="109212"/>
                  </a:cubicBezTo>
                  <a:cubicBezTo>
                    <a:pt x="53136" y="109235"/>
                    <a:pt x="52495" y="109354"/>
                    <a:pt x="51855" y="109449"/>
                  </a:cubicBezTo>
                  <a:cubicBezTo>
                    <a:pt x="51855" y="109805"/>
                    <a:pt x="51831" y="110137"/>
                    <a:pt x="51855" y="110469"/>
                  </a:cubicBezTo>
                  <a:cubicBezTo>
                    <a:pt x="51878" y="111086"/>
                    <a:pt x="51973" y="111702"/>
                    <a:pt x="52021" y="112319"/>
                  </a:cubicBezTo>
                  <a:cubicBezTo>
                    <a:pt x="52068" y="113031"/>
                    <a:pt x="52116" y="113742"/>
                    <a:pt x="52187" y="114478"/>
                  </a:cubicBezTo>
                  <a:cubicBezTo>
                    <a:pt x="52210" y="114786"/>
                    <a:pt x="52258" y="115095"/>
                    <a:pt x="52282" y="115427"/>
                  </a:cubicBezTo>
                  <a:cubicBezTo>
                    <a:pt x="52329" y="116138"/>
                    <a:pt x="52377" y="116874"/>
                    <a:pt x="52400" y="117585"/>
                  </a:cubicBezTo>
                  <a:cubicBezTo>
                    <a:pt x="52424" y="117965"/>
                    <a:pt x="52400" y="118368"/>
                    <a:pt x="52424" y="118842"/>
                  </a:cubicBezTo>
                  <a:close/>
                  <a:moveTo>
                    <a:pt x="17697" y="9632"/>
                  </a:moveTo>
                  <a:lnTo>
                    <a:pt x="17697" y="9632"/>
                  </a:lnTo>
                  <a:lnTo>
                    <a:pt x="16487" y="9632"/>
                  </a:lnTo>
                  <a:cubicBezTo>
                    <a:pt x="15704" y="9632"/>
                    <a:pt x="14945" y="9703"/>
                    <a:pt x="14186" y="9845"/>
                  </a:cubicBezTo>
                  <a:cubicBezTo>
                    <a:pt x="13522" y="9940"/>
                    <a:pt x="12881" y="10177"/>
                    <a:pt x="12217" y="10343"/>
                  </a:cubicBezTo>
                  <a:cubicBezTo>
                    <a:pt x="11340" y="10509"/>
                    <a:pt x="10509" y="10889"/>
                    <a:pt x="9798" y="11434"/>
                  </a:cubicBezTo>
                  <a:cubicBezTo>
                    <a:pt x="9466" y="11695"/>
                    <a:pt x="9133" y="11933"/>
                    <a:pt x="8801" y="12217"/>
                  </a:cubicBezTo>
                  <a:cubicBezTo>
                    <a:pt x="7805" y="13047"/>
                    <a:pt x="7046" y="14139"/>
                    <a:pt x="6572" y="15348"/>
                  </a:cubicBezTo>
                  <a:cubicBezTo>
                    <a:pt x="6192" y="16368"/>
                    <a:pt x="6192" y="17412"/>
                    <a:pt x="6216" y="18480"/>
                  </a:cubicBezTo>
                  <a:cubicBezTo>
                    <a:pt x="6216" y="18574"/>
                    <a:pt x="6240" y="18646"/>
                    <a:pt x="6287" y="18740"/>
                  </a:cubicBezTo>
                  <a:cubicBezTo>
                    <a:pt x="6619" y="19689"/>
                    <a:pt x="6856" y="20686"/>
                    <a:pt x="6975" y="21706"/>
                  </a:cubicBezTo>
                  <a:cubicBezTo>
                    <a:pt x="7046" y="22180"/>
                    <a:pt x="7165" y="22654"/>
                    <a:pt x="7331" y="23105"/>
                  </a:cubicBezTo>
                  <a:cubicBezTo>
                    <a:pt x="7402" y="23271"/>
                    <a:pt x="7449" y="23437"/>
                    <a:pt x="7520" y="23579"/>
                  </a:cubicBezTo>
                  <a:cubicBezTo>
                    <a:pt x="7734" y="24173"/>
                    <a:pt x="7924" y="24742"/>
                    <a:pt x="8422" y="25169"/>
                  </a:cubicBezTo>
                  <a:cubicBezTo>
                    <a:pt x="8493" y="25240"/>
                    <a:pt x="8540" y="25335"/>
                    <a:pt x="8540" y="25453"/>
                  </a:cubicBezTo>
                  <a:cubicBezTo>
                    <a:pt x="8469" y="25643"/>
                    <a:pt x="8588" y="25762"/>
                    <a:pt x="8683" y="25904"/>
                  </a:cubicBezTo>
                  <a:cubicBezTo>
                    <a:pt x="8825" y="26094"/>
                    <a:pt x="8967" y="26307"/>
                    <a:pt x="9133" y="26521"/>
                  </a:cubicBezTo>
                  <a:cubicBezTo>
                    <a:pt x="9466" y="27019"/>
                    <a:pt x="9750" y="27517"/>
                    <a:pt x="10106" y="27992"/>
                  </a:cubicBezTo>
                  <a:cubicBezTo>
                    <a:pt x="11126" y="29367"/>
                    <a:pt x="12241" y="30648"/>
                    <a:pt x="13403" y="31906"/>
                  </a:cubicBezTo>
                  <a:cubicBezTo>
                    <a:pt x="14115" y="32641"/>
                    <a:pt x="14898" y="33281"/>
                    <a:pt x="15775" y="33803"/>
                  </a:cubicBezTo>
                  <a:cubicBezTo>
                    <a:pt x="16202" y="34017"/>
                    <a:pt x="16606" y="34278"/>
                    <a:pt x="16961" y="34562"/>
                  </a:cubicBezTo>
                  <a:cubicBezTo>
                    <a:pt x="17459" y="34942"/>
                    <a:pt x="18076" y="35132"/>
                    <a:pt x="18693" y="35037"/>
                  </a:cubicBezTo>
                  <a:cubicBezTo>
                    <a:pt x="18930" y="35037"/>
                    <a:pt x="19144" y="35013"/>
                    <a:pt x="19381" y="34965"/>
                  </a:cubicBezTo>
                  <a:cubicBezTo>
                    <a:pt x="19547" y="34894"/>
                    <a:pt x="19737" y="34871"/>
                    <a:pt x="19926" y="34871"/>
                  </a:cubicBezTo>
                  <a:cubicBezTo>
                    <a:pt x="20140" y="34871"/>
                    <a:pt x="20353" y="34823"/>
                    <a:pt x="20543" y="34728"/>
                  </a:cubicBezTo>
                  <a:cubicBezTo>
                    <a:pt x="20828" y="34633"/>
                    <a:pt x="21089" y="34515"/>
                    <a:pt x="21373" y="34396"/>
                  </a:cubicBezTo>
                  <a:cubicBezTo>
                    <a:pt x="21943" y="34135"/>
                    <a:pt x="22488" y="33874"/>
                    <a:pt x="23010" y="33542"/>
                  </a:cubicBezTo>
                  <a:cubicBezTo>
                    <a:pt x="24267" y="32736"/>
                    <a:pt x="25382" y="31739"/>
                    <a:pt x="26355" y="30601"/>
                  </a:cubicBezTo>
                  <a:cubicBezTo>
                    <a:pt x="27375" y="29415"/>
                    <a:pt x="28205" y="28110"/>
                    <a:pt x="28798" y="26663"/>
                  </a:cubicBezTo>
                  <a:cubicBezTo>
                    <a:pt x="29035" y="26141"/>
                    <a:pt x="29225" y="25596"/>
                    <a:pt x="29367" y="25050"/>
                  </a:cubicBezTo>
                  <a:cubicBezTo>
                    <a:pt x="29462" y="24599"/>
                    <a:pt x="29510" y="24125"/>
                    <a:pt x="29510" y="23651"/>
                  </a:cubicBezTo>
                  <a:cubicBezTo>
                    <a:pt x="29628" y="22441"/>
                    <a:pt x="29605" y="21231"/>
                    <a:pt x="29462" y="20045"/>
                  </a:cubicBezTo>
                  <a:cubicBezTo>
                    <a:pt x="29201" y="18029"/>
                    <a:pt x="28418" y="16107"/>
                    <a:pt x="27185" y="14494"/>
                  </a:cubicBezTo>
                  <a:cubicBezTo>
                    <a:pt x="26568" y="13569"/>
                    <a:pt x="25833" y="12739"/>
                    <a:pt x="25003" y="12004"/>
                  </a:cubicBezTo>
                  <a:cubicBezTo>
                    <a:pt x="23532" y="10580"/>
                    <a:pt x="21587" y="9750"/>
                    <a:pt x="19547" y="9679"/>
                  </a:cubicBezTo>
                  <a:cubicBezTo>
                    <a:pt x="18930" y="9655"/>
                    <a:pt x="18313" y="9655"/>
                    <a:pt x="17697" y="9632"/>
                  </a:cubicBezTo>
                  <a:close/>
                  <a:moveTo>
                    <a:pt x="35345" y="63786"/>
                  </a:moveTo>
                  <a:cubicBezTo>
                    <a:pt x="35108" y="63952"/>
                    <a:pt x="34871" y="64118"/>
                    <a:pt x="34657" y="64308"/>
                  </a:cubicBezTo>
                  <a:cubicBezTo>
                    <a:pt x="34515" y="64522"/>
                    <a:pt x="34349" y="64735"/>
                    <a:pt x="34230" y="64949"/>
                  </a:cubicBezTo>
                  <a:cubicBezTo>
                    <a:pt x="34064" y="65186"/>
                    <a:pt x="33898" y="65447"/>
                    <a:pt x="33708" y="65684"/>
                  </a:cubicBezTo>
                  <a:cubicBezTo>
                    <a:pt x="32759" y="66870"/>
                    <a:pt x="32238" y="68293"/>
                    <a:pt x="31763" y="69717"/>
                  </a:cubicBezTo>
                  <a:cubicBezTo>
                    <a:pt x="31431" y="70737"/>
                    <a:pt x="31218" y="71780"/>
                    <a:pt x="30980" y="72800"/>
                  </a:cubicBezTo>
                  <a:cubicBezTo>
                    <a:pt x="30696" y="74010"/>
                    <a:pt x="30648" y="75267"/>
                    <a:pt x="30838" y="76477"/>
                  </a:cubicBezTo>
                  <a:cubicBezTo>
                    <a:pt x="30957" y="77331"/>
                    <a:pt x="31123" y="78161"/>
                    <a:pt x="31289" y="78991"/>
                  </a:cubicBezTo>
                  <a:cubicBezTo>
                    <a:pt x="31336" y="79323"/>
                    <a:pt x="31407" y="79656"/>
                    <a:pt x="31526" y="79964"/>
                  </a:cubicBezTo>
                  <a:cubicBezTo>
                    <a:pt x="31834" y="80865"/>
                    <a:pt x="32380" y="81648"/>
                    <a:pt x="33068" y="82289"/>
                  </a:cubicBezTo>
                  <a:cubicBezTo>
                    <a:pt x="34349" y="83522"/>
                    <a:pt x="35891" y="84471"/>
                    <a:pt x="37575" y="85064"/>
                  </a:cubicBezTo>
                  <a:cubicBezTo>
                    <a:pt x="37717" y="85135"/>
                    <a:pt x="37859" y="85183"/>
                    <a:pt x="37978" y="85277"/>
                  </a:cubicBezTo>
                  <a:cubicBezTo>
                    <a:pt x="38168" y="85372"/>
                    <a:pt x="38358" y="85491"/>
                    <a:pt x="38547" y="85562"/>
                  </a:cubicBezTo>
                  <a:cubicBezTo>
                    <a:pt x="39069" y="85776"/>
                    <a:pt x="39615" y="85989"/>
                    <a:pt x="40137" y="86179"/>
                  </a:cubicBezTo>
                  <a:cubicBezTo>
                    <a:pt x="41512" y="86748"/>
                    <a:pt x="42959" y="87009"/>
                    <a:pt x="44430" y="86985"/>
                  </a:cubicBezTo>
                  <a:lnTo>
                    <a:pt x="44691" y="86985"/>
                  </a:lnTo>
                  <a:cubicBezTo>
                    <a:pt x="46589" y="87056"/>
                    <a:pt x="48463" y="86843"/>
                    <a:pt x="50289" y="86297"/>
                  </a:cubicBezTo>
                  <a:cubicBezTo>
                    <a:pt x="50574" y="86226"/>
                    <a:pt x="50858" y="86108"/>
                    <a:pt x="51072" y="85894"/>
                  </a:cubicBezTo>
                  <a:cubicBezTo>
                    <a:pt x="51333" y="85657"/>
                    <a:pt x="51617" y="85420"/>
                    <a:pt x="52044" y="85610"/>
                  </a:cubicBezTo>
                  <a:cubicBezTo>
                    <a:pt x="52092" y="85633"/>
                    <a:pt x="52163" y="85586"/>
                    <a:pt x="52210" y="85562"/>
                  </a:cubicBezTo>
                  <a:cubicBezTo>
                    <a:pt x="52827" y="85325"/>
                    <a:pt x="53444" y="85064"/>
                    <a:pt x="54013" y="84779"/>
                  </a:cubicBezTo>
                  <a:cubicBezTo>
                    <a:pt x="55057" y="84210"/>
                    <a:pt x="56006" y="83498"/>
                    <a:pt x="56812" y="82668"/>
                  </a:cubicBezTo>
                  <a:cubicBezTo>
                    <a:pt x="57216" y="82217"/>
                    <a:pt x="57595" y="81767"/>
                    <a:pt x="57975" y="81316"/>
                  </a:cubicBezTo>
                  <a:cubicBezTo>
                    <a:pt x="58757" y="80343"/>
                    <a:pt x="59232" y="79157"/>
                    <a:pt x="59303" y="77924"/>
                  </a:cubicBezTo>
                  <a:cubicBezTo>
                    <a:pt x="59445" y="76406"/>
                    <a:pt x="59422" y="74864"/>
                    <a:pt x="59232" y="73346"/>
                  </a:cubicBezTo>
                  <a:cubicBezTo>
                    <a:pt x="59113" y="72492"/>
                    <a:pt x="58971" y="71662"/>
                    <a:pt x="58805" y="70831"/>
                  </a:cubicBezTo>
                  <a:cubicBezTo>
                    <a:pt x="58710" y="70333"/>
                    <a:pt x="58544" y="69835"/>
                    <a:pt x="58283" y="69408"/>
                  </a:cubicBezTo>
                  <a:cubicBezTo>
                    <a:pt x="58188" y="69242"/>
                    <a:pt x="58070" y="69124"/>
                    <a:pt x="57903" y="69195"/>
                  </a:cubicBezTo>
                  <a:cubicBezTo>
                    <a:pt x="57690" y="69479"/>
                    <a:pt x="57524" y="69764"/>
                    <a:pt x="57334" y="70001"/>
                  </a:cubicBezTo>
                  <a:cubicBezTo>
                    <a:pt x="57002" y="70428"/>
                    <a:pt x="56338" y="70428"/>
                    <a:pt x="56006" y="70001"/>
                  </a:cubicBezTo>
                  <a:cubicBezTo>
                    <a:pt x="55840" y="69788"/>
                    <a:pt x="55650" y="69574"/>
                    <a:pt x="55484" y="69408"/>
                  </a:cubicBezTo>
                  <a:cubicBezTo>
                    <a:pt x="55104" y="69503"/>
                    <a:pt x="54796" y="69717"/>
                    <a:pt x="54559" y="70025"/>
                  </a:cubicBezTo>
                  <a:cubicBezTo>
                    <a:pt x="54203" y="70428"/>
                    <a:pt x="53871" y="70831"/>
                    <a:pt x="53539" y="71258"/>
                  </a:cubicBezTo>
                  <a:cubicBezTo>
                    <a:pt x="53325" y="71543"/>
                    <a:pt x="53064" y="71780"/>
                    <a:pt x="52756" y="71970"/>
                  </a:cubicBezTo>
                  <a:cubicBezTo>
                    <a:pt x="52377" y="72231"/>
                    <a:pt x="51855" y="72207"/>
                    <a:pt x="51499" y="71923"/>
                  </a:cubicBezTo>
                  <a:cubicBezTo>
                    <a:pt x="50953" y="71519"/>
                    <a:pt x="50574" y="70974"/>
                    <a:pt x="50360" y="70333"/>
                  </a:cubicBezTo>
                  <a:cubicBezTo>
                    <a:pt x="50289" y="70072"/>
                    <a:pt x="50218" y="69811"/>
                    <a:pt x="50123" y="69551"/>
                  </a:cubicBezTo>
                  <a:cubicBezTo>
                    <a:pt x="50076" y="69408"/>
                    <a:pt x="50028" y="69313"/>
                    <a:pt x="49957" y="69195"/>
                  </a:cubicBezTo>
                  <a:cubicBezTo>
                    <a:pt x="49530" y="69503"/>
                    <a:pt x="49150" y="69740"/>
                    <a:pt x="48771" y="70001"/>
                  </a:cubicBezTo>
                  <a:cubicBezTo>
                    <a:pt x="48083" y="70476"/>
                    <a:pt x="47324" y="70428"/>
                    <a:pt x="46565" y="70262"/>
                  </a:cubicBezTo>
                  <a:cubicBezTo>
                    <a:pt x="46423" y="70191"/>
                    <a:pt x="46280" y="70120"/>
                    <a:pt x="46185" y="70025"/>
                  </a:cubicBezTo>
                  <a:cubicBezTo>
                    <a:pt x="45664" y="69693"/>
                    <a:pt x="45379" y="69124"/>
                    <a:pt x="45379" y="68507"/>
                  </a:cubicBezTo>
                  <a:cubicBezTo>
                    <a:pt x="45379" y="68222"/>
                    <a:pt x="45379" y="67914"/>
                    <a:pt x="45426" y="67629"/>
                  </a:cubicBezTo>
                  <a:cubicBezTo>
                    <a:pt x="45450" y="67321"/>
                    <a:pt x="45474" y="67036"/>
                    <a:pt x="45521" y="66704"/>
                  </a:cubicBezTo>
                  <a:cubicBezTo>
                    <a:pt x="45189" y="66846"/>
                    <a:pt x="44904" y="67036"/>
                    <a:pt x="44644" y="67250"/>
                  </a:cubicBezTo>
                  <a:cubicBezTo>
                    <a:pt x="43386" y="68175"/>
                    <a:pt x="41892" y="68697"/>
                    <a:pt x="40326" y="68815"/>
                  </a:cubicBezTo>
                  <a:cubicBezTo>
                    <a:pt x="40018" y="68839"/>
                    <a:pt x="39686" y="68839"/>
                    <a:pt x="39378" y="68791"/>
                  </a:cubicBezTo>
                  <a:cubicBezTo>
                    <a:pt x="38713" y="68768"/>
                    <a:pt x="38239" y="68127"/>
                    <a:pt x="38405" y="67463"/>
                  </a:cubicBezTo>
                  <a:cubicBezTo>
                    <a:pt x="38500" y="66799"/>
                    <a:pt x="38737" y="66158"/>
                    <a:pt x="39093" y="65565"/>
                  </a:cubicBezTo>
                  <a:cubicBezTo>
                    <a:pt x="39425" y="65020"/>
                    <a:pt x="39804" y="64498"/>
                    <a:pt x="40208" y="64024"/>
                  </a:cubicBezTo>
                  <a:cubicBezTo>
                    <a:pt x="40374" y="63810"/>
                    <a:pt x="40540" y="63597"/>
                    <a:pt x="40730" y="63336"/>
                  </a:cubicBezTo>
                  <a:cubicBezTo>
                    <a:pt x="40635" y="63336"/>
                    <a:pt x="40564" y="63312"/>
                    <a:pt x="40516" y="63336"/>
                  </a:cubicBezTo>
                  <a:cubicBezTo>
                    <a:pt x="39781" y="63573"/>
                    <a:pt x="38998" y="63739"/>
                    <a:pt x="38239" y="63857"/>
                  </a:cubicBezTo>
                  <a:cubicBezTo>
                    <a:pt x="37266" y="64071"/>
                    <a:pt x="36294" y="64047"/>
                    <a:pt x="35345" y="63786"/>
                  </a:cubicBezTo>
                  <a:close/>
                  <a:moveTo>
                    <a:pt x="26995" y="31692"/>
                  </a:moveTo>
                  <a:cubicBezTo>
                    <a:pt x="27161" y="31692"/>
                    <a:pt x="27327" y="31668"/>
                    <a:pt x="27470" y="31645"/>
                  </a:cubicBezTo>
                  <a:cubicBezTo>
                    <a:pt x="27659" y="31550"/>
                    <a:pt x="27873" y="31502"/>
                    <a:pt x="28063" y="31479"/>
                  </a:cubicBezTo>
                  <a:cubicBezTo>
                    <a:pt x="28608" y="31455"/>
                    <a:pt x="29178" y="31384"/>
                    <a:pt x="29699" y="31265"/>
                  </a:cubicBezTo>
                  <a:cubicBezTo>
                    <a:pt x="30032" y="31218"/>
                    <a:pt x="30364" y="31146"/>
                    <a:pt x="30696" y="31052"/>
                  </a:cubicBezTo>
                  <a:cubicBezTo>
                    <a:pt x="30862" y="31004"/>
                    <a:pt x="31028" y="30980"/>
                    <a:pt x="31194" y="30933"/>
                  </a:cubicBezTo>
                  <a:cubicBezTo>
                    <a:pt x="31455" y="30862"/>
                    <a:pt x="31716" y="30767"/>
                    <a:pt x="31977" y="30672"/>
                  </a:cubicBezTo>
                  <a:cubicBezTo>
                    <a:pt x="33115" y="30245"/>
                    <a:pt x="34135" y="29605"/>
                    <a:pt x="35203" y="29012"/>
                  </a:cubicBezTo>
                  <a:cubicBezTo>
                    <a:pt x="35440" y="28893"/>
                    <a:pt x="35677" y="28727"/>
                    <a:pt x="35891" y="28561"/>
                  </a:cubicBezTo>
                  <a:cubicBezTo>
                    <a:pt x="36697" y="27968"/>
                    <a:pt x="37480" y="27375"/>
                    <a:pt x="38263" y="26734"/>
                  </a:cubicBezTo>
                  <a:cubicBezTo>
                    <a:pt x="39259" y="25975"/>
                    <a:pt x="40089" y="25003"/>
                    <a:pt x="40730" y="23935"/>
                  </a:cubicBezTo>
                  <a:cubicBezTo>
                    <a:pt x="41655" y="22322"/>
                    <a:pt x="42437" y="20614"/>
                    <a:pt x="43031" y="18835"/>
                  </a:cubicBezTo>
                  <a:cubicBezTo>
                    <a:pt x="43244" y="18195"/>
                    <a:pt x="43339" y="17554"/>
                    <a:pt x="43339" y="16890"/>
                  </a:cubicBezTo>
                  <a:cubicBezTo>
                    <a:pt x="43339" y="16013"/>
                    <a:pt x="43363" y="15111"/>
                    <a:pt x="43339" y="14233"/>
                  </a:cubicBezTo>
                  <a:cubicBezTo>
                    <a:pt x="43339" y="13261"/>
                    <a:pt x="43149" y="12312"/>
                    <a:pt x="42817" y="11411"/>
                  </a:cubicBezTo>
                  <a:cubicBezTo>
                    <a:pt x="42532" y="10770"/>
                    <a:pt x="42271" y="10130"/>
                    <a:pt x="42034" y="9466"/>
                  </a:cubicBezTo>
                  <a:cubicBezTo>
                    <a:pt x="41417" y="7995"/>
                    <a:pt x="40611" y="6595"/>
                    <a:pt x="39662" y="5314"/>
                  </a:cubicBezTo>
                  <a:cubicBezTo>
                    <a:pt x="38998" y="4484"/>
                    <a:pt x="38286" y="3701"/>
                    <a:pt x="37504" y="2990"/>
                  </a:cubicBezTo>
                  <a:cubicBezTo>
                    <a:pt x="37171" y="2681"/>
                    <a:pt x="36816" y="2420"/>
                    <a:pt x="36436" y="2160"/>
                  </a:cubicBezTo>
                  <a:cubicBezTo>
                    <a:pt x="36033" y="1851"/>
                    <a:pt x="35582" y="1638"/>
                    <a:pt x="35084" y="1472"/>
                  </a:cubicBezTo>
                  <a:cubicBezTo>
                    <a:pt x="34088" y="1187"/>
                    <a:pt x="33020" y="1116"/>
                    <a:pt x="31977" y="1258"/>
                  </a:cubicBezTo>
                  <a:cubicBezTo>
                    <a:pt x="31289" y="1353"/>
                    <a:pt x="30601" y="1495"/>
                    <a:pt x="29937" y="1661"/>
                  </a:cubicBezTo>
                  <a:cubicBezTo>
                    <a:pt x="28751" y="1922"/>
                    <a:pt x="27612" y="2420"/>
                    <a:pt x="26616" y="3085"/>
                  </a:cubicBezTo>
                  <a:cubicBezTo>
                    <a:pt x="26402" y="3227"/>
                    <a:pt x="26189" y="3346"/>
                    <a:pt x="25975" y="3488"/>
                  </a:cubicBezTo>
                  <a:cubicBezTo>
                    <a:pt x="25596" y="3701"/>
                    <a:pt x="25264" y="3986"/>
                    <a:pt x="25003" y="4294"/>
                  </a:cubicBezTo>
                  <a:cubicBezTo>
                    <a:pt x="24647" y="4721"/>
                    <a:pt x="24315" y="5101"/>
                    <a:pt x="23983" y="5528"/>
                  </a:cubicBezTo>
                  <a:cubicBezTo>
                    <a:pt x="23769" y="5765"/>
                    <a:pt x="23579" y="6026"/>
                    <a:pt x="23390" y="6287"/>
                  </a:cubicBezTo>
                  <a:cubicBezTo>
                    <a:pt x="22654" y="7165"/>
                    <a:pt x="22631" y="8208"/>
                    <a:pt x="22749" y="9276"/>
                  </a:cubicBezTo>
                  <a:cubicBezTo>
                    <a:pt x="23176" y="9442"/>
                    <a:pt x="23579" y="9655"/>
                    <a:pt x="23983" y="9893"/>
                  </a:cubicBezTo>
                  <a:cubicBezTo>
                    <a:pt x="24884" y="10462"/>
                    <a:pt x="25738" y="11150"/>
                    <a:pt x="26497" y="11933"/>
                  </a:cubicBezTo>
                  <a:cubicBezTo>
                    <a:pt x="27778" y="13285"/>
                    <a:pt x="28845" y="14850"/>
                    <a:pt x="29605" y="16558"/>
                  </a:cubicBezTo>
                  <a:cubicBezTo>
                    <a:pt x="29723" y="16843"/>
                    <a:pt x="29842" y="17104"/>
                    <a:pt x="29960" y="17388"/>
                  </a:cubicBezTo>
                  <a:cubicBezTo>
                    <a:pt x="30245" y="18219"/>
                    <a:pt x="30435" y="19096"/>
                    <a:pt x="30553" y="19974"/>
                  </a:cubicBezTo>
                  <a:cubicBezTo>
                    <a:pt x="30601" y="20306"/>
                    <a:pt x="30648" y="20662"/>
                    <a:pt x="30672" y="20994"/>
                  </a:cubicBezTo>
                  <a:cubicBezTo>
                    <a:pt x="30696" y="22204"/>
                    <a:pt x="30672" y="23413"/>
                    <a:pt x="30577" y="24623"/>
                  </a:cubicBezTo>
                  <a:cubicBezTo>
                    <a:pt x="30577" y="24766"/>
                    <a:pt x="30553" y="24908"/>
                    <a:pt x="30506" y="25050"/>
                  </a:cubicBezTo>
                  <a:cubicBezTo>
                    <a:pt x="30126" y="26592"/>
                    <a:pt x="29486" y="28039"/>
                    <a:pt x="28632" y="29367"/>
                  </a:cubicBezTo>
                  <a:cubicBezTo>
                    <a:pt x="28205" y="30103"/>
                    <a:pt x="27683" y="30791"/>
                    <a:pt x="27138" y="31407"/>
                  </a:cubicBezTo>
                  <a:cubicBezTo>
                    <a:pt x="27090" y="31502"/>
                    <a:pt x="27043" y="31597"/>
                    <a:pt x="26995" y="31692"/>
                  </a:cubicBezTo>
                  <a:close/>
                  <a:moveTo>
                    <a:pt x="39330" y="87246"/>
                  </a:moveTo>
                  <a:cubicBezTo>
                    <a:pt x="39306" y="87341"/>
                    <a:pt x="39306" y="87460"/>
                    <a:pt x="39306" y="87555"/>
                  </a:cubicBezTo>
                  <a:cubicBezTo>
                    <a:pt x="39330" y="88598"/>
                    <a:pt x="39259" y="89642"/>
                    <a:pt x="39093" y="90662"/>
                  </a:cubicBezTo>
                  <a:cubicBezTo>
                    <a:pt x="38951" y="91469"/>
                    <a:pt x="38761" y="92251"/>
                    <a:pt x="38524" y="93010"/>
                  </a:cubicBezTo>
                  <a:cubicBezTo>
                    <a:pt x="38286" y="94007"/>
                    <a:pt x="38002" y="94979"/>
                    <a:pt x="37646" y="95952"/>
                  </a:cubicBezTo>
                  <a:cubicBezTo>
                    <a:pt x="37243" y="96996"/>
                    <a:pt x="36816" y="98016"/>
                    <a:pt x="36389" y="99083"/>
                  </a:cubicBezTo>
                  <a:cubicBezTo>
                    <a:pt x="36009" y="99961"/>
                    <a:pt x="35677" y="100862"/>
                    <a:pt x="35298" y="101740"/>
                  </a:cubicBezTo>
                  <a:cubicBezTo>
                    <a:pt x="34918" y="102641"/>
                    <a:pt x="34610" y="103448"/>
                    <a:pt x="34206" y="104254"/>
                  </a:cubicBezTo>
                  <a:cubicBezTo>
                    <a:pt x="33732" y="105084"/>
                    <a:pt x="33329" y="105962"/>
                    <a:pt x="32997" y="106840"/>
                  </a:cubicBezTo>
                  <a:cubicBezTo>
                    <a:pt x="32949" y="106958"/>
                    <a:pt x="32925" y="107077"/>
                    <a:pt x="32878" y="107243"/>
                  </a:cubicBezTo>
                  <a:cubicBezTo>
                    <a:pt x="33068" y="107314"/>
                    <a:pt x="33258" y="107362"/>
                    <a:pt x="33447" y="107409"/>
                  </a:cubicBezTo>
                  <a:cubicBezTo>
                    <a:pt x="34372" y="107599"/>
                    <a:pt x="35274" y="107812"/>
                    <a:pt x="36175" y="108097"/>
                  </a:cubicBezTo>
                  <a:cubicBezTo>
                    <a:pt x="36721" y="108287"/>
                    <a:pt x="37314" y="108405"/>
                    <a:pt x="37907" y="108453"/>
                  </a:cubicBezTo>
                  <a:cubicBezTo>
                    <a:pt x="38144" y="108453"/>
                    <a:pt x="38381" y="108500"/>
                    <a:pt x="38618" y="108524"/>
                  </a:cubicBezTo>
                  <a:cubicBezTo>
                    <a:pt x="39378" y="108571"/>
                    <a:pt x="40137" y="108666"/>
                    <a:pt x="40896" y="108690"/>
                  </a:cubicBezTo>
                  <a:cubicBezTo>
                    <a:pt x="43007" y="108714"/>
                    <a:pt x="45094" y="108714"/>
                    <a:pt x="47205" y="108690"/>
                  </a:cubicBezTo>
                  <a:cubicBezTo>
                    <a:pt x="47751" y="108714"/>
                    <a:pt x="48273" y="108690"/>
                    <a:pt x="48795" y="108619"/>
                  </a:cubicBezTo>
                  <a:cubicBezTo>
                    <a:pt x="49933" y="108429"/>
                    <a:pt x="51072" y="108310"/>
                    <a:pt x="52210" y="108168"/>
                  </a:cubicBezTo>
                  <a:cubicBezTo>
                    <a:pt x="53041" y="108073"/>
                    <a:pt x="53871" y="108026"/>
                    <a:pt x="54677" y="107907"/>
                  </a:cubicBezTo>
                  <a:cubicBezTo>
                    <a:pt x="55769" y="107765"/>
                    <a:pt x="56860" y="107575"/>
                    <a:pt x="57951" y="107409"/>
                  </a:cubicBezTo>
                  <a:cubicBezTo>
                    <a:pt x="58212" y="107385"/>
                    <a:pt x="58449" y="107314"/>
                    <a:pt x="58686" y="107172"/>
                  </a:cubicBezTo>
                  <a:cubicBezTo>
                    <a:pt x="58591" y="106840"/>
                    <a:pt x="58496" y="106508"/>
                    <a:pt x="58378" y="106199"/>
                  </a:cubicBezTo>
                  <a:cubicBezTo>
                    <a:pt x="58283" y="105867"/>
                    <a:pt x="58141" y="105559"/>
                    <a:pt x="58022" y="105250"/>
                  </a:cubicBezTo>
                  <a:cubicBezTo>
                    <a:pt x="57643" y="104136"/>
                    <a:pt x="57144" y="103068"/>
                    <a:pt x="56551" y="102072"/>
                  </a:cubicBezTo>
                  <a:cubicBezTo>
                    <a:pt x="55958" y="101099"/>
                    <a:pt x="55436" y="100103"/>
                    <a:pt x="54938" y="99107"/>
                  </a:cubicBezTo>
                  <a:cubicBezTo>
                    <a:pt x="54843" y="98917"/>
                    <a:pt x="54749" y="98727"/>
                    <a:pt x="54630" y="98537"/>
                  </a:cubicBezTo>
                  <a:cubicBezTo>
                    <a:pt x="54013" y="98751"/>
                    <a:pt x="53373" y="98941"/>
                    <a:pt x="52709" y="99036"/>
                  </a:cubicBezTo>
                  <a:cubicBezTo>
                    <a:pt x="52068" y="99107"/>
                    <a:pt x="51404" y="99178"/>
                    <a:pt x="50763" y="99249"/>
                  </a:cubicBezTo>
                  <a:cubicBezTo>
                    <a:pt x="50645" y="99462"/>
                    <a:pt x="50550" y="99652"/>
                    <a:pt x="50431" y="99818"/>
                  </a:cubicBezTo>
                  <a:cubicBezTo>
                    <a:pt x="50313" y="100008"/>
                    <a:pt x="50170" y="100174"/>
                    <a:pt x="50004" y="100316"/>
                  </a:cubicBezTo>
                  <a:cubicBezTo>
                    <a:pt x="49696" y="100554"/>
                    <a:pt x="49364" y="100767"/>
                    <a:pt x="49032" y="100981"/>
                  </a:cubicBezTo>
                  <a:cubicBezTo>
                    <a:pt x="48534" y="101242"/>
                    <a:pt x="47964" y="101336"/>
                    <a:pt x="47419" y="101265"/>
                  </a:cubicBezTo>
                  <a:cubicBezTo>
                    <a:pt x="47324" y="101265"/>
                    <a:pt x="47205" y="101099"/>
                    <a:pt x="47158" y="101004"/>
                  </a:cubicBezTo>
                  <a:cubicBezTo>
                    <a:pt x="47158" y="100886"/>
                    <a:pt x="47182" y="100767"/>
                    <a:pt x="47277" y="100672"/>
                  </a:cubicBezTo>
                  <a:cubicBezTo>
                    <a:pt x="47348" y="100577"/>
                    <a:pt x="47490" y="100530"/>
                    <a:pt x="47609" y="100530"/>
                  </a:cubicBezTo>
                  <a:cubicBezTo>
                    <a:pt x="47893" y="100506"/>
                    <a:pt x="48178" y="100388"/>
                    <a:pt x="48415" y="100174"/>
                  </a:cubicBezTo>
                  <a:cubicBezTo>
                    <a:pt x="48629" y="99984"/>
                    <a:pt x="48890" y="99842"/>
                    <a:pt x="49127" y="99652"/>
                  </a:cubicBezTo>
                  <a:cubicBezTo>
                    <a:pt x="49198" y="99557"/>
                    <a:pt x="49293" y="99462"/>
                    <a:pt x="49340" y="99344"/>
                  </a:cubicBezTo>
                  <a:cubicBezTo>
                    <a:pt x="48984" y="99439"/>
                    <a:pt x="48747" y="99510"/>
                    <a:pt x="48486" y="99581"/>
                  </a:cubicBezTo>
                  <a:cubicBezTo>
                    <a:pt x="48130" y="99676"/>
                    <a:pt x="47727" y="99676"/>
                    <a:pt x="47371" y="99605"/>
                  </a:cubicBezTo>
                  <a:cubicBezTo>
                    <a:pt x="47134" y="99557"/>
                    <a:pt x="47016" y="99320"/>
                    <a:pt x="47110" y="99107"/>
                  </a:cubicBezTo>
                  <a:cubicBezTo>
                    <a:pt x="47182" y="98964"/>
                    <a:pt x="47277" y="98869"/>
                    <a:pt x="47395" y="98775"/>
                  </a:cubicBezTo>
                  <a:cubicBezTo>
                    <a:pt x="47561" y="98703"/>
                    <a:pt x="47727" y="98632"/>
                    <a:pt x="47917" y="98585"/>
                  </a:cubicBezTo>
                  <a:cubicBezTo>
                    <a:pt x="48059" y="98561"/>
                    <a:pt x="48202" y="98514"/>
                    <a:pt x="48415" y="98442"/>
                  </a:cubicBezTo>
                  <a:cubicBezTo>
                    <a:pt x="48202" y="98371"/>
                    <a:pt x="47988" y="98276"/>
                    <a:pt x="47775" y="98182"/>
                  </a:cubicBezTo>
                  <a:cubicBezTo>
                    <a:pt x="47585" y="98039"/>
                    <a:pt x="47395" y="97897"/>
                    <a:pt x="47253" y="97731"/>
                  </a:cubicBezTo>
                  <a:cubicBezTo>
                    <a:pt x="47110" y="97541"/>
                    <a:pt x="47134" y="97280"/>
                    <a:pt x="47300" y="97138"/>
                  </a:cubicBezTo>
                  <a:cubicBezTo>
                    <a:pt x="47419" y="96996"/>
                    <a:pt x="47632" y="96948"/>
                    <a:pt x="47822" y="97019"/>
                  </a:cubicBezTo>
                  <a:cubicBezTo>
                    <a:pt x="47893" y="97067"/>
                    <a:pt x="47964" y="97138"/>
                    <a:pt x="48036" y="97162"/>
                  </a:cubicBezTo>
                  <a:cubicBezTo>
                    <a:pt x="48605" y="97351"/>
                    <a:pt x="49150" y="97517"/>
                    <a:pt x="49720" y="97707"/>
                  </a:cubicBezTo>
                  <a:cubicBezTo>
                    <a:pt x="49744" y="97707"/>
                    <a:pt x="49767" y="97707"/>
                    <a:pt x="49791" y="97707"/>
                  </a:cubicBezTo>
                  <a:cubicBezTo>
                    <a:pt x="49981" y="97636"/>
                    <a:pt x="50194" y="97731"/>
                    <a:pt x="50289" y="97897"/>
                  </a:cubicBezTo>
                  <a:cubicBezTo>
                    <a:pt x="50408" y="98063"/>
                    <a:pt x="50645" y="98158"/>
                    <a:pt x="50858" y="98087"/>
                  </a:cubicBezTo>
                  <a:cubicBezTo>
                    <a:pt x="51262" y="98039"/>
                    <a:pt x="51665" y="98016"/>
                    <a:pt x="52044" y="97944"/>
                  </a:cubicBezTo>
                  <a:cubicBezTo>
                    <a:pt x="52543" y="97873"/>
                    <a:pt x="53017" y="97778"/>
                    <a:pt x="53491" y="97660"/>
                  </a:cubicBezTo>
                  <a:cubicBezTo>
                    <a:pt x="53752" y="97636"/>
                    <a:pt x="53990" y="97494"/>
                    <a:pt x="54179" y="97304"/>
                  </a:cubicBezTo>
                  <a:cubicBezTo>
                    <a:pt x="54108" y="97138"/>
                    <a:pt x="54084" y="96948"/>
                    <a:pt x="54013" y="96758"/>
                  </a:cubicBezTo>
                  <a:cubicBezTo>
                    <a:pt x="53586" y="95477"/>
                    <a:pt x="53183" y="94173"/>
                    <a:pt x="52661" y="92916"/>
                  </a:cubicBezTo>
                  <a:cubicBezTo>
                    <a:pt x="52258" y="91943"/>
                    <a:pt x="51902" y="90970"/>
                    <a:pt x="51617" y="89974"/>
                  </a:cubicBezTo>
                  <a:cubicBezTo>
                    <a:pt x="51404" y="89381"/>
                    <a:pt x="51238" y="88764"/>
                    <a:pt x="51143" y="88124"/>
                  </a:cubicBezTo>
                  <a:cubicBezTo>
                    <a:pt x="51143" y="87863"/>
                    <a:pt x="51048" y="87626"/>
                    <a:pt x="50835" y="87436"/>
                  </a:cubicBezTo>
                  <a:cubicBezTo>
                    <a:pt x="50337" y="87555"/>
                    <a:pt x="49838" y="87673"/>
                    <a:pt x="49364" y="87792"/>
                  </a:cubicBezTo>
                  <a:cubicBezTo>
                    <a:pt x="48866" y="87863"/>
                    <a:pt x="48391" y="87982"/>
                    <a:pt x="47893" y="88100"/>
                  </a:cubicBezTo>
                  <a:cubicBezTo>
                    <a:pt x="47846" y="88432"/>
                    <a:pt x="47751" y="88741"/>
                    <a:pt x="47727" y="89025"/>
                  </a:cubicBezTo>
                  <a:cubicBezTo>
                    <a:pt x="47632" y="89666"/>
                    <a:pt x="47158" y="89998"/>
                    <a:pt x="46684" y="90330"/>
                  </a:cubicBezTo>
                  <a:cubicBezTo>
                    <a:pt x="46636" y="90354"/>
                    <a:pt x="46589" y="90377"/>
                    <a:pt x="46517" y="90377"/>
                  </a:cubicBezTo>
                  <a:lnTo>
                    <a:pt x="45118" y="90377"/>
                  </a:lnTo>
                  <a:cubicBezTo>
                    <a:pt x="44311" y="90069"/>
                    <a:pt x="43671" y="89595"/>
                    <a:pt x="43386" y="88741"/>
                  </a:cubicBezTo>
                  <a:cubicBezTo>
                    <a:pt x="43315" y="88527"/>
                    <a:pt x="43268" y="88314"/>
                    <a:pt x="43173" y="88243"/>
                  </a:cubicBezTo>
                  <a:cubicBezTo>
                    <a:pt x="42461" y="88076"/>
                    <a:pt x="41844" y="87958"/>
                    <a:pt x="41228" y="87792"/>
                  </a:cubicBezTo>
                  <a:cubicBezTo>
                    <a:pt x="40611" y="87626"/>
                    <a:pt x="39994" y="87436"/>
                    <a:pt x="39330" y="87246"/>
                  </a:cubicBezTo>
                  <a:close/>
                  <a:moveTo>
                    <a:pt x="36721" y="62838"/>
                  </a:moveTo>
                  <a:cubicBezTo>
                    <a:pt x="36816" y="62838"/>
                    <a:pt x="36934" y="62838"/>
                    <a:pt x="37005" y="62838"/>
                  </a:cubicBezTo>
                  <a:cubicBezTo>
                    <a:pt x="38002" y="62766"/>
                    <a:pt x="38998" y="62577"/>
                    <a:pt x="39947" y="62292"/>
                  </a:cubicBezTo>
                  <a:cubicBezTo>
                    <a:pt x="40469" y="62173"/>
                    <a:pt x="40967" y="61984"/>
                    <a:pt x="41489" y="61865"/>
                  </a:cubicBezTo>
                  <a:cubicBezTo>
                    <a:pt x="41892" y="61770"/>
                    <a:pt x="42343" y="61841"/>
                    <a:pt x="42698" y="61557"/>
                  </a:cubicBezTo>
                  <a:cubicBezTo>
                    <a:pt x="42746" y="61557"/>
                    <a:pt x="42770" y="61533"/>
                    <a:pt x="42817" y="61557"/>
                  </a:cubicBezTo>
                  <a:cubicBezTo>
                    <a:pt x="43031" y="61509"/>
                    <a:pt x="43244" y="61628"/>
                    <a:pt x="43363" y="61818"/>
                  </a:cubicBezTo>
                  <a:cubicBezTo>
                    <a:pt x="43505" y="62007"/>
                    <a:pt x="43481" y="62292"/>
                    <a:pt x="43291" y="62458"/>
                  </a:cubicBezTo>
                  <a:cubicBezTo>
                    <a:pt x="43149" y="62624"/>
                    <a:pt x="42959" y="62790"/>
                    <a:pt x="42770" y="62909"/>
                  </a:cubicBezTo>
                  <a:cubicBezTo>
                    <a:pt x="42437" y="63146"/>
                    <a:pt x="42129" y="63407"/>
                    <a:pt x="41868" y="63739"/>
                  </a:cubicBezTo>
                  <a:cubicBezTo>
                    <a:pt x="41489" y="64213"/>
                    <a:pt x="41085" y="64688"/>
                    <a:pt x="40706" y="65186"/>
                  </a:cubicBezTo>
                  <a:cubicBezTo>
                    <a:pt x="40231" y="65755"/>
                    <a:pt x="39852" y="66443"/>
                    <a:pt x="39615" y="67178"/>
                  </a:cubicBezTo>
                  <a:cubicBezTo>
                    <a:pt x="39567" y="67321"/>
                    <a:pt x="39567" y="67463"/>
                    <a:pt x="39544" y="67582"/>
                  </a:cubicBezTo>
                  <a:cubicBezTo>
                    <a:pt x="39615" y="67629"/>
                    <a:pt x="39686" y="67653"/>
                    <a:pt x="39757" y="67653"/>
                  </a:cubicBezTo>
                  <a:cubicBezTo>
                    <a:pt x="40564" y="67677"/>
                    <a:pt x="41370" y="67534"/>
                    <a:pt x="42129" y="67250"/>
                  </a:cubicBezTo>
                  <a:cubicBezTo>
                    <a:pt x="42912" y="66965"/>
                    <a:pt x="43647" y="66562"/>
                    <a:pt x="44311" y="66064"/>
                  </a:cubicBezTo>
                  <a:cubicBezTo>
                    <a:pt x="44786" y="65684"/>
                    <a:pt x="45308" y="65328"/>
                    <a:pt x="45806" y="64972"/>
                  </a:cubicBezTo>
                  <a:cubicBezTo>
                    <a:pt x="46185" y="64664"/>
                    <a:pt x="46731" y="64925"/>
                    <a:pt x="46755" y="65399"/>
                  </a:cubicBezTo>
                  <a:cubicBezTo>
                    <a:pt x="46755" y="65447"/>
                    <a:pt x="46755" y="65494"/>
                    <a:pt x="46755" y="65518"/>
                  </a:cubicBezTo>
                  <a:cubicBezTo>
                    <a:pt x="46778" y="66064"/>
                    <a:pt x="46731" y="66585"/>
                    <a:pt x="46612" y="67107"/>
                  </a:cubicBezTo>
                  <a:cubicBezTo>
                    <a:pt x="46494" y="67582"/>
                    <a:pt x="46470" y="68080"/>
                    <a:pt x="46517" y="68554"/>
                  </a:cubicBezTo>
                  <a:cubicBezTo>
                    <a:pt x="46517" y="68839"/>
                    <a:pt x="46707" y="69052"/>
                    <a:pt x="46968" y="69147"/>
                  </a:cubicBezTo>
                  <a:cubicBezTo>
                    <a:pt x="47324" y="69266"/>
                    <a:pt x="47727" y="69242"/>
                    <a:pt x="48059" y="69029"/>
                  </a:cubicBezTo>
                  <a:cubicBezTo>
                    <a:pt x="48415" y="68815"/>
                    <a:pt x="48771" y="68554"/>
                    <a:pt x="49127" y="68317"/>
                  </a:cubicBezTo>
                  <a:cubicBezTo>
                    <a:pt x="49245" y="68222"/>
                    <a:pt x="49364" y="68151"/>
                    <a:pt x="49483" y="68056"/>
                  </a:cubicBezTo>
                  <a:cubicBezTo>
                    <a:pt x="49838" y="67843"/>
                    <a:pt x="50289" y="67890"/>
                    <a:pt x="50597" y="68175"/>
                  </a:cubicBezTo>
                  <a:cubicBezTo>
                    <a:pt x="50906" y="68459"/>
                    <a:pt x="51119" y="68815"/>
                    <a:pt x="51214" y="69195"/>
                  </a:cubicBezTo>
                  <a:cubicBezTo>
                    <a:pt x="51309" y="69503"/>
                    <a:pt x="51380" y="69811"/>
                    <a:pt x="51499" y="70120"/>
                  </a:cubicBezTo>
                  <a:cubicBezTo>
                    <a:pt x="51594" y="70452"/>
                    <a:pt x="51855" y="70737"/>
                    <a:pt x="52187" y="70879"/>
                  </a:cubicBezTo>
                  <a:cubicBezTo>
                    <a:pt x="52400" y="70760"/>
                    <a:pt x="52590" y="70570"/>
                    <a:pt x="52732" y="70333"/>
                  </a:cubicBezTo>
                  <a:cubicBezTo>
                    <a:pt x="53159" y="69764"/>
                    <a:pt x="53657" y="69218"/>
                    <a:pt x="54179" y="68744"/>
                  </a:cubicBezTo>
                  <a:cubicBezTo>
                    <a:pt x="54464" y="68507"/>
                    <a:pt x="54796" y="68341"/>
                    <a:pt x="55128" y="68246"/>
                  </a:cubicBezTo>
                  <a:cubicBezTo>
                    <a:pt x="55484" y="68127"/>
                    <a:pt x="55863" y="68222"/>
                    <a:pt x="56148" y="68459"/>
                  </a:cubicBezTo>
                  <a:cubicBezTo>
                    <a:pt x="56267" y="68554"/>
                    <a:pt x="56362" y="68673"/>
                    <a:pt x="56504" y="68744"/>
                  </a:cubicBezTo>
                  <a:cubicBezTo>
                    <a:pt x="56599" y="68791"/>
                    <a:pt x="56741" y="68815"/>
                    <a:pt x="56860" y="68839"/>
                  </a:cubicBezTo>
                  <a:cubicBezTo>
                    <a:pt x="56860" y="68625"/>
                    <a:pt x="56907" y="68436"/>
                    <a:pt x="56931" y="68246"/>
                  </a:cubicBezTo>
                  <a:cubicBezTo>
                    <a:pt x="57026" y="67843"/>
                    <a:pt x="57500" y="67653"/>
                    <a:pt x="57832" y="67890"/>
                  </a:cubicBezTo>
                  <a:cubicBezTo>
                    <a:pt x="57975" y="67961"/>
                    <a:pt x="58117" y="68080"/>
                    <a:pt x="58259" y="68151"/>
                  </a:cubicBezTo>
                  <a:cubicBezTo>
                    <a:pt x="58520" y="68317"/>
                    <a:pt x="58852" y="68151"/>
                    <a:pt x="58900" y="67866"/>
                  </a:cubicBezTo>
                  <a:cubicBezTo>
                    <a:pt x="58900" y="67748"/>
                    <a:pt x="58923" y="67653"/>
                    <a:pt x="58923" y="67534"/>
                  </a:cubicBezTo>
                  <a:lnTo>
                    <a:pt x="58923" y="66324"/>
                  </a:lnTo>
                  <a:cubicBezTo>
                    <a:pt x="58923" y="66016"/>
                    <a:pt x="58829" y="65708"/>
                    <a:pt x="58663" y="65423"/>
                  </a:cubicBezTo>
                  <a:cubicBezTo>
                    <a:pt x="58520" y="65210"/>
                    <a:pt x="58402" y="64925"/>
                    <a:pt x="58378" y="64664"/>
                  </a:cubicBezTo>
                  <a:cubicBezTo>
                    <a:pt x="58402" y="64332"/>
                    <a:pt x="58212" y="64047"/>
                    <a:pt x="57927" y="63929"/>
                  </a:cubicBezTo>
                  <a:cubicBezTo>
                    <a:pt x="57619" y="63786"/>
                    <a:pt x="57382" y="63573"/>
                    <a:pt x="57216" y="63288"/>
                  </a:cubicBezTo>
                  <a:cubicBezTo>
                    <a:pt x="57050" y="63075"/>
                    <a:pt x="56883" y="62861"/>
                    <a:pt x="56694" y="62648"/>
                  </a:cubicBezTo>
                  <a:cubicBezTo>
                    <a:pt x="56053" y="61984"/>
                    <a:pt x="55389" y="61367"/>
                    <a:pt x="54654" y="60798"/>
                  </a:cubicBezTo>
                  <a:cubicBezTo>
                    <a:pt x="54179" y="60418"/>
                    <a:pt x="53634" y="60110"/>
                    <a:pt x="53041" y="59944"/>
                  </a:cubicBezTo>
                  <a:cubicBezTo>
                    <a:pt x="52400" y="59754"/>
                    <a:pt x="51783" y="59564"/>
                    <a:pt x="51167" y="59327"/>
                  </a:cubicBezTo>
                  <a:cubicBezTo>
                    <a:pt x="50645" y="59090"/>
                    <a:pt x="50076" y="58947"/>
                    <a:pt x="49506" y="58876"/>
                  </a:cubicBezTo>
                  <a:cubicBezTo>
                    <a:pt x="49079" y="58852"/>
                    <a:pt x="48676" y="58758"/>
                    <a:pt x="48297" y="58568"/>
                  </a:cubicBezTo>
                  <a:cubicBezTo>
                    <a:pt x="48059" y="58449"/>
                    <a:pt x="47798" y="58402"/>
                    <a:pt x="47537" y="58473"/>
                  </a:cubicBezTo>
                  <a:cubicBezTo>
                    <a:pt x="46992" y="58568"/>
                    <a:pt x="46446" y="58568"/>
                    <a:pt x="45901" y="58473"/>
                  </a:cubicBezTo>
                  <a:cubicBezTo>
                    <a:pt x="45664" y="58449"/>
                    <a:pt x="45426" y="58425"/>
                    <a:pt x="45189" y="58449"/>
                  </a:cubicBezTo>
                  <a:cubicBezTo>
                    <a:pt x="44145" y="58449"/>
                    <a:pt x="43078" y="58449"/>
                    <a:pt x="42011" y="58473"/>
                  </a:cubicBezTo>
                  <a:cubicBezTo>
                    <a:pt x="41750" y="58473"/>
                    <a:pt x="41465" y="58425"/>
                    <a:pt x="41204" y="58307"/>
                  </a:cubicBezTo>
                  <a:cubicBezTo>
                    <a:pt x="40587" y="58022"/>
                    <a:pt x="39876" y="57856"/>
                    <a:pt x="39188" y="57856"/>
                  </a:cubicBezTo>
                  <a:lnTo>
                    <a:pt x="36365" y="57856"/>
                  </a:lnTo>
                  <a:cubicBezTo>
                    <a:pt x="36246" y="57856"/>
                    <a:pt x="36128" y="57880"/>
                    <a:pt x="36009" y="57927"/>
                  </a:cubicBezTo>
                  <a:cubicBezTo>
                    <a:pt x="36009" y="58141"/>
                    <a:pt x="36009" y="58331"/>
                    <a:pt x="36009" y="58520"/>
                  </a:cubicBezTo>
                  <a:cubicBezTo>
                    <a:pt x="36033" y="58663"/>
                    <a:pt x="36080" y="58805"/>
                    <a:pt x="36151" y="58947"/>
                  </a:cubicBezTo>
                  <a:cubicBezTo>
                    <a:pt x="36436" y="59327"/>
                    <a:pt x="36744" y="59730"/>
                    <a:pt x="37029" y="60110"/>
                  </a:cubicBezTo>
                  <a:cubicBezTo>
                    <a:pt x="37195" y="60299"/>
                    <a:pt x="37432" y="60442"/>
                    <a:pt x="37693" y="60442"/>
                  </a:cubicBezTo>
                  <a:cubicBezTo>
                    <a:pt x="38073" y="60442"/>
                    <a:pt x="38191" y="60560"/>
                    <a:pt x="38310" y="60940"/>
                  </a:cubicBezTo>
                  <a:cubicBezTo>
                    <a:pt x="38358" y="61082"/>
                    <a:pt x="38310" y="61248"/>
                    <a:pt x="38168" y="61343"/>
                  </a:cubicBezTo>
                  <a:cubicBezTo>
                    <a:pt x="38025" y="61438"/>
                    <a:pt x="37859" y="61533"/>
                    <a:pt x="37670" y="61604"/>
                  </a:cubicBezTo>
                  <a:cubicBezTo>
                    <a:pt x="37551" y="61675"/>
                    <a:pt x="37385" y="61675"/>
                    <a:pt x="37409" y="61889"/>
                  </a:cubicBezTo>
                  <a:cubicBezTo>
                    <a:pt x="37409" y="61936"/>
                    <a:pt x="37338" y="62007"/>
                    <a:pt x="37290" y="62031"/>
                  </a:cubicBezTo>
                  <a:cubicBezTo>
                    <a:pt x="36934" y="62173"/>
                    <a:pt x="36816" y="62482"/>
                    <a:pt x="36721" y="62838"/>
                  </a:cubicBezTo>
                  <a:close/>
                  <a:moveTo>
                    <a:pt x="5836" y="22488"/>
                  </a:moveTo>
                  <a:cubicBezTo>
                    <a:pt x="5575" y="22654"/>
                    <a:pt x="5362" y="22773"/>
                    <a:pt x="5172" y="22892"/>
                  </a:cubicBezTo>
                  <a:cubicBezTo>
                    <a:pt x="5053" y="22986"/>
                    <a:pt x="4935" y="23081"/>
                    <a:pt x="4840" y="23176"/>
                  </a:cubicBezTo>
                  <a:cubicBezTo>
                    <a:pt x="4627" y="23366"/>
                    <a:pt x="4413" y="23579"/>
                    <a:pt x="4176" y="23769"/>
                  </a:cubicBezTo>
                  <a:cubicBezTo>
                    <a:pt x="3820" y="24125"/>
                    <a:pt x="3440" y="24457"/>
                    <a:pt x="3369" y="25003"/>
                  </a:cubicBezTo>
                  <a:cubicBezTo>
                    <a:pt x="3322" y="25145"/>
                    <a:pt x="3251" y="25287"/>
                    <a:pt x="3156" y="25382"/>
                  </a:cubicBezTo>
                  <a:cubicBezTo>
                    <a:pt x="2634" y="26165"/>
                    <a:pt x="2160" y="26972"/>
                    <a:pt x="1756" y="27826"/>
                  </a:cubicBezTo>
                  <a:cubicBezTo>
                    <a:pt x="1377" y="28561"/>
                    <a:pt x="1163" y="29367"/>
                    <a:pt x="1116" y="30198"/>
                  </a:cubicBezTo>
                  <a:cubicBezTo>
                    <a:pt x="1116" y="31004"/>
                    <a:pt x="1140" y="31811"/>
                    <a:pt x="1116" y="32617"/>
                  </a:cubicBezTo>
                  <a:cubicBezTo>
                    <a:pt x="1116" y="33305"/>
                    <a:pt x="1353" y="33969"/>
                    <a:pt x="1780" y="34515"/>
                  </a:cubicBezTo>
                  <a:cubicBezTo>
                    <a:pt x="1994" y="34823"/>
                    <a:pt x="2207" y="35132"/>
                    <a:pt x="2420" y="35440"/>
                  </a:cubicBezTo>
                  <a:cubicBezTo>
                    <a:pt x="2800" y="36009"/>
                    <a:pt x="3274" y="36507"/>
                    <a:pt x="3820" y="36934"/>
                  </a:cubicBezTo>
                  <a:cubicBezTo>
                    <a:pt x="4366" y="37338"/>
                    <a:pt x="4887" y="37765"/>
                    <a:pt x="5433" y="38168"/>
                  </a:cubicBezTo>
                  <a:cubicBezTo>
                    <a:pt x="6073" y="38666"/>
                    <a:pt x="6785" y="39069"/>
                    <a:pt x="7520" y="39354"/>
                  </a:cubicBezTo>
                  <a:cubicBezTo>
                    <a:pt x="8967" y="39947"/>
                    <a:pt x="10486" y="40303"/>
                    <a:pt x="11933" y="40825"/>
                  </a:cubicBezTo>
                  <a:cubicBezTo>
                    <a:pt x="12027" y="40848"/>
                    <a:pt x="12146" y="40872"/>
                    <a:pt x="12241" y="40872"/>
                  </a:cubicBezTo>
                  <a:lnTo>
                    <a:pt x="16013" y="40872"/>
                  </a:lnTo>
                  <a:cubicBezTo>
                    <a:pt x="16179" y="40872"/>
                    <a:pt x="16345" y="40825"/>
                    <a:pt x="16487" y="40730"/>
                  </a:cubicBezTo>
                  <a:cubicBezTo>
                    <a:pt x="16606" y="40682"/>
                    <a:pt x="16724" y="40635"/>
                    <a:pt x="16843" y="40611"/>
                  </a:cubicBezTo>
                  <a:cubicBezTo>
                    <a:pt x="16914" y="40587"/>
                    <a:pt x="17009" y="40540"/>
                    <a:pt x="17056" y="40492"/>
                  </a:cubicBezTo>
                  <a:cubicBezTo>
                    <a:pt x="17483" y="40065"/>
                    <a:pt x="17863" y="39615"/>
                    <a:pt x="18195" y="39117"/>
                  </a:cubicBezTo>
                  <a:cubicBezTo>
                    <a:pt x="17697" y="38903"/>
                    <a:pt x="17199" y="38713"/>
                    <a:pt x="16677" y="38595"/>
                  </a:cubicBezTo>
                  <a:cubicBezTo>
                    <a:pt x="16439" y="38547"/>
                    <a:pt x="16226" y="38476"/>
                    <a:pt x="15989" y="38381"/>
                  </a:cubicBezTo>
                  <a:cubicBezTo>
                    <a:pt x="15633" y="38192"/>
                    <a:pt x="15562" y="37693"/>
                    <a:pt x="15870" y="37409"/>
                  </a:cubicBezTo>
                  <a:cubicBezTo>
                    <a:pt x="15965" y="37338"/>
                    <a:pt x="16060" y="37266"/>
                    <a:pt x="16179" y="37195"/>
                  </a:cubicBezTo>
                  <a:cubicBezTo>
                    <a:pt x="16606" y="36934"/>
                    <a:pt x="16985" y="36602"/>
                    <a:pt x="17317" y="36199"/>
                  </a:cubicBezTo>
                  <a:cubicBezTo>
                    <a:pt x="16914" y="35819"/>
                    <a:pt x="16463" y="35487"/>
                    <a:pt x="15989" y="35179"/>
                  </a:cubicBezTo>
                  <a:cubicBezTo>
                    <a:pt x="15633" y="34989"/>
                    <a:pt x="15253" y="34752"/>
                    <a:pt x="14898" y="34539"/>
                  </a:cubicBezTo>
                  <a:cubicBezTo>
                    <a:pt x="14162" y="34088"/>
                    <a:pt x="13498" y="33566"/>
                    <a:pt x="12905" y="32949"/>
                  </a:cubicBezTo>
                  <a:cubicBezTo>
                    <a:pt x="11909" y="31929"/>
                    <a:pt x="10960" y="30814"/>
                    <a:pt x="10035" y="29699"/>
                  </a:cubicBezTo>
                  <a:cubicBezTo>
                    <a:pt x="8967" y="28347"/>
                    <a:pt x="7995" y="26900"/>
                    <a:pt x="7188" y="25382"/>
                  </a:cubicBezTo>
                  <a:cubicBezTo>
                    <a:pt x="7046" y="25098"/>
                    <a:pt x="6927" y="24789"/>
                    <a:pt x="6738" y="24528"/>
                  </a:cubicBezTo>
                  <a:cubicBezTo>
                    <a:pt x="6548" y="24244"/>
                    <a:pt x="6406" y="23935"/>
                    <a:pt x="6311" y="23627"/>
                  </a:cubicBezTo>
                  <a:cubicBezTo>
                    <a:pt x="6168" y="23247"/>
                    <a:pt x="6002" y="22892"/>
                    <a:pt x="5836" y="22488"/>
                  </a:cubicBezTo>
                  <a:close/>
                  <a:moveTo>
                    <a:pt x="26711" y="32902"/>
                  </a:moveTo>
                  <a:cubicBezTo>
                    <a:pt x="26900" y="33186"/>
                    <a:pt x="27090" y="33447"/>
                    <a:pt x="27327" y="33685"/>
                  </a:cubicBezTo>
                  <a:cubicBezTo>
                    <a:pt x="27683" y="34112"/>
                    <a:pt x="27992" y="34586"/>
                    <a:pt x="28229" y="35084"/>
                  </a:cubicBezTo>
                  <a:cubicBezTo>
                    <a:pt x="28395" y="35345"/>
                    <a:pt x="28418" y="35701"/>
                    <a:pt x="28276" y="36009"/>
                  </a:cubicBezTo>
                  <a:cubicBezTo>
                    <a:pt x="28086" y="36507"/>
                    <a:pt x="27588" y="36863"/>
                    <a:pt x="27043" y="36887"/>
                  </a:cubicBezTo>
                  <a:cubicBezTo>
                    <a:pt x="26663" y="36911"/>
                    <a:pt x="26284" y="36887"/>
                    <a:pt x="25904" y="36887"/>
                  </a:cubicBezTo>
                  <a:cubicBezTo>
                    <a:pt x="25691" y="36863"/>
                    <a:pt x="25477" y="36887"/>
                    <a:pt x="25287" y="36958"/>
                  </a:cubicBezTo>
                  <a:cubicBezTo>
                    <a:pt x="25192" y="37148"/>
                    <a:pt x="25240" y="37409"/>
                    <a:pt x="25430" y="37527"/>
                  </a:cubicBezTo>
                  <a:cubicBezTo>
                    <a:pt x="25619" y="37717"/>
                    <a:pt x="25833" y="37907"/>
                    <a:pt x="26046" y="38073"/>
                  </a:cubicBezTo>
                  <a:cubicBezTo>
                    <a:pt x="26307" y="38263"/>
                    <a:pt x="26568" y="38429"/>
                    <a:pt x="26877" y="38524"/>
                  </a:cubicBezTo>
                  <a:cubicBezTo>
                    <a:pt x="27565" y="38785"/>
                    <a:pt x="28276" y="38879"/>
                    <a:pt x="29012" y="38856"/>
                  </a:cubicBezTo>
                  <a:cubicBezTo>
                    <a:pt x="29249" y="38832"/>
                    <a:pt x="29510" y="38832"/>
                    <a:pt x="29771" y="38832"/>
                  </a:cubicBezTo>
                  <a:cubicBezTo>
                    <a:pt x="30198" y="38832"/>
                    <a:pt x="30625" y="38737"/>
                    <a:pt x="30980" y="38500"/>
                  </a:cubicBezTo>
                  <a:cubicBezTo>
                    <a:pt x="31739" y="38073"/>
                    <a:pt x="32498" y="37646"/>
                    <a:pt x="33258" y="37219"/>
                  </a:cubicBezTo>
                  <a:cubicBezTo>
                    <a:pt x="33542" y="37077"/>
                    <a:pt x="33803" y="36887"/>
                    <a:pt x="34040" y="36697"/>
                  </a:cubicBezTo>
                  <a:cubicBezTo>
                    <a:pt x="34681" y="36128"/>
                    <a:pt x="35274" y="35511"/>
                    <a:pt x="35819" y="34847"/>
                  </a:cubicBezTo>
                  <a:cubicBezTo>
                    <a:pt x="35985" y="34610"/>
                    <a:pt x="36175" y="34396"/>
                    <a:pt x="36365" y="34159"/>
                  </a:cubicBezTo>
                  <a:cubicBezTo>
                    <a:pt x="37551" y="32783"/>
                    <a:pt x="38713" y="31407"/>
                    <a:pt x="39520" y="29771"/>
                  </a:cubicBezTo>
                  <a:cubicBezTo>
                    <a:pt x="39567" y="29699"/>
                    <a:pt x="39615" y="29628"/>
                    <a:pt x="39662" y="29557"/>
                  </a:cubicBezTo>
                  <a:cubicBezTo>
                    <a:pt x="39971" y="29059"/>
                    <a:pt x="40160" y="28513"/>
                    <a:pt x="40255" y="27944"/>
                  </a:cubicBezTo>
                  <a:cubicBezTo>
                    <a:pt x="40303" y="27683"/>
                    <a:pt x="40303" y="27399"/>
                    <a:pt x="40279" y="27138"/>
                  </a:cubicBezTo>
                  <a:cubicBezTo>
                    <a:pt x="40279" y="26995"/>
                    <a:pt x="40255" y="26853"/>
                    <a:pt x="40255" y="26663"/>
                  </a:cubicBezTo>
                  <a:cubicBezTo>
                    <a:pt x="40184" y="26687"/>
                    <a:pt x="40113" y="26711"/>
                    <a:pt x="40042" y="26758"/>
                  </a:cubicBezTo>
                  <a:cubicBezTo>
                    <a:pt x="39354" y="27327"/>
                    <a:pt x="38666" y="27897"/>
                    <a:pt x="37978" y="28466"/>
                  </a:cubicBezTo>
                  <a:cubicBezTo>
                    <a:pt x="37171" y="29154"/>
                    <a:pt x="36294" y="29771"/>
                    <a:pt x="35369" y="30269"/>
                  </a:cubicBezTo>
                  <a:cubicBezTo>
                    <a:pt x="35131" y="30387"/>
                    <a:pt x="34871" y="30530"/>
                    <a:pt x="34633" y="30672"/>
                  </a:cubicBezTo>
                  <a:cubicBezTo>
                    <a:pt x="33590" y="31336"/>
                    <a:pt x="32427" y="31834"/>
                    <a:pt x="31194" y="32119"/>
                  </a:cubicBezTo>
                  <a:cubicBezTo>
                    <a:pt x="31123" y="32119"/>
                    <a:pt x="31075" y="32143"/>
                    <a:pt x="31004" y="32166"/>
                  </a:cubicBezTo>
                  <a:cubicBezTo>
                    <a:pt x="30316" y="32451"/>
                    <a:pt x="29557" y="32475"/>
                    <a:pt x="28822" y="32593"/>
                  </a:cubicBezTo>
                  <a:cubicBezTo>
                    <a:pt x="28442" y="32617"/>
                    <a:pt x="28063" y="32688"/>
                    <a:pt x="27707" y="32783"/>
                  </a:cubicBezTo>
                  <a:cubicBezTo>
                    <a:pt x="27517" y="32831"/>
                    <a:pt x="27327" y="32854"/>
                    <a:pt x="27138" y="32854"/>
                  </a:cubicBezTo>
                  <a:cubicBezTo>
                    <a:pt x="27019" y="32878"/>
                    <a:pt x="26900" y="32878"/>
                    <a:pt x="26711" y="32902"/>
                  </a:cubicBezTo>
                  <a:close/>
                  <a:moveTo>
                    <a:pt x="72444" y="59422"/>
                  </a:moveTo>
                  <a:cubicBezTo>
                    <a:pt x="72302" y="59137"/>
                    <a:pt x="72017" y="58947"/>
                    <a:pt x="71709" y="58900"/>
                  </a:cubicBezTo>
                  <a:cubicBezTo>
                    <a:pt x="71329" y="58829"/>
                    <a:pt x="70950" y="58734"/>
                    <a:pt x="70594" y="58591"/>
                  </a:cubicBezTo>
                  <a:cubicBezTo>
                    <a:pt x="70143" y="58425"/>
                    <a:pt x="69645" y="58331"/>
                    <a:pt x="69171" y="58378"/>
                  </a:cubicBezTo>
                  <a:cubicBezTo>
                    <a:pt x="68910" y="58378"/>
                    <a:pt x="68649" y="58378"/>
                    <a:pt x="68388" y="58378"/>
                  </a:cubicBezTo>
                  <a:cubicBezTo>
                    <a:pt x="68151" y="58378"/>
                    <a:pt x="67937" y="58212"/>
                    <a:pt x="67890" y="57975"/>
                  </a:cubicBezTo>
                  <a:cubicBezTo>
                    <a:pt x="67819" y="57714"/>
                    <a:pt x="67914" y="57429"/>
                    <a:pt x="68151" y="57311"/>
                  </a:cubicBezTo>
                  <a:cubicBezTo>
                    <a:pt x="68198" y="57287"/>
                    <a:pt x="68222" y="57263"/>
                    <a:pt x="68269" y="57263"/>
                  </a:cubicBezTo>
                  <a:cubicBezTo>
                    <a:pt x="68768" y="57026"/>
                    <a:pt x="69242" y="56741"/>
                    <a:pt x="69669" y="56362"/>
                  </a:cubicBezTo>
                  <a:cubicBezTo>
                    <a:pt x="69882" y="56196"/>
                    <a:pt x="70072" y="55982"/>
                    <a:pt x="70215" y="55745"/>
                  </a:cubicBezTo>
                  <a:cubicBezTo>
                    <a:pt x="70428" y="55389"/>
                    <a:pt x="70499" y="54606"/>
                    <a:pt x="70025" y="54227"/>
                  </a:cubicBezTo>
                  <a:cubicBezTo>
                    <a:pt x="69764" y="53990"/>
                    <a:pt x="69432" y="53824"/>
                    <a:pt x="69052" y="53776"/>
                  </a:cubicBezTo>
                  <a:cubicBezTo>
                    <a:pt x="68388" y="53729"/>
                    <a:pt x="67700" y="53752"/>
                    <a:pt x="67036" y="53871"/>
                  </a:cubicBezTo>
                  <a:cubicBezTo>
                    <a:pt x="66111" y="54085"/>
                    <a:pt x="65209" y="54464"/>
                    <a:pt x="64403" y="54962"/>
                  </a:cubicBezTo>
                  <a:cubicBezTo>
                    <a:pt x="64071" y="55152"/>
                    <a:pt x="63763" y="55365"/>
                    <a:pt x="63454" y="55626"/>
                  </a:cubicBezTo>
                  <a:cubicBezTo>
                    <a:pt x="62909" y="56101"/>
                    <a:pt x="62387" y="56575"/>
                    <a:pt x="61841" y="57050"/>
                  </a:cubicBezTo>
                  <a:cubicBezTo>
                    <a:pt x="60869" y="57856"/>
                    <a:pt x="60086" y="58876"/>
                    <a:pt x="59540" y="60015"/>
                  </a:cubicBezTo>
                  <a:cubicBezTo>
                    <a:pt x="59445" y="60347"/>
                    <a:pt x="59161" y="60584"/>
                    <a:pt x="58805" y="60655"/>
                  </a:cubicBezTo>
                  <a:cubicBezTo>
                    <a:pt x="58805" y="60798"/>
                    <a:pt x="58805" y="60892"/>
                    <a:pt x="58829" y="61035"/>
                  </a:cubicBezTo>
                  <a:cubicBezTo>
                    <a:pt x="58923" y="61035"/>
                    <a:pt x="59018" y="61058"/>
                    <a:pt x="59090" y="61058"/>
                  </a:cubicBezTo>
                  <a:cubicBezTo>
                    <a:pt x="60655" y="61058"/>
                    <a:pt x="62197" y="61058"/>
                    <a:pt x="63763" y="61035"/>
                  </a:cubicBezTo>
                  <a:cubicBezTo>
                    <a:pt x="64000" y="61035"/>
                    <a:pt x="64213" y="61058"/>
                    <a:pt x="64450" y="61106"/>
                  </a:cubicBezTo>
                  <a:cubicBezTo>
                    <a:pt x="65209" y="61367"/>
                    <a:pt x="65969" y="61651"/>
                    <a:pt x="66728" y="61912"/>
                  </a:cubicBezTo>
                  <a:cubicBezTo>
                    <a:pt x="66894" y="61984"/>
                    <a:pt x="67060" y="62031"/>
                    <a:pt x="67226" y="62055"/>
                  </a:cubicBezTo>
                  <a:cubicBezTo>
                    <a:pt x="68483" y="62292"/>
                    <a:pt x="69740" y="62363"/>
                    <a:pt x="71021" y="62316"/>
                  </a:cubicBezTo>
                  <a:cubicBezTo>
                    <a:pt x="71163" y="62292"/>
                    <a:pt x="71282" y="62268"/>
                    <a:pt x="71424" y="62221"/>
                  </a:cubicBezTo>
                  <a:cubicBezTo>
                    <a:pt x="71306" y="62078"/>
                    <a:pt x="71235" y="61960"/>
                    <a:pt x="71163" y="61865"/>
                  </a:cubicBezTo>
                  <a:cubicBezTo>
                    <a:pt x="71021" y="61723"/>
                    <a:pt x="70855" y="61580"/>
                    <a:pt x="70713" y="61414"/>
                  </a:cubicBezTo>
                  <a:cubicBezTo>
                    <a:pt x="70499" y="61224"/>
                    <a:pt x="70452" y="60916"/>
                    <a:pt x="70547" y="60655"/>
                  </a:cubicBezTo>
                  <a:cubicBezTo>
                    <a:pt x="70642" y="60418"/>
                    <a:pt x="70855" y="60276"/>
                    <a:pt x="71116" y="60299"/>
                  </a:cubicBezTo>
                  <a:cubicBezTo>
                    <a:pt x="71163" y="60299"/>
                    <a:pt x="71235" y="60299"/>
                    <a:pt x="71306" y="60276"/>
                  </a:cubicBezTo>
                  <a:cubicBezTo>
                    <a:pt x="71756" y="60110"/>
                    <a:pt x="72231" y="59944"/>
                    <a:pt x="72444" y="59422"/>
                  </a:cubicBezTo>
                  <a:close/>
                  <a:moveTo>
                    <a:pt x="23579" y="4271"/>
                  </a:moveTo>
                  <a:cubicBezTo>
                    <a:pt x="23413" y="4057"/>
                    <a:pt x="23176" y="3915"/>
                    <a:pt x="22939" y="3820"/>
                  </a:cubicBezTo>
                  <a:cubicBezTo>
                    <a:pt x="22204" y="3417"/>
                    <a:pt x="21350" y="3535"/>
                    <a:pt x="20591" y="3251"/>
                  </a:cubicBezTo>
                  <a:cubicBezTo>
                    <a:pt x="20472" y="3227"/>
                    <a:pt x="20353" y="3203"/>
                    <a:pt x="20211" y="3203"/>
                  </a:cubicBezTo>
                  <a:lnTo>
                    <a:pt x="20092" y="3203"/>
                  </a:lnTo>
                  <a:lnTo>
                    <a:pt x="19144" y="3203"/>
                  </a:lnTo>
                  <a:cubicBezTo>
                    <a:pt x="18835" y="3203"/>
                    <a:pt x="18551" y="3274"/>
                    <a:pt x="18266" y="3393"/>
                  </a:cubicBezTo>
                  <a:cubicBezTo>
                    <a:pt x="17839" y="3559"/>
                    <a:pt x="17388" y="3725"/>
                    <a:pt x="16961" y="3891"/>
                  </a:cubicBezTo>
                  <a:cubicBezTo>
                    <a:pt x="16724" y="3962"/>
                    <a:pt x="16487" y="4081"/>
                    <a:pt x="16273" y="4223"/>
                  </a:cubicBezTo>
                  <a:cubicBezTo>
                    <a:pt x="15941" y="4508"/>
                    <a:pt x="15562" y="4745"/>
                    <a:pt x="15182" y="4982"/>
                  </a:cubicBezTo>
                  <a:cubicBezTo>
                    <a:pt x="14708" y="5267"/>
                    <a:pt x="14305" y="5647"/>
                    <a:pt x="13973" y="6097"/>
                  </a:cubicBezTo>
                  <a:cubicBezTo>
                    <a:pt x="13783" y="6311"/>
                    <a:pt x="13569" y="6524"/>
                    <a:pt x="13379" y="6738"/>
                  </a:cubicBezTo>
                  <a:cubicBezTo>
                    <a:pt x="13308" y="6833"/>
                    <a:pt x="13213" y="6880"/>
                    <a:pt x="13166" y="6975"/>
                  </a:cubicBezTo>
                  <a:cubicBezTo>
                    <a:pt x="12858" y="7402"/>
                    <a:pt x="12573" y="7853"/>
                    <a:pt x="12241" y="8280"/>
                  </a:cubicBezTo>
                  <a:cubicBezTo>
                    <a:pt x="12075" y="8564"/>
                    <a:pt x="11956" y="8896"/>
                    <a:pt x="11933" y="9228"/>
                  </a:cubicBezTo>
                  <a:cubicBezTo>
                    <a:pt x="12217" y="9157"/>
                    <a:pt x="12431" y="9133"/>
                    <a:pt x="12644" y="9062"/>
                  </a:cubicBezTo>
                  <a:cubicBezTo>
                    <a:pt x="13593" y="8778"/>
                    <a:pt x="14589" y="8612"/>
                    <a:pt x="15586" y="8588"/>
                  </a:cubicBezTo>
                  <a:cubicBezTo>
                    <a:pt x="16629" y="8564"/>
                    <a:pt x="17673" y="8540"/>
                    <a:pt x="18717" y="8564"/>
                  </a:cubicBezTo>
                  <a:cubicBezTo>
                    <a:pt x="19571" y="8517"/>
                    <a:pt x="20425" y="8612"/>
                    <a:pt x="21231" y="8825"/>
                  </a:cubicBezTo>
                  <a:cubicBezTo>
                    <a:pt x="21350" y="8849"/>
                    <a:pt x="21492" y="8849"/>
                    <a:pt x="21611" y="8849"/>
                  </a:cubicBezTo>
                  <a:cubicBezTo>
                    <a:pt x="21634" y="8801"/>
                    <a:pt x="21658" y="8754"/>
                    <a:pt x="21658" y="8707"/>
                  </a:cubicBezTo>
                  <a:cubicBezTo>
                    <a:pt x="21658" y="8564"/>
                    <a:pt x="21658" y="8422"/>
                    <a:pt x="21658" y="8280"/>
                  </a:cubicBezTo>
                  <a:cubicBezTo>
                    <a:pt x="21611" y="7307"/>
                    <a:pt x="21919" y="6358"/>
                    <a:pt x="22536" y="5599"/>
                  </a:cubicBezTo>
                  <a:cubicBezTo>
                    <a:pt x="22868" y="5172"/>
                    <a:pt x="23224" y="4745"/>
                    <a:pt x="23579" y="4271"/>
                  </a:cubicBezTo>
                  <a:close/>
                  <a:moveTo>
                    <a:pt x="21658" y="57026"/>
                  </a:moveTo>
                  <a:cubicBezTo>
                    <a:pt x="21682" y="56931"/>
                    <a:pt x="21682" y="56860"/>
                    <a:pt x="21706" y="56765"/>
                  </a:cubicBezTo>
                  <a:cubicBezTo>
                    <a:pt x="21658" y="55199"/>
                    <a:pt x="21658" y="53634"/>
                    <a:pt x="21587" y="52068"/>
                  </a:cubicBezTo>
                  <a:cubicBezTo>
                    <a:pt x="21492" y="50052"/>
                    <a:pt x="21207" y="48036"/>
                    <a:pt x="20994" y="46043"/>
                  </a:cubicBezTo>
                  <a:cubicBezTo>
                    <a:pt x="20828" y="44738"/>
                    <a:pt x="20686" y="43434"/>
                    <a:pt x="20543" y="42105"/>
                  </a:cubicBezTo>
                  <a:cubicBezTo>
                    <a:pt x="20472" y="40801"/>
                    <a:pt x="20235" y="39496"/>
                    <a:pt x="19903" y="38215"/>
                  </a:cubicBezTo>
                  <a:cubicBezTo>
                    <a:pt x="19879" y="38168"/>
                    <a:pt x="19903" y="38049"/>
                    <a:pt x="19737" y="38073"/>
                  </a:cubicBezTo>
                  <a:cubicBezTo>
                    <a:pt x="19713" y="38120"/>
                    <a:pt x="19666" y="38192"/>
                    <a:pt x="19642" y="38263"/>
                  </a:cubicBezTo>
                  <a:cubicBezTo>
                    <a:pt x="19547" y="38547"/>
                    <a:pt x="19428" y="38808"/>
                    <a:pt x="19310" y="39093"/>
                  </a:cubicBezTo>
                  <a:cubicBezTo>
                    <a:pt x="19215" y="39235"/>
                    <a:pt x="19144" y="39425"/>
                    <a:pt x="19167" y="39615"/>
                  </a:cubicBezTo>
                  <a:cubicBezTo>
                    <a:pt x="19167" y="39805"/>
                    <a:pt x="19072" y="39994"/>
                    <a:pt x="18930" y="40137"/>
                  </a:cubicBezTo>
                  <a:cubicBezTo>
                    <a:pt x="18503" y="40635"/>
                    <a:pt x="18052" y="41157"/>
                    <a:pt x="17602" y="41679"/>
                  </a:cubicBezTo>
                  <a:cubicBezTo>
                    <a:pt x="17720" y="42011"/>
                    <a:pt x="17863" y="42343"/>
                    <a:pt x="17981" y="42675"/>
                  </a:cubicBezTo>
                  <a:cubicBezTo>
                    <a:pt x="18147" y="43244"/>
                    <a:pt x="18266" y="43813"/>
                    <a:pt x="18456" y="44383"/>
                  </a:cubicBezTo>
                  <a:cubicBezTo>
                    <a:pt x="18883" y="45735"/>
                    <a:pt x="19286" y="47063"/>
                    <a:pt x="19594" y="48439"/>
                  </a:cubicBezTo>
                  <a:cubicBezTo>
                    <a:pt x="19974" y="50099"/>
                    <a:pt x="20330" y="51784"/>
                    <a:pt x="20709" y="53468"/>
                  </a:cubicBezTo>
                  <a:cubicBezTo>
                    <a:pt x="20946" y="54535"/>
                    <a:pt x="21207" y="55579"/>
                    <a:pt x="21468" y="56623"/>
                  </a:cubicBezTo>
                  <a:cubicBezTo>
                    <a:pt x="21492" y="56765"/>
                    <a:pt x="21492" y="56931"/>
                    <a:pt x="21658" y="57026"/>
                  </a:cubicBezTo>
                  <a:close/>
                  <a:moveTo>
                    <a:pt x="58046" y="61984"/>
                  </a:moveTo>
                  <a:cubicBezTo>
                    <a:pt x="58236" y="62505"/>
                    <a:pt x="58330" y="62956"/>
                    <a:pt x="58805" y="63170"/>
                  </a:cubicBezTo>
                  <a:cubicBezTo>
                    <a:pt x="58971" y="63264"/>
                    <a:pt x="59113" y="63431"/>
                    <a:pt x="59161" y="63597"/>
                  </a:cubicBezTo>
                  <a:cubicBezTo>
                    <a:pt x="59303" y="63905"/>
                    <a:pt x="59445" y="64213"/>
                    <a:pt x="59564" y="64522"/>
                  </a:cubicBezTo>
                  <a:cubicBezTo>
                    <a:pt x="59754" y="64901"/>
                    <a:pt x="59943" y="65281"/>
                    <a:pt x="60181" y="65637"/>
                  </a:cubicBezTo>
                  <a:cubicBezTo>
                    <a:pt x="60442" y="66182"/>
                    <a:pt x="60774" y="66728"/>
                    <a:pt x="61153" y="67202"/>
                  </a:cubicBezTo>
                  <a:cubicBezTo>
                    <a:pt x="61367" y="67487"/>
                    <a:pt x="61604" y="67771"/>
                    <a:pt x="61794" y="68056"/>
                  </a:cubicBezTo>
                  <a:cubicBezTo>
                    <a:pt x="61960" y="68388"/>
                    <a:pt x="62339" y="68507"/>
                    <a:pt x="62671" y="68364"/>
                  </a:cubicBezTo>
                  <a:cubicBezTo>
                    <a:pt x="62766" y="68151"/>
                    <a:pt x="62909" y="67937"/>
                    <a:pt x="63027" y="67677"/>
                  </a:cubicBezTo>
                  <a:cubicBezTo>
                    <a:pt x="63241" y="67250"/>
                    <a:pt x="63430" y="66799"/>
                    <a:pt x="63620" y="66348"/>
                  </a:cubicBezTo>
                  <a:cubicBezTo>
                    <a:pt x="63810" y="65897"/>
                    <a:pt x="64000" y="65399"/>
                    <a:pt x="64189" y="64925"/>
                  </a:cubicBezTo>
                  <a:cubicBezTo>
                    <a:pt x="64308" y="64522"/>
                    <a:pt x="64332" y="64095"/>
                    <a:pt x="64308" y="63668"/>
                  </a:cubicBezTo>
                  <a:cubicBezTo>
                    <a:pt x="64284" y="63431"/>
                    <a:pt x="64118" y="63217"/>
                    <a:pt x="63881" y="63170"/>
                  </a:cubicBezTo>
                  <a:cubicBezTo>
                    <a:pt x="63644" y="63075"/>
                    <a:pt x="63430" y="62980"/>
                    <a:pt x="63169" y="62909"/>
                  </a:cubicBezTo>
                  <a:cubicBezTo>
                    <a:pt x="62743" y="62743"/>
                    <a:pt x="62292" y="62624"/>
                    <a:pt x="61817" y="62553"/>
                  </a:cubicBezTo>
                  <a:cubicBezTo>
                    <a:pt x="61082" y="62482"/>
                    <a:pt x="60370" y="62339"/>
                    <a:pt x="59635" y="62221"/>
                  </a:cubicBezTo>
                  <a:cubicBezTo>
                    <a:pt x="59137" y="62150"/>
                    <a:pt x="58639" y="62078"/>
                    <a:pt x="58046" y="62007"/>
                  </a:cubicBezTo>
                  <a:close/>
                  <a:moveTo>
                    <a:pt x="57571" y="54772"/>
                  </a:moveTo>
                  <a:lnTo>
                    <a:pt x="54606" y="54772"/>
                  </a:lnTo>
                  <a:cubicBezTo>
                    <a:pt x="54250" y="54772"/>
                    <a:pt x="54156" y="54915"/>
                    <a:pt x="54132" y="55294"/>
                  </a:cubicBezTo>
                  <a:cubicBezTo>
                    <a:pt x="54061" y="56172"/>
                    <a:pt x="54322" y="57002"/>
                    <a:pt x="54488" y="57856"/>
                  </a:cubicBezTo>
                  <a:cubicBezTo>
                    <a:pt x="54511" y="57927"/>
                    <a:pt x="54535" y="58022"/>
                    <a:pt x="54606" y="58070"/>
                  </a:cubicBezTo>
                  <a:cubicBezTo>
                    <a:pt x="54938" y="58568"/>
                    <a:pt x="55223" y="59090"/>
                    <a:pt x="55413" y="59659"/>
                  </a:cubicBezTo>
                  <a:cubicBezTo>
                    <a:pt x="55745" y="59778"/>
                    <a:pt x="56006" y="59896"/>
                    <a:pt x="56290" y="60015"/>
                  </a:cubicBezTo>
                  <a:cubicBezTo>
                    <a:pt x="56694" y="60181"/>
                    <a:pt x="57144" y="60276"/>
                    <a:pt x="57571" y="60299"/>
                  </a:cubicBezTo>
                  <a:cubicBezTo>
                    <a:pt x="57666" y="59778"/>
                    <a:pt x="57666" y="55342"/>
                    <a:pt x="57571" y="54772"/>
                  </a:cubicBezTo>
                  <a:close/>
                  <a:moveTo>
                    <a:pt x="52353" y="87816"/>
                  </a:moveTo>
                  <a:cubicBezTo>
                    <a:pt x="52377" y="88337"/>
                    <a:pt x="52495" y="88859"/>
                    <a:pt x="52709" y="89357"/>
                  </a:cubicBezTo>
                  <a:cubicBezTo>
                    <a:pt x="52780" y="89547"/>
                    <a:pt x="52851" y="89737"/>
                    <a:pt x="52898" y="89950"/>
                  </a:cubicBezTo>
                  <a:cubicBezTo>
                    <a:pt x="53064" y="90520"/>
                    <a:pt x="53254" y="91089"/>
                    <a:pt x="53491" y="91635"/>
                  </a:cubicBezTo>
                  <a:cubicBezTo>
                    <a:pt x="53776" y="92394"/>
                    <a:pt x="54084" y="93176"/>
                    <a:pt x="54369" y="93936"/>
                  </a:cubicBezTo>
                  <a:cubicBezTo>
                    <a:pt x="54654" y="94718"/>
                    <a:pt x="54891" y="95501"/>
                    <a:pt x="55152" y="96308"/>
                  </a:cubicBezTo>
                  <a:cubicBezTo>
                    <a:pt x="55199" y="96403"/>
                    <a:pt x="55247" y="96521"/>
                    <a:pt x="55318" y="96687"/>
                  </a:cubicBezTo>
                  <a:cubicBezTo>
                    <a:pt x="55436" y="96592"/>
                    <a:pt x="55579" y="96497"/>
                    <a:pt x="55697" y="96403"/>
                  </a:cubicBezTo>
                  <a:cubicBezTo>
                    <a:pt x="56030" y="96023"/>
                    <a:pt x="56314" y="95596"/>
                    <a:pt x="56504" y="95122"/>
                  </a:cubicBezTo>
                  <a:cubicBezTo>
                    <a:pt x="56551" y="94979"/>
                    <a:pt x="56599" y="94837"/>
                    <a:pt x="56599" y="94671"/>
                  </a:cubicBezTo>
                  <a:cubicBezTo>
                    <a:pt x="56623" y="93841"/>
                    <a:pt x="56646" y="93010"/>
                    <a:pt x="56172" y="92275"/>
                  </a:cubicBezTo>
                  <a:cubicBezTo>
                    <a:pt x="56124" y="92180"/>
                    <a:pt x="56077" y="92085"/>
                    <a:pt x="56053" y="91990"/>
                  </a:cubicBezTo>
                  <a:cubicBezTo>
                    <a:pt x="55792" y="91374"/>
                    <a:pt x="55436" y="90804"/>
                    <a:pt x="54962" y="90330"/>
                  </a:cubicBezTo>
                  <a:cubicBezTo>
                    <a:pt x="54701" y="90069"/>
                    <a:pt x="54440" y="89784"/>
                    <a:pt x="54227" y="89476"/>
                  </a:cubicBezTo>
                  <a:cubicBezTo>
                    <a:pt x="53681" y="88859"/>
                    <a:pt x="53112" y="88314"/>
                    <a:pt x="52471" y="87816"/>
                  </a:cubicBezTo>
                  <a:cubicBezTo>
                    <a:pt x="52448" y="87816"/>
                    <a:pt x="52400" y="87816"/>
                    <a:pt x="52353" y="87816"/>
                  </a:cubicBezTo>
                  <a:close/>
                  <a:moveTo>
                    <a:pt x="20140" y="36104"/>
                  </a:moveTo>
                  <a:cubicBezTo>
                    <a:pt x="20211" y="36555"/>
                    <a:pt x="20306" y="37005"/>
                    <a:pt x="20448" y="37432"/>
                  </a:cubicBezTo>
                  <a:cubicBezTo>
                    <a:pt x="20852" y="38642"/>
                    <a:pt x="21160" y="39899"/>
                    <a:pt x="21326" y="41157"/>
                  </a:cubicBezTo>
                  <a:cubicBezTo>
                    <a:pt x="21421" y="42034"/>
                    <a:pt x="21563" y="42912"/>
                    <a:pt x="21682" y="43790"/>
                  </a:cubicBezTo>
                  <a:cubicBezTo>
                    <a:pt x="21895" y="45426"/>
                    <a:pt x="22109" y="47087"/>
                    <a:pt x="22322" y="48724"/>
                  </a:cubicBezTo>
                  <a:cubicBezTo>
                    <a:pt x="22346" y="49032"/>
                    <a:pt x="22417" y="49364"/>
                    <a:pt x="22536" y="49672"/>
                  </a:cubicBezTo>
                  <a:cubicBezTo>
                    <a:pt x="22536" y="49459"/>
                    <a:pt x="22559" y="49388"/>
                    <a:pt x="22559" y="49293"/>
                  </a:cubicBezTo>
                  <a:cubicBezTo>
                    <a:pt x="22559" y="47609"/>
                    <a:pt x="22559" y="45901"/>
                    <a:pt x="22559" y="44193"/>
                  </a:cubicBezTo>
                  <a:cubicBezTo>
                    <a:pt x="22536" y="43718"/>
                    <a:pt x="22488" y="43220"/>
                    <a:pt x="22417" y="42746"/>
                  </a:cubicBezTo>
                  <a:cubicBezTo>
                    <a:pt x="22346" y="42272"/>
                    <a:pt x="22299" y="41773"/>
                    <a:pt x="22299" y="41299"/>
                  </a:cubicBezTo>
                  <a:cubicBezTo>
                    <a:pt x="22322" y="40208"/>
                    <a:pt x="22322" y="39117"/>
                    <a:pt x="22322" y="38025"/>
                  </a:cubicBezTo>
                  <a:cubicBezTo>
                    <a:pt x="22346" y="37859"/>
                    <a:pt x="22346" y="37693"/>
                    <a:pt x="22299" y="37527"/>
                  </a:cubicBezTo>
                  <a:cubicBezTo>
                    <a:pt x="22180" y="37148"/>
                    <a:pt x="22132" y="36745"/>
                    <a:pt x="22156" y="36341"/>
                  </a:cubicBezTo>
                  <a:cubicBezTo>
                    <a:pt x="22156" y="36009"/>
                    <a:pt x="22038" y="35701"/>
                    <a:pt x="21800" y="35464"/>
                  </a:cubicBezTo>
                  <a:close/>
                  <a:moveTo>
                    <a:pt x="22915" y="35013"/>
                  </a:moveTo>
                  <a:cubicBezTo>
                    <a:pt x="22868" y="35037"/>
                    <a:pt x="22844" y="35037"/>
                    <a:pt x="22820" y="35060"/>
                  </a:cubicBezTo>
                  <a:cubicBezTo>
                    <a:pt x="22797" y="35132"/>
                    <a:pt x="22725" y="35203"/>
                    <a:pt x="22749" y="35274"/>
                  </a:cubicBezTo>
                  <a:cubicBezTo>
                    <a:pt x="22749" y="35985"/>
                    <a:pt x="22844" y="36673"/>
                    <a:pt x="22986" y="37361"/>
                  </a:cubicBezTo>
                  <a:cubicBezTo>
                    <a:pt x="23034" y="37599"/>
                    <a:pt x="23081" y="37859"/>
                    <a:pt x="23081" y="38120"/>
                  </a:cubicBezTo>
                  <a:cubicBezTo>
                    <a:pt x="23105" y="39140"/>
                    <a:pt x="23105" y="40160"/>
                    <a:pt x="23129" y="41157"/>
                  </a:cubicBezTo>
                  <a:cubicBezTo>
                    <a:pt x="23129" y="41441"/>
                    <a:pt x="23129" y="41726"/>
                    <a:pt x="23176" y="41987"/>
                  </a:cubicBezTo>
                  <a:cubicBezTo>
                    <a:pt x="23224" y="42509"/>
                    <a:pt x="23319" y="43007"/>
                    <a:pt x="23342" y="43505"/>
                  </a:cubicBezTo>
                  <a:cubicBezTo>
                    <a:pt x="23390" y="44762"/>
                    <a:pt x="23390" y="46019"/>
                    <a:pt x="23413" y="47277"/>
                  </a:cubicBezTo>
                  <a:cubicBezTo>
                    <a:pt x="23437" y="48534"/>
                    <a:pt x="23437" y="49815"/>
                    <a:pt x="23437" y="51096"/>
                  </a:cubicBezTo>
                  <a:cubicBezTo>
                    <a:pt x="23461" y="51191"/>
                    <a:pt x="23461" y="51285"/>
                    <a:pt x="23485" y="51380"/>
                  </a:cubicBezTo>
                  <a:cubicBezTo>
                    <a:pt x="23627" y="49744"/>
                    <a:pt x="23722" y="48131"/>
                    <a:pt x="23793" y="46494"/>
                  </a:cubicBezTo>
                  <a:cubicBezTo>
                    <a:pt x="23840" y="45426"/>
                    <a:pt x="23817" y="44359"/>
                    <a:pt x="23912" y="43315"/>
                  </a:cubicBezTo>
                  <a:cubicBezTo>
                    <a:pt x="23983" y="42366"/>
                    <a:pt x="24101" y="41418"/>
                    <a:pt x="24125" y="40445"/>
                  </a:cubicBezTo>
                  <a:cubicBezTo>
                    <a:pt x="24125" y="40065"/>
                    <a:pt x="24172" y="39686"/>
                    <a:pt x="24220" y="39306"/>
                  </a:cubicBezTo>
                  <a:cubicBezTo>
                    <a:pt x="24267" y="38879"/>
                    <a:pt x="24315" y="38429"/>
                    <a:pt x="24339" y="38002"/>
                  </a:cubicBezTo>
                  <a:cubicBezTo>
                    <a:pt x="23603" y="37124"/>
                    <a:pt x="23319" y="36057"/>
                    <a:pt x="22915" y="35013"/>
                  </a:cubicBezTo>
                  <a:close/>
                  <a:moveTo>
                    <a:pt x="25121" y="38856"/>
                  </a:moveTo>
                  <a:cubicBezTo>
                    <a:pt x="25074" y="38998"/>
                    <a:pt x="25026" y="39164"/>
                    <a:pt x="25026" y="39306"/>
                  </a:cubicBezTo>
                  <a:cubicBezTo>
                    <a:pt x="24979" y="40018"/>
                    <a:pt x="24955" y="40706"/>
                    <a:pt x="24932" y="41418"/>
                  </a:cubicBezTo>
                  <a:cubicBezTo>
                    <a:pt x="24884" y="41916"/>
                    <a:pt x="24860" y="42438"/>
                    <a:pt x="24813" y="42936"/>
                  </a:cubicBezTo>
                  <a:cubicBezTo>
                    <a:pt x="24718" y="43600"/>
                    <a:pt x="24694" y="44240"/>
                    <a:pt x="24694" y="44905"/>
                  </a:cubicBezTo>
                  <a:cubicBezTo>
                    <a:pt x="24694" y="44976"/>
                    <a:pt x="24671" y="45094"/>
                    <a:pt x="24837" y="45094"/>
                  </a:cubicBezTo>
                  <a:cubicBezTo>
                    <a:pt x="24932" y="44881"/>
                    <a:pt x="25003" y="44667"/>
                    <a:pt x="25074" y="44454"/>
                  </a:cubicBezTo>
                  <a:cubicBezTo>
                    <a:pt x="25382" y="43481"/>
                    <a:pt x="25762" y="42532"/>
                    <a:pt x="26236" y="41631"/>
                  </a:cubicBezTo>
                  <a:cubicBezTo>
                    <a:pt x="26473" y="41157"/>
                    <a:pt x="26639" y="40659"/>
                    <a:pt x="26853" y="40160"/>
                  </a:cubicBezTo>
                  <a:cubicBezTo>
                    <a:pt x="26877" y="40018"/>
                    <a:pt x="26900" y="39899"/>
                    <a:pt x="26924" y="39757"/>
                  </a:cubicBezTo>
                  <a:cubicBezTo>
                    <a:pt x="26260" y="39567"/>
                    <a:pt x="25643" y="39259"/>
                    <a:pt x="25121" y="38856"/>
                  </a:cubicBezTo>
                  <a:close/>
                  <a:moveTo>
                    <a:pt x="36460" y="121950"/>
                  </a:moveTo>
                  <a:cubicBezTo>
                    <a:pt x="36982" y="122424"/>
                    <a:pt x="36982" y="122424"/>
                    <a:pt x="37290" y="122472"/>
                  </a:cubicBezTo>
                  <a:cubicBezTo>
                    <a:pt x="38737" y="122733"/>
                    <a:pt x="40089" y="122116"/>
                    <a:pt x="40943" y="120716"/>
                  </a:cubicBezTo>
                  <a:cubicBezTo>
                    <a:pt x="40753" y="120621"/>
                    <a:pt x="40564" y="120574"/>
                    <a:pt x="40350" y="120598"/>
                  </a:cubicBezTo>
                  <a:cubicBezTo>
                    <a:pt x="39662" y="120621"/>
                    <a:pt x="38998" y="120621"/>
                    <a:pt x="38310" y="120669"/>
                  </a:cubicBezTo>
                  <a:cubicBezTo>
                    <a:pt x="37859" y="120693"/>
                    <a:pt x="37432" y="120811"/>
                    <a:pt x="37053" y="121048"/>
                  </a:cubicBezTo>
                  <a:cubicBezTo>
                    <a:pt x="36673" y="121191"/>
                    <a:pt x="36460" y="121547"/>
                    <a:pt x="36460" y="121950"/>
                  </a:cubicBezTo>
                  <a:close/>
                  <a:moveTo>
                    <a:pt x="52282" y="120147"/>
                  </a:moveTo>
                  <a:cubicBezTo>
                    <a:pt x="52353" y="120242"/>
                    <a:pt x="52424" y="120337"/>
                    <a:pt x="52519" y="120432"/>
                  </a:cubicBezTo>
                  <a:cubicBezTo>
                    <a:pt x="52875" y="120740"/>
                    <a:pt x="53325" y="120930"/>
                    <a:pt x="53776" y="120954"/>
                  </a:cubicBezTo>
                  <a:cubicBezTo>
                    <a:pt x="54749" y="120977"/>
                    <a:pt x="55721" y="121001"/>
                    <a:pt x="56694" y="121001"/>
                  </a:cubicBezTo>
                  <a:cubicBezTo>
                    <a:pt x="56931" y="121025"/>
                    <a:pt x="57144" y="120977"/>
                    <a:pt x="57358" y="120859"/>
                  </a:cubicBezTo>
                  <a:cubicBezTo>
                    <a:pt x="57405" y="120693"/>
                    <a:pt x="57358" y="120503"/>
                    <a:pt x="57216" y="120384"/>
                  </a:cubicBezTo>
                  <a:cubicBezTo>
                    <a:pt x="57050" y="120218"/>
                    <a:pt x="56883" y="120052"/>
                    <a:pt x="56717" y="119886"/>
                  </a:cubicBezTo>
                  <a:cubicBezTo>
                    <a:pt x="56551" y="119696"/>
                    <a:pt x="56290" y="119602"/>
                    <a:pt x="56053" y="119578"/>
                  </a:cubicBezTo>
                  <a:cubicBezTo>
                    <a:pt x="54772" y="119530"/>
                    <a:pt x="53515" y="119602"/>
                    <a:pt x="52282" y="120147"/>
                  </a:cubicBezTo>
                  <a:close/>
                  <a:moveTo>
                    <a:pt x="25501" y="33305"/>
                  </a:moveTo>
                  <a:lnTo>
                    <a:pt x="25501" y="35511"/>
                  </a:lnTo>
                  <a:cubicBezTo>
                    <a:pt x="25525" y="35630"/>
                    <a:pt x="25548" y="35772"/>
                    <a:pt x="25572" y="35891"/>
                  </a:cubicBezTo>
                  <a:lnTo>
                    <a:pt x="26805" y="35891"/>
                  </a:lnTo>
                  <a:cubicBezTo>
                    <a:pt x="27019" y="35914"/>
                    <a:pt x="27209" y="35772"/>
                    <a:pt x="27256" y="35582"/>
                  </a:cubicBezTo>
                  <a:cubicBezTo>
                    <a:pt x="26900" y="34705"/>
                    <a:pt x="26284" y="34017"/>
                    <a:pt x="25525" y="33305"/>
                  </a:cubicBezTo>
                  <a:close/>
                  <a:moveTo>
                    <a:pt x="44335" y="88266"/>
                  </a:moveTo>
                  <a:cubicBezTo>
                    <a:pt x="44335" y="88741"/>
                    <a:pt x="44620" y="88954"/>
                    <a:pt x="44928" y="89168"/>
                  </a:cubicBezTo>
                  <a:cubicBezTo>
                    <a:pt x="45308" y="89429"/>
                    <a:pt x="45782" y="89500"/>
                    <a:pt x="46233" y="89381"/>
                  </a:cubicBezTo>
                  <a:cubicBezTo>
                    <a:pt x="46707" y="89096"/>
                    <a:pt x="46755" y="88598"/>
                    <a:pt x="47016" y="88195"/>
                  </a:cubicBezTo>
                  <a:close/>
                  <a:moveTo>
                    <a:pt x="17199" y="37741"/>
                  </a:moveTo>
                  <a:lnTo>
                    <a:pt x="18574" y="38215"/>
                  </a:lnTo>
                  <a:cubicBezTo>
                    <a:pt x="18812" y="37670"/>
                    <a:pt x="19025" y="37172"/>
                    <a:pt x="18883" y="36579"/>
                  </a:cubicBezTo>
                  <a:cubicBezTo>
                    <a:pt x="18669" y="36531"/>
                    <a:pt x="18432" y="36460"/>
                    <a:pt x="18290" y="36650"/>
                  </a:cubicBezTo>
                  <a:cubicBezTo>
                    <a:pt x="17934" y="36982"/>
                    <a:pt x="17626" y="37314"/>
                    <a:pt x="17199" y="37741"/>
                  </a:cubicBezTo>
                  <a:close/>
                  <a:moveTo>
                    <a:pt x="15823" y="43149"/>
                  </a:moveTo>
                  <a:cubicBezTo>
                    <a:pt x="15894" y="43220"/>
                    <a:pt x="16013" y="43292"/>
                    <a:pt x="16107" y="43363"/>
                  </a:cubicBezTo>
                  <a:cubicBezTo>
                    <a:pt x="16250" y="43458"/>
                    <a:pt x="16416" y="43529"/>
                    <a:pt x="16582" y="43600"/>
                  </a:cubicBezTo>
                  <a:cubicBezTo>
                    <a:pt x="16677" y="43197"/>
                    <a:pt x="16677" y="42770"/>
                    <a:pt x="16606" y="42366"/>
                  </a:cubicBezTo>
                  <a:cubicBezTo>
                    <a:pt x="16250" y="42509"/>
                    <a:pt x="15965" y="42793"/>
                    <a:pt x="15823" y="43149"/>
                  </a:cubicBezTo>
                  <a:close/>
                  <a:moveTo>
                    <a:pt x="27849" y="41014"/>
                  </a:moveTo>
                  <a:cubicBezTo>
                    <a:pt x="27588" y="41299"/>
                    <a:pt x="27446" y="41631"/>
                    <a:pt x="27398" y="42011"/>
                  </a:cubicBezTo>
                  <a:cubicBezTo>
                    <a:pt x="27683" y="42105"/>
                    <a:pt x="27992" y="42153"/>
                    <a:pt x="28300" y="42153"/>
                  </a:cubicBezTo>
                  <a:cubicBezTo>
                    <a:pt x="28324" y="41702"/>
                    <a:pt x="28086" y="41418"/>
                    <a:pt x="27849" y="41014"/>
                  </a:cubicBezTo>
                  <a:close/>
                  <a:moveTo>
                    <a:pt x="24505" y="35701"/>
                  </a:moveTo>
                  <a:lnTo>
                    <a:pt x="24505" y="34135"/>
                  </a:lnTo>
                  <a:cubicBezTo>
                    <a:pt x="24505" y="34112"/>
                    <a:pt x="24457" y="34088"/>
                    <a:pt x="24410" y="34017"/>
                  </a:cubicBezTo>
                  <a:cubicBezTo>
                    <a:pt x="24244" y="34088"/>
                    <a:pt x="24078" y="34206"/>
                    <a:pt x="24006" y="34372"/>
                  </a:cubicBezTo>
                  <a:cubicBezTo>
                    <a:pt x="24006" y="34871"/>
                    <a:pt x="24196" y="35345"/>
                    <a:pt x="24505" y="35701"/>
                  </a:cubicBezTo>
                  <a:close/>
                  <a:moveTo>
                    <a:pt x="23413" y="54108"/>
                  </a:moveTo>
                  <a:cubicBezTo>
                    <a:pt x="23319" y="54369"/>
                    <a:pt x="23247" y="54654"/>
                    <a:pt x="23200" y="54915"/>
                  </a:cubicBezTo>
                  <a:cubicBezTo>
                    <a:pt x="23152" y="55674"/>
                    <a:pt x="23176" y="56433"/>
                    <a:pt x="23271" y="57192"/>
                  </a:cubicBezTo>
                  <a:cubicBezTo>
                    <a:pt x="23319" y="56219"/>
                    <a:pt x="23366" y="55247"/>
                    <a:pt x="23413" y="541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881;p68">
              <a:extLst>
                <a:ext uri="{FF2B5EF4-FFF2-40B4-BE49-F238E27FC236}">
                  <a16:creationId xmlns:a16="http://schemas.microsoft.com/office/drawing/2014/main" id="{3BD57EA0-CF0C-EB71-94E9-3C4C72D12F19}"/>
                </a:ext>
              </a:extLst>
            </p:cNvPr>
            <p:cNvSpPr/>
            <p:nvPr/>
          </p:nvSpPr>
          <p:spPr>
            <a:xfrm>
              <a:off x="7066925" y="2831500"/>
              <a:ext cx="337450" cy="240175"/>
            </a:xfrm>
            <a:custGeom>
              <a:avLst/>
              <a:gdLst/>
              <a:ahLst/>
              <a:cxnLst/>
              <a:rect l="l" t="t" r="r" b="b"/>
              <a:pathLst>
                <a:path w="13498" h="9607" extrusionOk="0">
                  <a:moveTo>
                    <a:pt x="1068" y="2182"/>
                  </a:moveTo>
                  <a:cubicBezTo>
                    <a:pt x="1092" y="2728"/>
                    <a:pt x="1115" y="3226"/>
                    <a:pt x="1115" y="3700"/>
                  </a:cubicBezTo>
                  <a:cubicBezTo>
                    <a:pt x="1139" y="4626"/>
                    <a:pt x="1542" y="5480"/>
                    <a:pt x="2230" y="6073"/>
                  </a:cubicBezTo>
                  <a:cubicBezTo>
                    <a:pt x="2515" y="6310"/>
                    <a:pt x="2800" y="6500"/>
                    <a:pt x="3132" y="6689"/>
                  </a:cubicBezTo>
                  <a:cubicBezTo>
                    <a:pt x="4247" y="7330"/>
                    <a:pt x="5456" y="7828"/>
                    <a:pt x="6713" y="8160"/>
                  </a:cubicBezTo>
                  <a:cubicBezTo>
                    <a:pt x="7496" y="8397"/>
                    <a:pt x="8327" y="8492"/>
                    <a:pt x="9157" y="8397"/>
                  </a:cubicBezTo>
                  <a:cubicBezTo>
                    <a:pt x="9370" y="8350"/>
                    <a:pt x="9584" y="8302"/>
                    <a:pt x="9773" y="8207"/>
                  </a:cubicBezTo>
                  <a:cubicBezTo>
                    <a:pt x="10106" y="8089"/>
                    <a:pt x="10438" y="7947"/>
                    <a:pt x="10770" y="7780"/>
                  </a:cubicBezTo>
                  <a:cubicBezTo>
                    <a:pt x="11505" y="7425"/>
                    <a:pt x="12146" y="6927"/>
                    <a:pt x="12667" y="6310"/>
                  </a:cubicBezTo>
                  <a:cubicBezTo>
                    <a:pt x="12905" y="6025"/>
                    <a:pt x="13213" y="6025"/>
                    <a:pt x="13403" y="6310"/>
                  </a:cubicBezTo>
                  <a:cubicBezTo>
                    <a:pt x="13474" y="6405"/>
                    <a:pt x="13498" y="6547"/>
                    <a:pt x="13426" y="6666"/>
                  </a:cubicBezTo>
                  <a:cubicBezTo>
                    <a:pt x="13166" y="7401"/>
                    <a:pt x="12644" y="8018"/>
                    <a:pt x="11956" y="8445"/>
                  </a:cubicBezTo>
                  <a:cubicBezTo>
                    <a:pt x="11292" y="8824"/>
                    <a:pt x="10604" y="9133"/>
                    <a:pt x="9868" y="9393"/>
                  </a:cubicBezTo>
                  <a:cubicBezTo>
                    <a:pt x="9347" y="9560"/>
                    <a:pt x="8801" y="9607"/>
                    <a:pt x="8255" y="9560"/>
                  </a:cubicBezTo>
                  <a:cubicBezTo>
                    <a:pt x="7140" y="9488"/>
                    <a:pt x="6049" y="9251"/>
                    <a:pt x="5029" y="8848"/>
                  </a:cubicBezTo>
                  <a:cubicBezTo>
                    <a:pt x="3986" y="8468"/>
                    <a:pt x="2989" y="7970"/>
                    <a:pt x="2064" y="7377"/>
                  </a:cubicBezTo>
                  <a:cubicBezTo>
                    <a:pt x="997" y="6689"/>
                    <a:pt x="261" y="5574"/>
                    <a:pt x="48" y="4341"/>
                  </a:cubicBezTo>
                  <a:cubicBezTo>
                    <a:pt x="1" y="4175"/>
                    <a:pt x="1" y="3985"/>
                    <a:pt x="1" y="3819"/>
                  </a:cubicBezTo>
                  <a:lnTo>
                    <a:pt x="1" y="1471"/>
                  </a:lnTo>
                  <a:cubicBezTo>
                    <a:pt x="24" y="1020"/>
                    <a:pt x="167" y="593"/>
                    <a:pt x="451" y="237"/>
                  </a:cubicBezTo>
                  <a:cubicBezTo>
                    <a:pt x="522" y="71"/>
                    <a:pt x="712" y="0"/>
                    <a:pt x="878" y="47"/>
                  </a:cubicBezTo>
                  <a:cubicBezTo>
                    <a:pt x="1020" y="95"/>
                    <a:pt x="1115" y="237"/>
                    <a:pt x="1115" y="403"/>
                  </a:cubicBezTo>
                  <a:cubicBezTo>
                    <a:pt x="1115" y="854"/>
                    <a:pt x="1092" y="1281"/>
                    <a:pt x="1068" y="1732"/>
                  </a:cubicBezTo>
                  <a:cubicBezTo>
                    <a:pt x="1092" y="1898"/>
                    <a:pt x="1068" y="2087"/>
                    <a:pt x="1068" y="2182"/>
                  </a:cubicBezTo>
                  <a:close/>
                </a:path>
              </a:pathLst>
            </a:custGeom>
            <a:solidFill>
              <a:srgbClr val="4F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882;p68">
              <a:extLst>
                <a:ext uri="{FF2B5EF4-FFF2-40B4-BE49-F238E27FC236}">
                  <a16:creationId xmlns:a16="http://schemas.microsoft.com/office/drawing/2014/main" id="{C05E1194-94B3-1CF2-728A-900012CA2732}"/>
                </a:ext>
              </a:extLst>
            </p:cNvPr>
            <p:cNvSpPr/>
            <p:nvPr/>
          </p:nvSpPr>
          <p:spPr>
            <a:xfrm>
              <a:off x="7341500" y="2833850"/>
              <a:ext cx="37975" cy="45700"/>
            </a:xfrm>
            <a:custGeom>
              <a:avLst/>
              <a:gdLst/>
              <a:ahLst/>
              <a:cxnLst/>
              <a:rect l="l" t="t" r="r" b="b"/>
              <a:pathLst>
                <a:path w="1519" h="1828" extrusionOk="0">
                  <a:moveTo>
                    <a:pt x="1518" y="736"/>
                  </a:moveTo>
                  <a:cubicBezTo>
                    <a:pt x="1518" y="1068"/>
                    <a:pt x="1400" y="1353"/>
                    <a:pt x="1186" y="1590"/>
                  </a:cubicBezTo>
                  <a:cubicBezTo>
                    <a:pt x="973" y="1780"/>
                    <a:pt x="688" y="1827"/>
                    <a:pt x="403" y="1733"/>
                  </a:cubicBezTo>
                  <a:cubicBezTo>
                    <a:pt x="143" y="1590"/>
                    <a:pt x="0" y="1306"/>
                    <a:pt x="24" y="997"/>
                  </a:cubicBezTo>
                  <a:cubicBezTo>
                    <a:pt x="71" y="523"/>
                    <a:pt x="403" y="309"/>
                    <a:pt x="759" y="120"/>
                  </a:cubicBezTo>
                  <a:cubicBezTo>
                    <a:pt x="1020" y="1"/>
                    <a:pt x="1329" y="143"/>
                    <a:pt x="1447" y="428"/>
                  </a:cubicBezTo>
                  <a:cubicBezTo>
                    <a:pt x="1471" y="523"/>
                    <a:pt x="1495" y="641"/>
                    <a:pt x="1518" y="736"/>
                  </a:cubicBezTo>
                  <a:close/>
                </a:path>
              </a:pathLst>
            </a:custGeom>
            <a:solidFill>
              <a:srgbClr val="4F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883;p68">
              <a:extLst>
                <a:ext uri="{FF2B5EF4-FFF2-40B4-BE49-F238E27FC236}">
                  <a16:creationId xmlns:a16="http://schemas.microsoft.com/office/drawing/2014/main" id="{447DC5CE-6906-D118-793A-F2703716A6E9}"/>
                </a:ext>
              </a:extLst>
            </p:cNvPr>
            <p:cNvSpPr/>
            <p:nvPr/>
          </p:nvSpPr>
          <p:spPr>
            <a:xfrm>
              <a:off x="7136900" y="2762100"/>
              <a:ext cx="32650" cy="33250"/>
            </a:xfrm>
            <a:custGeom>
              <a:avLst/>
              <a:gdLst/>
              <a:ahLst/>
              <a:cxnLst/>
              <a:rect l="l" t="t" r="r" b="b"/>
              <a:pathLst>
                <a:path w="1306" h="1330" extrusionOk="0">
                  <a:moveTo>
                    <a:pt x="831" y="1329"/>
                  </a:moveTo>
                  <a:cubicBezTo>
                    <a:pt x="641" y="1282"/>
                    <a:pt x="475" y="1234"/>
                    <a:pt x="285" y="1163"/>
                  </a:cubicBezTo>
                  <a:cubicBezTo>
                    <a:pt x="95" y="1068"/>
                    <a:pt x="1" y="855"/>
                    <a:pt x="48" y="641"/>
                  </a:cubicBezTo>
                  <a:cubicBezTo>
                    <a:pt x="119" y="214"/>
                    <a:pt x="380" y="1"/>
                    <a:pt x="736" y="48"/>
                  </a:cubicBezTo>
                  <a:cubicBezTo>
                    <a:pt x="1068" y="72"/>
                    <a:pt x="1305" y="404"/>
                    <a:pt x="1210" y="736"/>
                  </a:cubicBezTo>
                  <a:cubicBezTo>
                    <a:pt x="1163" y="973"/>
                    <a:pt x="1021" y="1187"/>
                    <a:pt x="831" y="1329"/>
                  </a:cubicBezTo>
                  <a:close/>
                </a:path>
              </a:pathLst>
            </a:custGeom>
            <a:solidFill>
              <a:srgbClr val="4F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 name="Google Shape;1890;p68">
            <a:extLst>
              <a:ext uri="{FF2B5EF4-FFF2-40B4-BE49-F238E27FC236}">
                <a16:creationId xmlns:a16="http://schemas.microsoft.com/office/drawing/2014/main" id="{57BEFB4F-D113-2AE9-0B27-0E1C07C438A0}"/>
              </a:ext>
            </a:extLst>
          </p:cNvPr>
          <p:cNvGrpSpPr/>
          <p:nvPr/>
        </p:nvGrpSpPr>
        <p:grpSpPr>
          <a:xfrm>
            <a:off x="241992" y="3177843"/>
            <a:ext cx="1489275" cy="1677050"/>
            <a:chOff x="905575" y="2441325"/>
            <a:chExt cx="1489275" cy="1677050"/>
          </a:xfrm>
        </p:grpSpPr>
        <p:sp>
          <p:nvSpPr>
            <p:cNvPr id="67" name="Google Shape;1891;p68">
              <a:extLst>
                <a:ext uri="{FF2B5EF4-FFF2-40B4-BE49-F238E27FC236}">
                  <a16:creationId xmlns:a16="http://schemas.microsoft.com/office/drawing/2014/main" id="{C858677F-902E-7D9F-5005-42BFB46A8AF4}"/>
                </a:ext>
              </a:extLst>
            </p:cNvPr>
            <p:cNvSpPr/>
            <p:nvPr/>
          </p:nvSpPr>
          <p:spPr>
            <a:xfrm flipH="1">
              <a:off x="1108550" y="2458600"/>
              <a:ext cx="764250" cy="421625"/>
            </a:xfrm>
            <a:custGeom>
              <a:avLst/>
              <a:gdLst/>
              <a:ahLst/>
              <a:cxnLst/>
              <a:rect l="l" t="t" r="r" b="b"/>
              <a:pathLst>
                <a:path w="30570" h="16865" extrusionOk="0">
                  <a:moveTo>
                    <a:pt x="30444" y="14333"/>
                  </a:moveTo>
                  <a:cubicBezTo>
                    <a:pt x="30068" y="14459"/>
                    <a:pt x="29733" y="14521"/>
                    <a:pt x="29377" y="14521"/>
                  </a:cubicBezTo>
                  <a:cubicBezTo>
                    <a:pt x="29335" y="14375"/>
                    <a:pt x="29335" y="14249"/>
                    <a:pt x="29315" y="14124"/>
                  </a:cubicBezTo>
                  <a:cubicBezTo>
                    <a:pt x="29294" y="13956"/>
                    <a:pt x="29294" y="13768"/>
                    <a:pt x="29105" y="13642"/>
                  </a:cubicBezTo>
                  <a:cubicBezTo>
                    <a:pt x="29001" y="13663"/>
                    <a:pt x="28875" y="13663"/>
                    <a:pt x="28750" y="13705"/>
                  </a:cubicBezTo>
                  <a:cubicBezTo>
                    <a:pt x="28666" y="14145"/>
                    <a:pt x="28561" y="14563"/>
                    <a:pt x="28394" y="14961"/>
                  </a:cubicBezTo>
                  <a:cubicBezTo>
                    <a:pt x="28247" y="15379"/>
                    <a:pt x="28164" y="15798"/>
                    <a:pt x="28143" y="16237"/>
                  </a:cubicBezTo>
                  <a:cubicBezTo>
                    <a:pt x="28143" y="16383"/>
                    <a:pt x="28164" y="16572"/>
                    <a:pt x="28017" y="16718"/>
                  </a:cubicBezTo>
                  <a:cubicBezTo>
                    <a:pt x="27975" y="16718"/>
                    <a:pt x="27975" y="16739"/>
                    <a:pt x="27955" y="16739"/>
                  </a:cubicBezTo>
                  <a:cubicBezTo>
                    <a:pt x="27306" y="16865"/>
                    <a:pt x="27076" y="16718"/>
                    <a:pt x="26678" y="16049"/>
                  </a:cubicBezTo>
                  <a:cubicBezTo>
                    <a:pt x="26385" y="15588"/>
                    <a:pt x="26239" y="15065"/>
                    <a:pt x="25988" y="14563"/>
                  </a:cubicBezTo>
                  <a:cubicBezTo>
                    <a:pt x="25946" y="14438"/>
                    <a:pt x="25883" y="14312"/>
                    <a:pt x="25841" y="14207"/>
                  </a:cubicBezTo>
                  <a:cubicBezTo>
                    <a:pt x="25758" y="14040"/>
                    <a:pt x="25653" y="13894"/>
                    <a:pt x="25548" y="13726"/>
                  </a:cubicBezTo>
                  <a:cubicBezTo>
                    <a:pt x="25004" y="13684"/>
                    <a:pt x="24816" y="13768"/>
                    <a:pt x="24816" y="14249"/>
                  </a:cubicBezTo>
                  <a:cubicBezTo>
                    <a:pt x="24816" y="14668"/>
                    <a:pt x="24607" y="15003"/>
                    <a:pt x="24418" y="15337"/>
                  </a:cubicBezTo>
                  <a:cubicBezTo>
                    <a:pt x="24209" y="15735"/>
                    <a:pt x="23874" y="15798"/>
                    <a:pt x="23498" y="15609"/>
                  </a:cubicBezTo>
                  <a:cubicBezTo>
                    <a:pt x="23289" y="15505"/>
                    <a:pt x="23058" y="15379"/>
                    <a:pt x="22912" y="15191"/>
                  </a:cubicBezTo>
                  <a:cubicBezTo>
                    <a:pt x="22305" y="14354"/>
                    <a:pt x="21594" y="13601"/>
                    <a:pt x="21175" y="12659"/>
                  </a:cubicBezTo>
                  <a:cubicBezTo>
                    <a:pt x="21071" y="12429"/>
                    <a:pt x="20987" y="12220"/>
                    <a:pt x="20966" y="11948"/>
                  </a:cubicBezTo>
                  <a:cubicBezTo>
                    <a:pt x="20966" y="11738"/>
                    <a:pt x="20924" y="11529"/>
                    <a:pt x="20861" y="11341"/>
                  </a:cubicBezTo>
                  <a:cubicBezTo>
                    <a:pt x="20840" y="11236"/>
                    <a:pt x="20736" y="11173"/>
                    <a:pt x="20610" y="11173"/>
                  </a:cubicBezTo>
                  <a:cubicBezTo>
                    <a:pt x="20464" y="11173"/>
                    <a:pt x="20359" y="11236"/>
                    <a:pt x="20338" y="11341"/>
                  </a:cubicBezTo>
                  <a:cubicBezTo>
                    <a:pt x="20296" y="11613"/>
                    <a:pt x="20234" y="11864"/>
                    <a:pt x="20213" y="12136"/>
                  </a:cubicBezTo>
                  <a:cubicBezTo>
                    <a:pt x="20213" y="12345"/>
                    <a:pt x="20129" y="12534"/>
                    <a:pt x="19983" y="12680"/>
                  </a:cubicBezTo>
                  <a:cubicBezTo>
                    <a:pt x="19564" y="13161"/>
                    <a:pt x="19146" y="13642"/>
                    <a:pt x="18727" y="14145"/>
                  </a:cubicBezTo>
                  <a:lnTo>
                    <a:pt x="18560" y="14291"/>
                  </a:lnTo>
                  <a:cubicBezTo>
                    <a:pt x="18204" y="14605"/>
                    <a:pt x="17932" y="14605"/>
                    <a:pt x="17576" y="14270"/>
                  </a:cubicBezTo>
                  <a:cubicBezTo>
                    <a:pt x="17263" y="13998"/>
                    <a:pt x="16949" y="13663"/>
                    <a:pt x="16760" y="13245"/>
                  </a:cubicBezTo>
                  <a:cubicBezTo>
                    <a:pt x="16739" y="13182"/>
                    <a:pt x="16677" y="13119"/>
                    <a:pt x="16635" y="13078"/>
                  </a:cubicBezTo>
                  <a:cubicBezTo>
                    <a:pt x="16467" y="12868"/>
                    <a:pt x="16237" y="12785"/>
                    <a:pt x="15965" y="12889"/>
                  </a:cubicBezTo>
                  <a:cubicBezTo>
                    <a:pt x="15714" y="12994"/>
                    <a:pt x="15484" y="13161"/>
                    <a:pt x="15233" y="13329"/>
                  </a:cubicBezTo>
                  <a:cubicBezTo>
                    <a:pt x="14542" y="13831"/>
                    <a:pt x="13810" y="14270"/>
                    <a:pt x="13036" y="14647"/>
                  </a:cubicBezTo>
                  <a:cubicBezTo>
                    <a:pt x="12597" y="14856"/>
                    <a:pt x="12157" y="15044"/>
                    <a:pt x="11655" y="15149"/>
                  </a:cubicBezTo>
                  <a:cubicBezTo>
                    <a:pt x="11153" y="15275"/>
                    <a:pt x="10776" y="15149"/>
                    <a:pt x="10421" y="14793"/>
                  </a:cubicBezTo>
                  <a:cubicBezTo>
                    <a:pt x="10149" y="14521"/>
                    <a:pt x="10002" y="14249"/>
                    <a:pt x="10044" y="13852"/>
                  </a:cubicBezTo>
                  <a:cubicBezTo>
                    <a:pt x="10044" y="13475"/>
                    <a:pt x="10065" y="13078"/>
                    <a:pt x="10211" y="12680"/>
                  </a:cubicBezTo>
                  <a:cubicBezTo>
                    <a:pt x="10316" y="12429"/>
                    <a:pt x="10379" y="12136"/>
                    <a:pt x="10358" y="11843"/>
                  </a:cubicBezTo>
                  <a:cubicBezTo>
                    <a:pt x="10316" y="11487"/>
                    <a:pt x="10190" y="11320"/>
                    <a:pt x="9835" y="11320"/>
                  </a:cubicBezTo>
                  <a:cubicBezTo>
                    <a:pt x="9625" y="11320"/>
                    <a:pt x="9416" y="11341"/>
                    <a:pt x="9228" y="11425"/>
                  </a:cubicBezTo>
                  <a:cubicBezTo>
                    <a:pt x="8914" y="11529"/>
                    <a:pt x="8600" y="11697"/>
                    <a:pt x="8286" y="11843"/>
                  </a:cubicBezTo>
                  <a:cubicBezTo>
                    <a:pt x="7428" y="12282"/>
                    <a:pt x="6508" y="12492"/>
                    <a:pt x="5587" y="12743"/>
                  </a:cubicBezTo>
                  <a:cubicBezTo>
                    <a:pt x="5231" y="12806"/>
                    <a:pt x="4834" y="12868"/>
                    <a:pt x="4457" y="12952"/>
                  </a:cubicBezTo>
                  <a:cubicBezTo>
                    <a:pt x="3767" y="13098"/>
                    <a:pt x="3076" y="12952"/>
                    <a:pt x="2428" y="12659"/>
                  </a:cubicBezTo>
                  <a:cubicBezTo>
                    <a:pt x="2344" y="12638"/>
                    <a:pt x="2302" y="12534"/>
                    <a:pt x="2198" y="12450"/>
                  </a:cubicBezTo>
                  <a:cubicBezTo>
                    <a:pt x="2532" y="11948"/>
                    <a:pt x="2762" y="11425"/>
                    <a:pt x="3286" y="11090"/>
                  </a:cubicBezTo>
                  <a:cubicBezTo>
                    <a:pt x="3411" y="11006"/>
                    <a:pt x="3516" y="10901"/>
                    <a:pt x="3620" y="10797"/>
                  </a:cubicBezTo>
                  <a:cubicBezTo>
                    <a:pt x="3913" y="10462"/>
                    <a:pt x="4290" y="10295"/>
                    <a:pt x="4729" y="10274"/>
                  </a:cubicBezTo>
                  <a:cubicBezTo>
                    <a:pt x="4918" y="10253"/>
                    <a:pt x="5064" y="10232"/>
                    <a:pt x="5190" y="10085"/>
                  </a:cubicBezTo>
                  <a:cubicBezTo>
                    <a:pt x="5378" y="9939"/>
                    <a:pt x="5462" y="9730"/>
                    <a:pt x="5378" y="9541"/>
                  </a:cubicBezTo>
                  <a:cubicBezTo>
                    <a:pt x="5294" y="9332"/>
                    <a:pt x="5127" y="9290"/>
                    <a:pt x="4918" y="9290"/>
                  </a:cubicBezTo>
                  <a:cubicBezTo>
                    <a:pt x="4604" y="9290"/>
                    <a:pt x="4311" y="9353"/>
                    <a:pt x="4039" y="9521"/>
                  </a:cubicBezTo>
                  <a:cubicBezTo>
                    <a:pt x="3265" y="9939"/>
                    <a:pt x="2470" y="9918"/>
                    <a:pt x="1695" y="9625"/>
                  </a:cubicBezTo>
                  <a:cubicBezTo>
                    <a:pt x="1486" y="9541"/>
                    <a:pt x="1277" y="9437"/>
                    <a:pt x="1110" y="9290"/>
                  </a:cubicBezTo>
                  <a:cubicBezTo>
                    <a:pt x="754" y="8914"/>
                    <a:pt x="419" y="8516"/>
                    <a:pt x="147" y="8098"/>
                  </a:cubicBezTo>
                  <a:cubicBezTo>
                    <a:pt x="42" y="7951"/>
                    <a:pt x="1" y="7784"/>
                    <a:pt x="21" y="7637"/>
                  </a:cubicBezTo>
                  <a:cubicBezTo>
                    <a:pt x="21" y="7428"/>
                    <a:pt x="126" y="7303"/>
                    <a:pt x="356" y="7240"/>
                  </a:cubicBezTo>
                  <a:cubicBezTo>
                    <a:pt x="461" y="7219"/>
                    <a:pt x="545" y="7219"/>
                    <a:pt x="649" y="7219"/>
                  </a:cubicBezTo>
                  <a:cubicBezTo>
                    <a:pt x="1486" y="7219"/>
                    <a:pt x="2323" y="7219"/>
                    <a:pt x="3160" y="7198"/>
                  </a:cubicBezTo>
                  <a:lnTo>
                    <a:pt x="3265" y="7198"/>
                  </a:lnTo>
                  <a:lnTo>
                    <a:pt x="5294" y="7428"/>
                  </a:lnTo>
                  <a:cubicBezTo>
                    <a:pt x="5399" y="7428"/>
                    <a:pt x="5483" y="7470"/>
                    <a:pt x="5587" y="7449"/>
                  </a:cubicBezTo>
                  <a:cubicBezTo>
                    <a:pt x="5922" y="7428"/>
                    <a:pt x="6278" y="7512"/>
                    <a:pt x="6592" y="7616"/>
                  </a:cubicBezTo>
                  <a:cubicBezTo>
                    <a:pt x="6633" y="7637"/>
                    <a:pt x="6696" y="7637"/>
                    <a:pt x="6738" y="7637"/>
                  </a:cubicBezTo>
                  <a:cubicBezTo>
                    <a:pt x="6822" y="7637"/>
                    <a:pt x="6947" y="7533"/>
                    <a:pt x="6926" y="7449"/>
                  </a:cubicBezTo>
                  <a:cubicBezTo>
                    <a:pt x="6801" y="7198"/>
                    <a:pt x="6759" y="6884"/>
                    <a:pt x="6508" y="6675"/>
                  </a:cubicBezTo>
                  <a:cubicBezTo>
                    <a:pt x="6278" y="6466"/>
                    <a:pt x="6068" y="6194"/>
                    <a:pt x="5964" y="5880"/>
                  </a:cubicBezTo>
                  <a:cubicBezTo>
                    <a:pt x="5901" y="5733"/>
                    <a:pt x="5755" y="5566"/>
                    <a:pt x="5608" y="5440"/>
                  </a:cubicBezTo>
                  <a:cubicBezTo>
                    <a:pt x="5148" y="5022"/>
                    <a:pt x="4876" y="4478"/>
                    <a:pt x="4708" y="3892"/>
                  </a:cubicBezTo>
                  <a:cubicBezTo>
                    <a:pt x="4520" y="3348"/>
                    <a:pt x="4604" y="2762"/>
                    <a:pt x="4729" y="2218"/>
                  </a:cubicBezTo>
                  <a:cubicBezTo>
                    <a:pt x="4750" y="2134"/>
                    <a:pt x="4771" y="2093"/>
                    <a:pt x="4834" y="2030"/>
                  </a:cubicBezTo>
                  <a:cubicBezTo>
                    <a:pt x="5231" y="1695"/>
                    <a:pt x="5650" y="1465"/>
                    <a:pt x="6173" y="1611"/>
                  </a:cubicBezTo>
                  <a:cubicBezTo>
                    <a:pt x="6320" y="1674"/>
                    <a:pt x="6508" y="1695"/>
                    <a:pt x="6654" y="1758"/>
                  </a:cubicBezTo>
                  <a:cubicBezTo>
                    <a:pt x="7261" y="2030"/>
                    <a:pt x="7868" y="2323"/>
                    <a:pt x="8433" y="2637"/>
                  </a:cubicBezTo>
                  <a:cubicBezTo>
                    <a:pt x="8747" y="2825"/>
                    <a:pt x="8998" y="3076"/>
                    <a:pt x="9207" y="3390"/>
                  </a:cubicBezTo>
                  <a:cubicBezTo>
                    <a:pt x="9312" y="3557"/>
                    <a:pt x="9416" y="3704"/>
                    <a:pt x="9563" y="3850"/>
                  </a:cubicBezTo>
                  <a:cubicBezTo>
                    <a:pt x="9751" y="3997"/>
                    <a:pt x="9877" y="3976"/>
                    <a:pt x="10169" y="3767"/>
                  </a:cubicBezTo>
                  <a:cubicBezTo>
                    <a:pt x="10044" y="3432"/>
                    <a:pt x="10002" y="3034"/>
                    <a:pt x="10044" y="2658"/>
                  </a:cubicBezTo>
                  <a:cubicBezTo>
                    <a:pt x="10065" y="2406"/>
                    <a:pt x="10044" y="2134"/>
                    <a:pt x="9939" y="1883"/>
                  </a:cubicBezTo>
                  <a:cubicBezTo>
                    <a:pt x="9772" y="1402"/>
                    <a:pt x="9856" y="942"/>
                    <a:pt x="10169" y="544"/>
                  </a:cubicBezTo>
                  <a:cubicBezTo>
                    <a:pt x="10274" y="398"/>
                    <a:pt x="10421" y="314"/>
                    <a:pt x="10609" y="398"/>
                  </a:cubicBezTo>
                  <a:cubicBezTo>
                    <a:pt x="11006" y="523"/>
                    <a:pt x="11404" y="649"/>
                    <a:pt x="11676" y="984"/>
                  </a:cubicBezTo>
                  <a:cubicBezTo>
                    <a:pt x="11885" y="1256"/>
                    <a:pt x="12157" y="1486"/>
                    <a:pt x="12387" y="1716"/>
                  </a:cubicBezTo>
                  <a:cubicBezTo>
                    <a:pt x="12471" y="1800"/>
                    <a:pt x="12555" y="1883"/>
                    <a:pt x="12659" y="1967"/>
                  </a:cubicBezTo>
                  <a:cubicBezTo>
                    <a:pt x="12910" y="2134"/>
                    <a:pt x="13245" y="2009"/>
                    <a:pt x="13287" y="1695"/>
                  </a:cubicBezTo>
                  <a:cubicBezTo>
                    <a:pt x="13308" y="1486"/>
                    <a:pt x="13245" y="1277"/>
                    <a:pt x="13224" y="1067"/>
                  </a:cubicBezTo>
                  <a:cubicBezTo>
                    <a:pt x="13203" y="921"/>
                    <a:pt x="13141" y="774"/>
                    <a:pt x="13120" y="628"/>
                  </a:cubicBezTo>
                  <a:cubicBezTo>
                    <a:pt x="13099" y="502"/>
                    <a:pt x="13078" y="356"/>
                    <a:pt x="13015" y="230"/>
                  </a:cubicBezTo>
                  <a:cubicBezTo>
                    <a:pt x="13308" y="21"/>
                    <a:pt x="13601" y="0"/>
                    <a:pt x="13873" y="105"/>
                  </a:cubicBezTo>
                  <a:cubicBezTo>
                    <a:pt x="14270" y="230"/>
                    <a:pt x="14668" y="398"/>
                    <a:pt x="15024" y="544"/>
                  </a:cubicBezTo>
                  <a:cubicBezTo>
                    <a:pt x="15400" y="712"/>
                    <a:pt x="15735" y="942"/>
                    <a:pt x="15923" y="1298"/>
                  </a:cubicBezTo>
                  <a:cubicBezTo>
                    <a:pt x="16007" y="1444"/>
                    <a:pt x="16112" y="1549"/>
                    <a:pt x="16216" y="1653"/>
                  </a:cubicBezTo>
                  <a:cubicBezTo>
                    <a:pt x="16467" y="1862"/>
                    <a:pt x="16530" y="2134"/>
                    <a:pt x="16635" y="2427"/>
                  </a:cubicBezTo>
                  <a:cubicBezTo>
                    <a:pt x="16656" y="2511"/>
                    <a:pt x="16635" y="2616"/>
                    <a:pt x="16635" y="2720"/>
                  </a:cubicBezTo>
                  <a:cubicBezTo>
                    <a:pt x="16593" y="2867"/>
                    <a:pt x="16551" y="3013"/>
                    <a:pt x="16488" y="3160"/>
                  </a:cubicBezTo>
                  <a:cubicBezTo>
                    <a:pt x="16677" y="3369"/>
                    <a:pt x="16865" y="3557"/>
                    <a:pt x="17053" y="3767"/>
                  </a:cubicBezTo>
                  <a:cubicBezTo>
                    <a:pt x="17179" y="3683"/>
                    <a:pt x="17283" y="3599"/>
                    <a:pt x="17409" y="3557"/>
                  </a:cubicBezTo>
                  <a:cubicBezTo>
                    <a:pt x="17639" y="3474"/>
                    <a:pt x="17723" y="3285"/>
                    <a:pt x="17723" y="3055"/>
                  </a:cubicBezTo>
                  <a:cubicBezTo>
                    <a:pt x="17723" y="2951"/>
                    <a:pt x="17702" y="2867"/>
                    <a:pt x="17702" y="2762"/>
                  </a:cubicBezTo>
                  <a:cubicBezTo>
                    <a:pt x="17681" y="2490"/>
                    <a:pt x="17786" y="2239"/>
                    <a:pt x="18037" y="2114"/>
                  </a:cubicBezTo>
                  <a:cubicBezTo>
                    <a:pt x="18246" y="2009"/>
                    <a:pt x="18434" y="1904"/>
                    <a:pt x="18644" y="1821"/>
                  </a:cubicBezTo>
                  <a:cubicBezTo>
                    <a:pt x="18769" y="1779"/>
                    <a:pt x="18895" y="1758"/>
                    <a:pt x="18999" y="1716"/>
                  </a:cubicBezTo>
                  <a:lnTo>
                    <a:pt x="19983" y="1716"/>
                  </a:lnTo>
                  <a:cubicBezTo>
                    <a:pt x="20317" y="1716"/>
                    <a:pt x="20610" y="1883"/>
                    <a:pt x="20882" y="1988"/>
                  </a:cubicBezTo>
                  <a:cubicBezTo>
                    <a:pt x="20945" y="2009"/>
                    <a:pt x="20987" y="2030"/>
                    <a:pt x="21029" y="2093"/>
                  </a:cubicBezTo>
                  <a:cubicBezTo>
                    <a:pt x="21238" y="2427"/>
                    <a:pt x="21510" y="2720"/>
                    <a:pt x="21468" y="3160"/>
                  </a:cubicBezTo>
                  <a:cubicBezTo>
                    <a:pt x="21447" y="3327"/>
                    <a:pt x="21468" y="3495"/>
                    <a:pt x="21468" y="3683"/>
                  </a:cubicBezTo>
                  <a:cubicBezTo>
                    <a:pt x="21489" y="3997"/>
                    <a:pt x="21698" y="4164"/>
                    <a:pt x="22012" y="4164"/>
                  </a:cubicBezTo>
                  <a:cubicBezTo>
                    <a:pt x="22117" y="4164"/>
                    <a:pt x="22201" y="4122"/>
                    <a:pt x="22305" y="4101"/>
                  </a:cubicBezTo>
                  <a:cubicBezTo>
                    <a:pt x="22912" y="3892"/>
                    <a:pt x="23498" y="3997"/>
                    <a:pt x="24105" y="3997"/>
                  </a:cubicBezTo>
                  <a:cubicBezTo>
                    <a:pt x="24272" y="3997"/>
                    <a:pt x="24398" y="4101"/>
                    <a:pt x="24481" y="4227"/>
                  </a:cubicBezTo>
                  <a:cubicBezTo>
                    <a:pt x="24628" y="4520"/>
                    <a:pt x="24753" y="4813"/>
                    <a:pt x="24900" y="5064"/>
                  </a:cubicBezTo>
                  <a:cubicBezTo>
                    <a:pt x="24753" y="5461"/>
                    <a:pt x="24607" y="5754"/>
                    <a:pt x="24272" y="5964"/>
                  </a:cubicBezTo>
                  <a:cubicBezTo>
                    <a:pt x="23958" y="6152"/>
                    <a:pt x="24021" y="6528"/>
                    <a:pt x="24377" y="6675"/>
                  </a:cubicBezTo>
                  <a:cubicBezTo>
                    <a:pt x="24586" y="6738"/>
                    <a:pt x="24816" y="6821"/>
                    <a:pt x="25025" y="6842"/>
                  </a:cubicBezTo>
                  <a:cubicBezTo>
                    <a:pt x="25339" y="6884"/>
                    <a:pt x="25632" y="6947"/>
                    <a:pt x="25904" y="7031"/>
                  </a:cubicBezTo>
                  <a:cubicBezTo>
                    <a:pt x="26427" y="7198"/>
                    <a:pt x="26929" y="7449"/>
                    <a:pt x="27411" y="7679"/>
                  </a:cubicBezTo>
                  <a:cubicBezTo>
                    <a:pt x="27724" y="7847"/>
                    <a:pt x="27996" y="8035"/>
                    <a:pt x="28206" y="8265"/>
                  </a:cubicBezTo>
                  <a:cubicBezTo>
                    <a:pt x="28268" y="8307"/>
                    <a:pt x="28310" y="8370"/>
                    <a:pt x="28373" y="8453"/>
                  </a:cubicBezTo>
                  <a:cubicBezTo>
                    <a:pt x="28729" y="8997"/>
                    <a:pt x="28624" y="9395"/>
                    <a:pt x="28059" y="9667"/>
                  </a:cubicBezTo>
                  <a:cubicBezTo>
                    <a:pt x="27975" y="9709"/>
                    <a:pt x="27892" y="9730"/>
                    <a:pt x="27850" y="9751"/>
                  </a:cubicBezTo>
                  <a:cubicBezTo>
                    <a:pt x="27515" y="9918"/>
                    <a:pt x="27411" y="10065"/>
                    <a:pt x="27431" y="10399"/>
                  </a:cubicBezTo>
                  <a:cubicBezTo>
                    <a:pt x="27452" y="10797"/>
                    <a:pt x="27620" y="11111"/>
                    <a:pt x="27934" y="11320"/>
                  </a:cubicBezTo>
                  <a:cubicBezTo>
                    <a:pt x="28582" y="11822"/>
                    <a:pt x="29147" y="12387"/>
                    <a:pt x="29733" y="12994"/>
                  </a:cubicBezTo>
                  <a:cubicBezTo>
                    <a:pt x="29879" y="13161"/>
                    <a:pt x="30026" y="13329"/>
                    <a:pt x="30172" y="13517"/>
                  </a:cubicBezTo>
                  <a:cubicBezTo>
                    <a:pt x="30549" y="13726"/>
                    <a:pt x="30570" y="13998"/>
                    <a:pt x="30444" y="1433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892;p68">
              <a:extLst>
                <a:ext uri="{FF2B5EF4-FFF2-40B4-BE49-F238E27FC236}">
                  <a16:creationId xmlns:a16="http://schemas.microsoft.com/office/drawing/2014/main" id="{EBE2331B-61EA-68AD-C3A0-1F2335FC87E0}"/>
                </a:ext>
              </a:extLst>
            </p:cNvPr>
            <p:cNvSpPr/>
            <p:nvPr/>
          </p:nvSpPr>
          <p:spPr>
            <a:xfrm flipH="1">
              <a:off x="1275925" y="3214450"/>
              <a:ext cx="430000" cy="482325"/>
            </a:xfrm>
            <a:custGeom>
              <a:avLst/>
              <a:gdLst/>
              <a:ahLst/>
              <a:cxnLst/>
              <a:rect l="l" t="t" r="r" b="b"/>
              <a:pathLst>
                <a:path w="17200" h="19293" extrusionOk="0">
                  <a:moveTo>
                    <a:pt x="9416" y="1298"/>
                  </a:moveTo>
                  <a:cubicBezTo>
                    <a:pt x="10462" y="859"/>
                    <a:pt x="11425" y="419"/>
                    <a:pt x="12387" y="1"/>
                  </a:cubicBezTo>
                  <a:cubicBezTo>
                    <a:pt x="12450" y="22"/>
                    <a:pt x="12492" y="85"/>
                    <a:pt x="12513" y="106"/>
                  </a:cubicBezTo>
                  <a:cubicBezTo>
                    <a:pt x="12931" y="419"/>
                    <a:pt x="13224" y="796"/>
                    <a:pt x="13329" y="1361"/>
                  </a:cubicBezTo>
                  <a:cubicBezTo>
                    <a:pt x="13349" y="1528"/>
                    <a:pt x="13517" y="1696"/>
                    <a:pt x="13601" y="1842"/>
                  </a:cubicBezTo>
                  <a:cubicBezTo>
                    <a:pt x="13810" y="2240"/>
                    <a:pt x="14019" y="2616"/>
                    <a:pt x="14082" y="3056"/>
                  </a:cubicBezTo>
                  <a:cubicBezTo>
                    <a:pt x="14124" y="3265"/>
                    <a:pt x="14228" y="3495"/>
                    <a:pt x="14291" y="3704"/>
                  </a:cubicBezTo>
                  <a:cubicBezTo>
                    <a:pt x="14689" y="4813"/>
                    <a:pt x="15107" y="5943"/>
                    <a:pt x="15400" y="7052"/>
                  </a:cubicBezTo>
                  <a:cubicBezTo>
                    <a:pt x="15421" y="7157"/>
                    <a:pt x="15484" y="7261"/>
                    <a:pt x="15484" y="7408"/>
                  </a:cubicBezTo>
                  <a:cubicBezTo>
                    <a:pt x="15588" y="8140"/>
                    <a:pt x="15798" y="8831"/>
                    <a:pt x="15965" y="9563"/>
                  </a:cubicBezTo>
                  <a:cubicBezTo>
                    <a:pt x="16153" y="10274"/>
                    <a:pt x="16237" y="11028"/>
                    <a:pt x="16383" y="11739"/>
                  </a:cubicBezTo>
                  <a:cubicBezTo>
                    <a:pt x="16488" y="12241"/>
                    <a:pt x="16634" y="12743"/>
                    <a:pt x="16760" y="13225"/>
                  </a:cubicBezTo>
                  <a:cubicBezTo>
                    <a:pt x="16781" y="13392"/>
                    <a:pt x="16844" y="13518"/>
                    <a:pt x="16844" y="13685"/>
                  </a:cubicBezTo>
                  <a:cubicBezTo>
                    <a:pt x="16865" y="14250"/>
                    <a:pt x="16969" y="14794"/>
                    <a:pt x="17116" y="15359"/>
                  </a:cubicBezTo>
                  <a:lnTo>
                    <a:pt x="17199" y="15735"/>
                  </a:lnTo>
                  <a:lnTo>
                    <a:pt x="17199" y="17577"/>
                  </a:lnTo>
                  <a:cubicBezTo>
                    <a:pt x="17199" y="17619"/>
                    <a:pt x="17178" y="17681"/>
                    <a:pt x="17158" y="17786"/>
                  </a:cubicBezTo>
                  <a:cubicBezTo>
                    <a:pt x="15923" y="17995"/>
                    <a:pt x="14689" y="18204"/>
                    <a:pt x="13454" y="18435"/>
                  </a:cubicBezTo>
                  <a:cubicBezTo>
                    <a:pt x="13182" y="18497"/>
                    <a:pt x="12868" y="18539"/>
                    <a:pt x="12575" y="18623"/>
                  </a:cubicBezTo>
                  <a:cubicBezTo>
                    <a:pt x="12073" y="18769"/>
                    <a:pt x="11571" y="18853"/>
                    <a:pt x="11048" y="18916"/>
                  </a:cubicBezTo>
                  <a:cubicBezTo>
                    <a:pt x="10629" y="18958"/>
                    <a:pt x="10253" y="19062"/>
                    <a:pt x="9834" y="19167"/>
                  </a:cubicBezTo>
                  <a:cubicBezTo>
                    <a:pt x="9479" y="19272"/>
                    <a:pt x="9165" y="19292"/>
                    <a:pt x="8809" y="19292"/>
                  </a:cubicBezTo>
                  <a:lnTo>
                    <a:pt x="2992" y="19292"/>
                  </a:lnTo>
                  <a:lnTo>
                    <a:pt x="2762" y="19292"/>
                  </a:lnTo>
                  <a:cubicBezTo>
                    <a:pt x="2009" y="19188"/>
                    <a:pt x="1277" y="19125"/>
                    <a:pt x="523" y="19020"/>
                  </a:cubicBezTo>
                  <a:cubicBezTo>
                    <a:pt x="335" y="18979"/>
                    <a:pt x="147" y="18916"/>
                    <a:pt x="0" y="18748"/>
                  </a:cubicBezTo>
                  <a:cubicBezTo>
                    <a:pt x="126" y="18414"/>
                    <a:pt x="21" y="17995"/>
                    <a:pt x="209" y="17619"/>
                  </a:cubicBezTo>
                  <a:cubicBezTo>
                    <a:pt x="272" y="17472"/>
                    <a:pt x="251" y="17263"/>
                    <a:pt x="251" y="17075"/>
                  </a:cubicBezTo>
                  <a:cubicBezTo>
                    <a:pt x="272" y="16677"/>
                    <a:pt x="230" y="16279"/>
                    <a:pt x="377" y="15903"/>
                  </a:cubicBezTo>
                  <a:cubicBezTo>
                    <a:pt x="461" y="15715"/>
                    <a:pt x="419" y="15484"/>
                    <a:pt x="419" y="15275"/>
                  </a:cubicBezTo>
                  <a:cubicBezTo>
                    <a:pt x="419" y="14857"/>
                    <a:pt x="419" y="14438"/>
                    <a:pt x="544" y="14041"/>
                  </a:cubicBezTo>
                  <a:cubicBezTo>
                    <a:pt x="565" y="13957"/>
                    <a:pt x="586" y="13852"/>
                    <a:pt x="586" y="13748"/>
                  </a:cubicBezTo>
                  <a:cubicBezTo>
                    <a:pt x="544" y="13183"/>
                    <a:pt x="691" y="12618"/>
                    <a:pt x="858" y="12074"/>
                  </a:cubicBezTo>
                  <a:cubicBezTo>
                    <a:pt x="900" y="11927"/>
                    <a:pt x="942" y="11739"/>
                    <a:pt x="942" y="11593"/>
                  </a:cubicBezTo>
                  <a:cubicBezTo>
                    <a:pt x="942" y="11007"/>
                    <a:pt x="984" y="10463"/>
                    <a:pt x="1109" y="9877"/>
                  </a:cubicBezTo>
                  <a:cubicBezTo>
                    <a:pt x="1172" y="9668"/>
                    <a:pt x="1193" y="9458"/>
                    <a:pt x="1214" y="9291"/>
                  </a:cubicBezTo>
                  <a:cubicBezTo>
                    <a:pt x="1214" y="9228"/>
                    <a:pt x="1256" y="9186"/>
                    <a:pt x="1256" y="9124"/>
                  </a:cubicBezTo>
                  <a:cubicBezTo>
                    <a:pt x="1214" y="8517"/>
                    <a:pt x="1381" y="7973"/>
                    <a:pt x="1423" y="7366"/>
                  </a:cubicBezTo>
                  <a:cubicBezTo>
                    <a:pt x="1465" y="7220"/>
                    <a:pt x="1486" y="7031"/>
                    <a:pt x="1507" y="6885"/>
                  </a:cubicBezTo>
                  <a:cubicBezTo>
                    <a:pt x="1528" y="6696"/>
                    <a:pt x="1569" y="6508"/>
                    <a:pt x="1590" y="6299"/>
                  </a:cubicBezTo>
                  <a:lnTo>
                    <a:pt x="1674" y="5671"/>
                  </a:lnTo>
                  <a:cubicBezTo>
                    <a:pt x="1674" y="5588"/>
                    <a:pt x="1695" y="5525"/>
                    <a:pt x="1716" y="5441"/>
                  </a:cubicBezTo>
                  <a:cubicBezTo>
                    <a:pt x="1779" y="4792"/>
                    <a:pt x="1841" y="4123"/>
                    <a:pt x="1904" y="3453"/>
                  </a:cubicBezTo>
                  <a:cubicBezTo>
                    <a:pt x="1946" y="2930"/>
                    <a:pt x="1988" y="2407"/>
                    <a:pt x="2030" y="1821"/>
                  </a:cubicBezTo>
                  <a:cubicBezTo>
                    <a:pt x="2134" y="1821"/>
                    <a:pt x="2239" y="1800"/>
                    <a:pt x="2344" y="1821"/>
                  </a:cubicBezTo>
                  <a:cubicBezTo>
                    <a:pt x="2469" y="1821"/>
                    <a:pt x="2616" y="1884"/>
                    <a:pt x="2741" y="1905"/>
                  </a:cubicBezTo>
                  <a:cubicBezTo>
                    <a:pt x="3494" y="2030"/>
                    <a:pt x="4290" y="2135"/>
                    <a:pt x="5064" y="2010"/>
                  </a:cubicBezTo>
                  <a:cubicBezTo>
                    <a:pt x="5126" y="2010"/>
                    <a:pt x="5168" y="2010"/>
                    <a:pt x="5252" y="2030"/>
                  </a:cubicBezTo>
                  <a:cubicBezTo>
                    <a:pt x="5440" y="2658"/>
                    <a:pt x="5859" y="3119"/>
                    <a:pt x="6319" y="3537"/>
                  </a:cubicBezTo>
                  <a:cubicBezTo>
                    <a:pt x="6717" y="3872"/>
                    <a:pt x="7156" y="4123"/>
                    <a:pt x="7700" y="4081"/>
                  </a:cubicBezTo>
                  <a:cubicBezTo>
                    <a:pt x="8098" y="4060"/>
                    <a:pt x="8391" y="3914"/>
                    <a:pt x="8600" y="3579"/>
                  </a:cubicBezTo>
                  <a:cubicBezTo>
                    <a:pt x="8788" y="3265"/>
                    <a:pt x="9060" y="2972"/>
                    <a:pt x="9102" y="2554"/>
                  </a:cubicBezTo>
                  <a:cubicBezTo>
                    <a:pt x="9102" y="2533"/>
                    <a:pt x="9123" y="2491"/>
                    <a:pt x="9144" y="2449"/>
                  </a:cubicBezTo>
                  <a:cubicBezTo>
                    <a:pt x="9374" y="2093"/>
                    <a:pt x="9479" y="1717"/>
                    <a:pt x="9416" y="129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893;p68">
              <a:extLst>
                <a:ext uri="{FF2B5EF4-FFF2-40B4-BE49-F238E27FC236}">
                  <a16:creationId xmlns:a16="http://schemas.microsoft.com/office/drawing/2014/main" id="{91FADECC-444A-4C94-7CE1-1110BB202361}"/>
                </a:ext>
              </a:extLst>
            </p:cNvPr>
            <p:cNvSpPr/>
            <p:nvPr/>
          </p:nvSpPr>
          <p:spPr>
            <a:xfrm flipH="1">
              <a:off x="1196425" y="2744725"/>
              <a:ext cx="719275" cy="498525"/>
            </a:xfrm>
            <a:custGeom>
              <a:avLst/>
              <a:gdLst/>
              <a:ahLst/>
              <a:cxnLst/>
              <a:rect l="l" t="t" r="r" b="b"/>
              <a:pathLst>
                <a:path w="28771" h="19941" extrusionOk="0">
                  <a:moveTo>
                    <a:pt x="3537" y="168"/>
                  </a:moveTo>
                  <a:lnTo>
                    <a:pt x="3390" y="398"/>
                  </a:lnTo>
                  <a:cubicBezTo>
                    <a:pt x="3014" y="984"/>
                    <a:pt x="3202" y="1653"/>
                    <a:pt x="3809" y="1946"/>
                  </a:cubicBezTo>
                  <a:cubicBezTo>
                    <a:pt x="4562" y="2302"/>
                    <a:pt x="5357" y="2490"/>
                    <a:pt x="6194" y="2365"/>
                  </a:cubicBezTo>
                  <a:cubicBezTo>
                    <a:pt x="6947" y="2239"/>
                    <a:pt x="7680" y="2135"/>
                    <a:pt x="8412" y="1925"/>
                  </a:cubicBezTo>
                  <a:cubicBezTo>
                    <a:pt x="9270" y="1674"/>
                    <a:pt x="10107" y="1361"/>
                    <a:pt x="10902" y="921"/>
                  </a:cubicBezTo>
                  <a:cubicBezTo>
                    <a:pt x="11028" y="837"/>
                    <a:pt x="11174" y="712"/>
                    <a:pt x="11383" y="775"/>
                  </a:cubicBezTo>
                  <a:cubicBezTo>
                    <a:pt x="11467" y="942"/>
                    <a:pt x="11341" y="1109"/>
                    <a:pt x="11279" y="1235"/>
                  </a:cubicBezTo>
                  <a:cubicBezTo>
                    <a:pt x="11028" y="1821"/>
                    <a:pt x="11111" y="2449"/>
                    <a:pt x="11111" y="3034"/>
                  </a:cubicBezTo>
                  <a:cubicBezTo>
                    <a:pt x="11111" y="3097"/>
                    <a:pt x="11132" y="3139"/>
                    <a:pt x="11153" y="3202"/>
                  </a:cubicBezTo>
                  <a:cubicBezTo>
                    <a:pt x="11572" y="4039"/>
                    <a:pt x="12429" y="4813"/>
                    <a:pt x="13580" y="4562"/>
                  </a:cubicBezTo>
                  <a:cubicBezTo>
                    <a:pt x="14166" y="4436"/>
                    <a:pt x="14710" y="4227"/>
                    <a:pt x="15233" y="3955"/>
                  </a:cubicBezTo>
                  <a:cubicBezTo>
                    <a:pt x="15966" y="3599"/>
                    <a:pt x="16656" y="3181"/>
                    <a:pt x="17305" y="2679"/>
                  </a:cubicBezTo>
                  <a:cubicBezTo>
                    <a:pt x="17493" y="2553"/>
                    <a:pt x="17660" y="2407"/>
                    <a:pt x="17870" y="2260"/>
                  </a:cubicBezTo>
                  <a:cubicBezTo>
                    <a:pt x="17974" y="2365"/>
                    <a:pt x="18058" y="2428"/>
                    <a:pt x="18142" y="2553"/>
                  </a:cubicBezTo>
                  <a:cubicBezTo>
                    <a:pt x="18372" y="2930"/>
                    <a:pt x="18707" y="3244"/>
                    <a:pt x="19062" y="3558"/>
                  </a:cubicBezTo>
                  <a:cubicBezTo>
                    <a:pt x="19439" y="3913"/>
                    <a:pt x="19899" y="3997"/>
                    <a:pt x="20380" y="3830"/>
                  </a:cubicBezTo>
                  <a:cubicBezTo>
                    <a:pt x="20673" y="3725"/>
                    <a:pt x="20966" y="3537"/>
                    <a:pt x="21155" y="3244"/>
                  </a:cubicBezTo>
                  <a:cubicBezTo>
                    <a:pt x="21364" y="2972"/>
                    <a:pt x="21531" y="2658"/>
                    <a:pt x="21740" y="2344"/>
                  </a:cubicBezTo>
                  <a:cubicBezTo>
                    <a:pt x="21908" y="2072"/>
                    <a:pt x="22033" y="1821"/>
                    <a:pt x="22201" y="1549"/>
                  </a:cubicBezTo>
                  <a:cubicBezTo>
                    <a:pt x="22410" y="1549"/>
                    <a:pt x="22410" y="1716"/>
                    <a:pt x="22452" y="1842"/>
                  </a:cubicBezTo>
                  <a:cubicBezTo>
                    <a:pt x="22870" y="2783"/>
                    <a:pt x="23498" y="3537"/>
                    <a:pt x="24126" y="4353"/>
                  </a:cubicBezTo>
                  <a:cubicBezTo>
                    <a:pt x="24544" y="4897"/>
                    <a:pt x="25151" y="5190"/>
                    <a:pt x="25883" y="5127"/>
                  </a:cubicBezTo>
                  <a:cubicBezTo>
                    <a:pt x="26323" y="5106"/>
                    <a:pt x="26678" y="4959"/>
                    <a:pt x="26888" y="4520"/>
                  </a:cubicBezTo>
                  <a:cubicBezTo>
                    <a:pt x="26992" y="4311"/>
                    <a:pt x="27139" y="4122"/>
                    <a:pt x="27306" y="3892"/>
                  </a:cubicBezTo>
                  <a:cubicBezTo>
                    <a:pt x="27474" y="4060"/>
                    <a:pt x="27557" y="4248"/>
                    <a:pt x="27599" y="4394"/>
                  </a:cubicBezTo>
                  <a:cubicBezTo>
                    <a:pt x="27725" y="4980"/>
                    <a:pt x="28038" y="5441"/>
                    <a:pt x="28499" y="5817"/>
                  </a:cubicBezTo>
                  <a:cubicBezTo>
                    <a:pt x="28562" y="5859"/>
                    <a:pt x="28624" y="5943"/>
                    <a:pt x="28708" y="6027"/>
                  </a:cubicBezTo>
                  <a:cubicBezTo>
                    <a:pt x="28666" y="6466"/>
                    <a:pt x="28771" y="6905"/>
                    <a:pt x="28541" y="7366"/>
                  </a:cubicBezTo>
                  <a:cubicBezTo>
                    <a:pt x="28499" y="7428"/>
                    <a:pt x="28499" y="7596"/>
                    <a:pt x="28541" y="7700"/>
                  </a:cubicBezTo>
                  <a:cubicBezTo>
                    <a:pt x="28624" y="7951"/>
                    <a:pt x="28541" y="8223"/>
                    <a:pt x="28499" y="8475"/>
                  </a:cubicBezTo>
                  <a:cubicBezTo>
                    <a:pt x="28352" y="9228"/>
                    <a:pt x="28122" y="9939"/>
                    <a:pt x="27829" y="10651"/>
                  </a:cubicBezTo>
                  <a:cubicBezTo>
                    <a:pt x="27557" y="11362"/>
                    <a:pt x="27181" y="12011"/>
                    <a:pt x="26678" y="12617"/>
                  </a:cubicBezTo>
                  <a:cubicBezTo>
                    <a:pt x="26093" y="13371"/>
                    <a:pt x="25465" y="14103"/>
                    <a:pt x="24837" y="14835"/>
                  </a:cubicBezTo>
                  <a:cubicBezTo>
                    <a:pt x="24649" y="15045"/>
                    <a:pt x="24461" y="15233"/>
                    <a:pt x="24251" y="15379"/>
                  </a:cubicBezTo>
                  <a:cubicBezTo>
                    <a:pt x="23393" y="16091"/>
                    <a:pt x="22536" y="16739"/>
                    <a:pt x="21615" y="17346"/>
                  </a:cubicBezTo>
                  <a:cubicBezTo>
                    <a:pt x="21343" y="17514"/>
                    <a:pt x="21092" y="17660"/>
                    <a:pt x="20820" y="17786"/>
                  </a:cubicBezTo>
                  <a:cubicBezTo>
                    <a:pt x="19732" y="18288"/>
                    <a:pt x="18602" y="18790"/>
                    <a:pt x="17514" y="19250"/>
                  </a:cubicBezTo>
                  <a:cubicBezTo>
                    <a:pt x="17242" y="19355"/>
                    <a:pt x="16949" y="19459"/>
                    <a:pt x="16698" y="19501"/>
                  </a:cubicBezTo>
                  <a:cubicBezTo>
                    <a:pt x="15380" y="19648"/>
                    <a:pt x="14103" y="19773"/>
                    <a:pt x="12806" y="19920"/>
                  </a:cubicBezTo>
                  <a:cubicBezTo>
                    <a:pt x="12660" y="19941"/>
                    <a:pt x="12534" y="19920"/>
                    <a:pt x="12409" y="19878"/>
                  </a:cubicBezTo>
                  <a:cubicBezTo>
                    <a:pt x="11132" y="19711"/>
                    <a:pt x="9814" y="19501"/>
                    <a:pt x="8538" y="19292"/>
                  </a:cubicBezTo>
                  <a:cubicBezTo>
                    <a:pt x="8412" y="19250"/>
                    <a:pt x="8266" y="19229"/>
                    <a:pt x="8140" y="19187"/>
                  </a:cubicBezTo>
                  <a:cubicBezTo>
                    <a:pt x="7324" y="18832"/>
                    <a:pt x="6487" y="18497"/>
                    <a:pt x="5713" y="18099"/>
                  </a:cubicBezTo>
                  <a:cubicBezTo>
                    <a:pt x="4750" y="17639"/>
                    <a:pt x="3934" y="16990"/>
                    <a:pt x="3139" y="16216"/>
                  </a:cubicBezTo>
                  <a:cubicBezTo>
                    <a:pt x="2972" y="16070"/>
                    <a:pt x="2805" y="15861"/>
                    <a:pt x="2658" y="15672"/>
                  </a:cubicBezTo>
                  <a:cubicBezTo>
                    <a:pt x="2574" y="15568"/>
                    <a:pt x="2491" y="15463"/>
                    <a:pt x="2386" y="15358"/>
                  </a:cubicBezTo>
                  <a:cubicBezTo>
                    <a:pt x="1737" y="14689"/>
                    <a:pt x="1361" y="13873"/>
                    <a:pt x="984" y="13036"/>
                  </a:cubicBezTo>
                  <a:cubicBezTo>
                    <a:pt x="901" y="12869"/>
                    <a:pt x="838" y="12722"/>
                    <a:pt x="817" y="12555"/>
                  </a:cubicBezTo>
                  <a:cubicBezTo>
                    <a:pt x="587" y="11550"/>
                    <a:pt x="377" y="10525"/>
                    <a:pt x="147" y="9500"/>
                  </a:cubicBezTo>
                  <a:cubicBezTo>
                    <a:pt x="64" y="9144"/>
                    <a:pt x="43" y="8788"/>
                    <a:pt x="43" y="8433"/>
                  </a:cubicBezTo>
                  <a:cubicBezTo>
                    <a:pt x="1" y="7700"/>
                    <a:pt x="64" y="6968"/>
                    <a:pt x="252" y="6236"/>
                  </a:cubicBezTo>
                  <a:cubicBezTo>
                    <a:pt x="377" y="5713"/>
                    <a:pt x="482" y="5190"/>
                    <a:pt x="608" y="4687"/>
                  </a:cubicBezTo>
                  <a:cubicBezTo>
                    <a:pt x="629" y="4541"/>
                    <a:pt x="712" y="4353"/>
                    <a:pt x="775" y="4185"/>
                  </a:cubicBezTo>
                  <a:cubicBezTo>
                    <a:pt x="1026" y="3620"/>
                    <a:pt x="1256" y="3034"/>
                    <a:pt x="1549" y="2490"/>
                  </a:cubicBezTo>
                  <a:cubicBezTo>
                    <a:pt x="1758" y="2093"/>
                    <a:pt x="2030" y="1716"/>
                    <a:pt x="2302" y="1361"/>
                  </a:cubicBezTo>
                  <a:cubicBezTo>
                    <a:pt x="2658" y="942"/>
                    <a:pt x="3035" y="565"/>
                    <a:pt x="3411" y="147"/>
                  </a:cubicBezTo>
                  <a:cubicBezTo>
                    <a:pt x="3453" y="84"/>
                    <a:pt x="3516" y="63"/>
                    <a:pt x="3600" y="1"/>
                  </a:cubicBezTo>
                  <a:cubicBezTo>
                    <a:pt x="3516" y="105"/>
                    <a:pt x="3537" y="147"/>
                    <a:pt x="3537" y="168"/>
                  </a:cubicBezTo>
                  <a:close/>
                  <a:moveTo>
                    <a:pt x="13036" y="9709"/>
                  </a:moveTo>
                  <a:cubicBezTo>
                    <a:pt x="13329" y="9793"/>
                    <a:pt x="13517" y="10023"/>
                    <a:pt x="13664" y="10316"/>
                  </a:cubicBezTo>
                  <a:lnTo>
                    <a:pt x="13831" y="10546"/>
                  </a:lnTo>
                  <a:cubicBezTo>
                    <a:pt x="14082" y="11048"/>
                    <a:pt x="14522" y="11299"/>
                    <a:pt x="15003" y="11571"/>
                  </a:cubicBezTo>
                  <a:cubicBezTo>
                    <a:pt x="15296" y="11718"/>
                    <a:pt x="15631" y="11843"/>
                    <a:pt x="15924" y="11990"/>
                  </a:cubicBezTo>
                  <a:cubicBezTo>
                    <a:pt x="16740" y="12408"/>
                    <a:pt x="17619" y="12722"/>
                    <a:pt x="18581" y="12617"/>
                  </a:cubicBezTo>
                  <a:cubicBezTo>
                    <a:pt x="18707" y="12576"/>
                    <a:pt x="18832" y="12617"/>
                    <a:pt x="18979" y="12617"/>
                  </a:cubicBezTo>
                  <a:cubicBezTo>
                    <a:pt x="19523" y="12638"/>
                    <a:pt x="20025" y="12534"/>
                    <a:pt x="20506" y="12345"/>
                  </a:cubicBezTo>
                  <a:cubicBezTo>
                    <a:pt x="20611" y="12304"/>
                    <a:pt x="20757" y="12304"/>
                    <a:pt x="20820" y="12241"/>
                  </a:cubicBezTo>
                  <a:cubicBezTo>
                    <a:pt x="21008" y="12073"/>
                    <a:pt x="21238" y="12011"/>
                    <a:pt x="21489" y="11927"/>
                  </a:cubicBezTo>
                  <a:cubicBezTo>
                    <a:pt x="21636" y="11843"/>
                    <a:pt x="21845" y="11801"/>
                    <a:pt x="21950" y="11613"/>
                  </a:cubicBezTo>
                  <a:cubicBezTo>
                    <a:pt x="22117" y="11236"/>
                    <a:pt x="22284" y="10860"/>
                    <a:pt x="22598" y="10567"/>
                  </a:cubicBezTo>
                  <a:cubicBezTo>
                    <a:pt x="22661" y="10546"/>
                    <a:pt x="22661" y="10462"/>
                    <a:pt x="22682" y="10420"/>
                  </a:cubicBezTo>
                  <a:cubicBezTo>
                    <a:pt x="22787" y="10211"/>
                    <a:pt x="22891" y="9981"/>
                    <a:pt x="22996" y="9751"/>
                  </a:cubicBezTo>
                  <a:cubicBezTo>
                    <a:pt x="23101" y="9584"/>
                    <a:pt x="23121" y="9395"/>
                    <a:pt x="23121" y="9207"/>
                  </a:cubicBezTo>
                  <a:cubicBezTo>
                    <a:pt x="23121" y="8767"/>
                    <a:pt x="23101" y="8286"/>
                    <a:pt x="23121" y="7847"/>
                  </a:cubicBezTo>
                  <a:cubicBezTo>
                    <a:pt x="23163" y="7366"/>
                    <a:pt x="22975" y="6968"/>
                    <a:pt x="22640" y="6612"/>
                  </a:cubicBezTo>
                  <a:cubicBezTo>
                    <a:pt x="22473" y="6466"/>
                    <a:pt x="22284" y="6319"/>
                    <a:pt x="22222" y="6089"/>
                  </a:cubicBezTo>
                  <a:cubicBezTo>
                    <a:pt x="22180" y="6047"/>
                    <a:pt x="22117" y="5964"/>
                    <a:pt x="22054" y="5943"/>
                  </a:cubicBezTo>
                  <a:cubicBezTo>
                    <a:pt x="21720" y="5734"/>
                    <a:pt x="21385" y="5462"/>
                    <a:pt x="20966" y="5357"/>
                  </a:cubicBezTo>
                  <a:cubicBezTo>
                    <a:pt x="20694" y="5294"/>
                    <a:pt x="20401" y="5190"/>
                    <a:pt x="20171" y="5043"/>
                  </a:cubicBezTo>
                  <a:cubicBezTo>
                    <a:pt x="19941" y="4918"/>
                    <a:pt x="19732" y="4897"/>
                    <a:pt x="19460" y="4897"/>
                  </a:cubicBezTo>
                  <a:cubicBezTo>
                    <a:pt x="18497" y="4918"/>
                    <a:pt x="17535" y="5022"/>
                    <a:pt x="16572" y="5106"/>
                  </a:cubicBezTo>
                  <a:cubicBezTo>
                    <a:pt x="15882" y="5169"/>
                    <a:pt x="15338" y="5420"/>
                    <a:pt x="14836" y="5901"/>
                  </a:cubicBezTo>
                  <a:cubicBezTo>
                    <a:pt x="14710" y="6027"/>
                    <a:pt x="14543" y="6152"/>
                    <a:pt x="14396" y="6257"/>
                  </a:cubicBezTo>
                  <a:cubicBezTo>
                    <a:pt x="14166" y="6424"/>
                    <a:pt x="13999" y="6591"/>
                    <a:pt x="13852" y="6801"/>
                  </a:cubicBezTo>
                  <a:cubicBezTo>
                    <a:pt x="13245" y="7638"/>
                    <a:pt x="13245" y="7638"/>
                    <a:pt x="12932" y="8558"/>
                  </a:cubicBezTo>
                  <a:cubicBezTo>
                    <a:pt x="12911" y="8558"/>
                    <a:pt x="12848" y="8579"/>
                    <a:pt x="12827" y="8558"/>
                  </a:cubicBezTo>
                  <a:cubicBezTo>
                    <a:pt x="12157" y="8412"/>
                    <a:pt x="11467" y="8244"/>
                    <a:pt x="10776" y="8035"/>
                  </a:cubicBezTo>
                  <a:cubicBezTo>
                    <a:pt x="10546" y="7951"/>
                    <a:pt x="10316" y="7931"/>
                    <a:pt x="10044" y="7931"/>
                  </a:cubicBezTo>
                  <a:cubicBezTo>
                    <a:pt x="9981" y="7931"/>
                    <a:pt x="9919" y="7910"/>
                    <a:pt x="9814" y="7889"/>
                  </a:cubicBezTo>
                  <a:cubicBezTo>
                    <a:pt x="9814" y="7617"/>
                    <a:pt x="9793" y="7366"/>
                    <a:pt x="9793" y="7115"/>
                  </a:cubicBezTo>
                  <a:cubicBezTo>
                    <a:pt x="9793" y="6466"/>
                    <a:pt x="9668" y="5838"/>
                    <a:pt x="9312" y="5273"/>
                  </a:cubicBezTo>
                  <a:cubicBezTo>
                    <a:pt x="9186" y="5064"/>
                    <a:pt x="9082" y="4813"/>
                    <a:pt x="8977" y="4604"/>
                  </a:cubicBezTo>
                  <a:cubicBezTo>
                    <a:pt x="8872" y="4374"/>
                    <a:pt x="8726" y="4185"/>
                    <a:pt x="8517" y="4060"/>
                  </a:cubicBezTo>
                  <a:cubicBezTo>
                    <a:pt x="7910" y="3662"/>
                    <a:pt x="7324" y="3306"/>
                    <a:pt x="6738" y="2909"/>
                  </a:cubicBezTo>
                  <a:cubicBezTo>
                    <a:pt x="6634" y="2867"/>
                    <a:pt x="6529" y="2825"/>
                    <a:pt x="6424" y="2783"/>
                  </a:cubicBezTo>
                  <a:cubicBezTo>
                    <a:pt x="5587" y="2511"/>
                    <a:pt x="4771" y="2679"/>
                    <a:pt x="3955" y="2909"/>
                  </a:cubicBezTo>
                  <a:cubicBezTo>
                    <a:pt x="3830" y="2972"/>
                    <a:pt x="3662" y="3034"/>
                    <a:pt x="3558" y="3139"/>
                  </a:cubicBezTo>
                  <a:cubicBezTo>
                    <a:pt x="3411" y="3306"/>
                    <a:pt x="3223" y="3390"/>
                    <a:pt x="3014" y="3411"/>
                  </a:cubicBezTo>
                  <a:cubicBezTo>
                    <a:pt x="2805" y="3453"/>
                    <a:pt x="2574" y="3537"/>
                    <a:pt x="2365" y="3599"/>
                  </a:cubicBezTo>
                  <a:cubicBezTo>
                    <a:pt x="2093" y="3641"/>
                    <a:pt x="1863" y="3767"/>
                    <a:pt x="1675" y="3976"/>
                  </a:cubicBezTo>
                  <a:cubicBezTo>
                    <a:pt x="1403" y="4290"/>
                    <a:pt x="1131" y="4604"/>
                    <a:pt x="880" y="4918"/>
                  </a:cubicBezTo>
                  <a:cubicBezTo>
                    <a:pt x="838" y="4980"/>
                    <a:pt x="796" y="5022"/>
                    <a:pt x="796" y="5085"/>
                  </a:cubicBezTo>
                  <a:cubicBezTo>
                    <a:pt x="691" y="5545"/>
                    <a:pt x="524" y="6006"/>
                    <a:pt x="587" y="6466"/>
                  </a:cubicBezTo>
                  <a:cubicBezTo>
                    <a:pt x="670" y="7094"/>
                    <a:pt x="712" y="7721"/>
                    <a:pt x="1152" y="8223"/>
                  </a:cubicBezTo>
                  <a:cubicBezTo>
                    <a:pt x="1193" y="8244"/>
                    <a:pt x="1214" y="8265"/>
                    <a:pt x="1214" y="8328"/>
                  </a:cubicBezTo>
                  <a:cubicBezTo>
                    <a:pt x="1361" y="8767"/>
                    <a:pt x="1675" y="9102"/>
                    <a:pt x="2030" y="9416"/>
                  </a:cubicBezTo>
                  <a:lnTo>
                    <a:pt x="2344" y="9730"/>
                  </a:lnTo>
                  <a:cubicBezTo>
                    <a:pt x="3181" y="10609"/>
                    <a:pt x="4227" y="11069"/>
                    <a:pt x="5399" y="11257"/>
                  </a:cubicBezTo>
                  <a:cubicBezTo>
                    <a:pt x="5859" y="11341"/>
                    <a:pt x="6341" y="11341"/>
                    <a:pt x="6780" y="11132"/>
                  </a:cubicBezTo>
                  <a:cubicBezTo>
                    <a:pt x="7157" y="10964"/>
                    <a:pt x="7512" y="10818"/>
                    <a:pt x="7889" y="10630"/>
                  </a:cubicBezTo>
                  <a:cubicBezTo>
                    <a:pt x="8433" y="10316"/>
                    <a:pt x="8935" y="9939"/>
                    <a:pt x="9249" y="9374"/>
                  </a:cubicBezTo>
                  <a:cubicBezTo>
                    <a:pt x="9375" y="9102"/>
                    <a:pt x="9521" y="8851"/>
                    <a:pt x="9772" y="8621"/>
                  </a:cubicBezTo>
                  <a:cubicBezTo>
                    <a:pt x="9981" y="8642"/>
                    <a:pt x="10191" y="8642"/>
                    <a:pt x="10358" y="8684"/>
                  </a:cubicBezTo>
                  <a:cubicBezTo>
                    <a:pt x="11341" y="8956"/>
                    <a:pt x="11802" y="9102"/>
                    <a:pt x="12848" y="9165"/>
                  </a:cubicBezTo>
                  <a:cubicBezTo>
                    <a:pt x="12869" y="9165"/>
                    <a:pt x="12869" y="9186"/>
                    <a:pt x="12932" y="9207"/>
                  </a:cubicBezTo>
                  <a:cubicBezTo>
                    <a:pt x="12994" y="9353"/>
                    <a:pt x="13015" y="9500"/>
                    <a:pt x="13036" y="9709"/>
                  </a:cubicBezTo>
                  <a:close/>
                  <a:moveTo>
                    <a:pt x="10693" y="18099"/>
                  </a:moveTo>
                  <a:cubicBezTo>
                    <a:pt x="11174" y="18183"/>
                    <a:pt x="11697" y="18058"/>
                    <a:pt x="12178" y="17744"/>
                  </a:cubicBezTo>
                  <a:cubicBezTo>
                    <a:pt x="12283" y="17660"/>
                    <a:pt x="12409" y="17618"/>
                    <a:pt x="12534" y="17555"/>
                  </a:cubicBezTo>
                  <a:cubicBezTo>
                    <a:pt x="13141" y="17242"/>
                    <a:pt x="13643" y="16823"/>
                    <a:pt x="13873" y="16174"/>
                  </a:cubicBezTo>
                  <a:cubicBezTo>
                    <a:pt x="13894" y="16091"/>
                    <a:pt x="13957" y="16049"/>
                    <a:pt x="13978" y="15986"/>
                  </a:cubicBezTo>
                  <a:cubicBezTo>
                    <a:pt x="14459" y="15442"/>
                    <a:pt x="14626" y="14752"/>
                    <a:pt x="14773" y="14082"/>
                  </a:cubicBezTo>
                  <a:cubicBezTo>
                    <a:pt x="14794" y="13915"/>
                    <a:pt x="14794" y="13747"/>
                    <a:pt x="14794" y="13580"/>
                  </a:cubicBezTo>
                  <a:cubicBezTo>
                    <a:pt x="14773" y="13141"/>
                    <a:pt x="14501" y="12869"/>
                    <a:pt x="14082" y="12910"/>
                  </a:cubicBezTo>
                  <a:cubicBezTo>
                    <a:pt x="13936" y="12910"/>
                    <a:pt x="13748" y="12952"/>
                    <a:pt x="13580" y="12973"/>
                  </a:cubicBezTo>
                  <a:cubicBezTo>
                    <a:pt x="13350" y="13015"/>
                    <a:pt x="13078" y="13057"/>
                    <a:pt x="12848" y="13078"/>
                  </a:cubicBezTo>
                  <a:cubicBezTo>
                    <a:pt x="11634" y="13078"/>
                    <a:pt x="10400" y="13078"/>
                    <a:pt x="9165" y="13120"/>
                  </a:cubicBezTo>
                  <a:cubicBezTo>
                    <a:pt x="8852" y="13120"/>
                    <a:pt x="8559" y="13078"/>
                    <a:pt x="8266" y="12973"/>
                  </a:cubicBezTo>
                  <a:cubicBezTo>
                    <a:pt x="7910" y="12827"/>
                    <a:pt x="7512" y="12764"/>
                    <a:pt x="7115" y="12743"/>
                  </a:cubicBezTo>
                  <a:cubicBezTo>
                    <a:pt x="6675" y="12722"/>
                    <a:pt x="6383" y="12973"/>
                    <a:pt x="6529" y="13392"/>
                  </a:cubicBezTo>
                  <a:cubicBezTo>
                    <a:pt x="6655" y="13810"/>
                    <a:pt x="6634" y="14208"/>
                    <a:pt x="6655" y="14626"/>
                  </a:cubicBezTo>
                  <a:cubicBezTo>
                    <a:pt x="6738" y="15317"/>
                    <a:pt x="6759" y="15840"/>
                    <a:pt x="7157" y="16321"/>
                  </a:cubicBezTo>
                  <a:cubicBezTo>
                    <a:pt x="7512" y="16802"/>
                    <a:pt x="7910" y="17262"/>
                    <a:pt x="8517" y="17472"/>
                  </a:cubicBezTo>
                  <a:cubicBezTo>
                    <a:pt x="8726" y="17534"/>
                    <a:pt x="8872" y="17639"/>
                    <a:pt x="9040" y="17786"/>
                  </a:cubicBezTo>
                  <a:cubicBezTo>
                    <a:pt x="9291" y="18058"/>
                    <a:pt x="9668" y="18141"/>
                    <a:pt x="10023" y="18183"/>
                  </a:cubicBezTo>
                  <a:cubicBezTo>
                    <a:pt x="10212" y="18099"/>
                    <a:pt x="10400" y="18099"/>
                    <a:pt x="10693" y="1809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894;p68">
              <a:extLst>
                <a:ext uri="{FF2B5EF4-FFF2-40B4-BE49-F238E27FC236}">
                  <a16:creationId xmlns:a16="http://schemas.microsoft.com/office/drawing/2014/main" id="{C213E9D0-D923-F6DA-2CAF-A7522822A5DA}"/>
                </a:ext>
              </a:extLst>
            </p:cNvPr>
            <p:cNvSpPr/>
            <p:nvPr/>
          </p:nvSpPr>
          <p:spPr>
            <a:xfrm flipH="1">
              <a:off x="1225175" y="3677925"/>
              <a:ext cx="474475" cy="176300"/>
            </a:xfrm>
            <a:custGeom>
              <a:avLst/>
              <a:gdLst/>
              <a:ahLst/>
              <a:cxnLst/>
              <a:rect l="l" t="t" r="r" b="b"/>
              <a:pathLst>
                <a:path w="18979" h="7052" extrusionOk="0">
                  <a:moveTo>
                    <a:pt x="1130" y="1549"/>
                  </a:moveTo>
                  <a:cubicBezTo>
                    <a:pt x="1360" y="1444"/>
                    <a:pt x="1528" y="1486"/>
                    <a:pt x="1674" y="1528"/>
                  </a:cubicBezTo>
                  <a:cubicBezTo>
                    <a:pt x="1967" y="1569"/>
                    <a:pt x="2218" y="1611"/>
                    <a:pt x="2511" y="1611"/>
                  </a:cubicBezTo>
                  <a:lnTo>
                    <a:pt x="8767" y="1611"/>
                  </a:lnTo>
                  <a:cubicBezTo>
                    <a:pt x="9081" y="1611"/>
                    <a:pt x="9416" y="1590"/>
                    <a:pt x="9709" y="1486"/>
                  </a:cubicBezTo>
                  <a:cubicBezTo>
                    <a:pt x="10274" y="1277"/>
                    <a:pt x="10881" y="1235"/>
                    <a:pt x="11487" y="1151"/>
                  </a:cubicBezTo>
                  <a:cubicBezTo>
                    <a:pt x="11634" y="1130"/>
                    <a:pt x="11822" y="1088"/>
                    <a:pt x="11969" y="1046"/>
                  </a:cubicBezTo>
                  <a:cubicBezTo>
                    <a:pt x="12680" y="837"/>
                    <a:pt x="13412" y="691"/>
                    <a:pt x="14145" y="607"/>
                  </a:cubicBezTo>
                  <a:cubicBezTo>
                    <a:pt x="14835" y="523"/>
                    <a:pt x="15484" y="377"/>
                    <a:pt x="16153" y="189"/>
                  </a:cubicBezTo>
                  <a:cubicBezTo>
                    <a:pt x="16467" y="105"/>
                    <a:pt x="16781" y="42"/>
                    <a:pt x="17137" y="0"/>
                  </a:cubicBezTo>
                  <a:cubicBezTo>
                    <a:pt x="17179" y="105"/>
                    <a:pt x="17241" y="189"/>
                    <a:pt x="17262" y="251"/>
                  </a:cubicBezTo>
                  <a:cubicBezTo>
                    <a:pt x="17388" y="753"/>
                    <a:pt x="17576" y="1235"/>
                    <a:pt x="17827" y="1674"/>
                  </a:cubicBezTo>
                  <a:cubicBezTo>
                    <a:pt x="17911" y="1800"/>
                    <a:pt x="17995" y="1988"/>
                    <a:pt x="18078" y="2114"/>
                  </a:cubicBezTo>
                  <a:cubicBezTo>
                    <a:pt x="18120" y="2239"/>
                    <a:pt x="18141" y="2386"/>
                    <a:pt x="18225" y="2490"/>
                  </a:cubicBezTo>
                  <a:cubicBezTo>
                    <a:pt x="18434" y="2762"/>
                    <a:pt x="18539" y="3139"/>
                    <a:pt x="18706" y="3453"/>
                  </a:cubicBezTo>
                  <a:cubicBezTo>
                    <a:pt x="18915" y="3871"/>
                    <a:pt x="18978" y="4310"/>
                    <a:pt x="18957" y="4792"/>
                  </a:cubicBezTo>
                  <a:cubicBezTo>
                    <a:pt x="18936" y="5064"/>
                    <a:pt x="18957" y="5357"/>
                    <a:pt x="18957" y="5629"/>
                  </a:cubicBezTo>
                  <a:cubicBezTo>
                    <a:pt x="18308" y="5880"/>
                    <a:pt x="17681" y="6047"/>
                    <a:pt x="17032" y="6194"/>
                  </a:cubicBezTo>
                  <a:cubicBezTo>
                    <a:pt x="16886" y="6215"/>
                    <a:pt x="16718" y="6215"/>
                    <a:pt x="16572" y="6215"/>
                  </a:cubicBezTo>
                  <a:lnTo>
                    <a:pt x="16028" y="6298"/>
                  </a:lnTo>
                  <a:cubicBezTo>
                    <a:pt x="15881" y="6319"/>
                    <a:pt x="15693" y="6361"/>
                    <a:pt x="15526" y="6361"/>
                  </a:cubicBezTo>
                  <a:cubicBezTo>
                    <a:pt x="15379" y="6382"/>
                    <a:pt x="15191" y="6361"/>
                    <a:pt x="15044" y="6382"/>
                  </a:cubicBezTo>
                  <a:cubicBezTo>
                    <a:pt x="14354" y="6570"/>
                    <a:pt x="13684" y="6528"/>
                    <a:pt x="12994" y="6528"/>
                  </a:cubicBezTo>
                  <a:lnTo>
                    <a:pt x="11383" y="6528"/>
                  </a:lnTo>
                  <a:cubicBezTo>
                    <a:pt x="11194" y="6445"/>
                    <a:pt x="11153" y="6298"/>
                    <a:pt x="11111" y="6152"/>
                  </a:cubicBezTo>
                  <a:cubicBezTo>
                    <a:pt x="11090" y="6047"/>
                    <a:pt x="11069" y="5922"/>
                    <a:pt x="11006" y="5838"/>
                  </a:cubicBezTo>
                  <a:cubicBezTo>
                    <a:pt x="10881" y="5650"/>
                    <a:pt x="10839" y="5440"/>
                    <a:pt x="10776" y="5210"/>
                  </a:cubicBezTo>
                  <a:cubicBezTo>
                    <a:pt x="10692" y="4896"/>
                    <a:pt x="10525" y="4603"/>
                    <a:pt x="10378" y="4352"/>
                  </a:cubicBezTo>
                  <a:cubicBezTo>
                    <a:pt x="10274" y="4143"/>
                    <a:pt x="10169" y="3892"/>
                    <a:pt x="9960" y="3746"/>
                  </a:cubicBezTo>
                  <a:cubicBezTo>
                    <a:pt x="9751" y="3578"/>
                    <a:pt x="9583" y="3474"/>
                    <a:pt x="9311" y="3474"/>
                  </a:cubicBezTo>
                  <a:cubicBezTo>
                    <a:pt x="8788" y="3515"/>
                    <a:pt x="8244" y="3515"/>
                    <a:pt x="7721" y="3474"/>
                  </a:cubicBezTo>
                  <a:cubicBezTo>
                    <a:pt x="7344" y="3453"/>
                    <a:pt x="7114" y="3620"/>
                    <a:pt x="6989" y="3892"/>
                  </a:cubicBezTo>
                  <a:cubicBezTo>
                    <a:pt x="6800" y="4248"/>
                    <a:pt x="6591" y="4562"/>
                    <a:pt x="6549" y="4938"/>
                  </a:cubicBezTo>
                  <a:cubicBezTo>
                    <a:pt x="6466" y="5315"/>
                    <a:pt x="6236" y="5650"/>
                    <a:pt x="6194" y="6026"/>
                  </a:cubicBezTo>
                  <a:cubicBezTo>
                    <a:pt x="6194" y="6047"/>
                    <a:pt x="6173" y="6089"/>
                    <a:pt x="6152" y="6131"/>
                  </a:cubicBezTo>
                  <a:cubicBezTo>
                    <a:pt x="5943" y="6361"/>
                    <a:pt x="5838" y="6654"/>
                    <a:pt x="5880" y="6968"/>
                  </a:cubicBezTo>
                  <a:cubicBezTo>
                    <a:pt x="5650" y="7051"/>
                    <a:pt x="5440" y="7031"/>
                    <a:pt x="5231" y="6989"/>
                  </a:cubicBezTo>
                  <a:cubicBezTo>
                    <a:pt x="4938" y="6905"/>
                    <a:pt x="4666" y="6821"/>
                    <a:pt x="4352" y="6779"/>
                  </a:cubicBezTo>
                  <a:cubicBezTo>
                    <a:pt x="3662" y="6654"/>
                    <a:pt x="3013" y="6445"/>
                    <a:pt x="2365" y="6298"/>
                  </a:cubicBezTo>
                  <a:cubicBezTo>
                    <a:pt x="1800" y="6194"/>
                    <a:pt x="1277" y="6068"/>
                    <a:pt x="754" y="5880"/>
                  </a:cubicBezTo>
                  <a:cubicBezTo>
                    <a:pt x="607" y="5838"/>
                    <a:pt x="419" y="5838"/>
                    <a:pt x="272" y="5775"/>
                  </a:cubicBezTo>
                  <a:cubicBezTo>
                    <a:pt x="84" y="5733"/>
                    <a:pt x="0" y="5566"/>
                    <a:pt x="84" y="5399"/>
                  </a:cubicBezTo>
                  <a:cubicBezTo>
                    <a:pt x="105" y="5315"/>
                    <a:pt x="168" y="5231"/>
                    <a:pt x="210" y="5127"/>
                  </a:cubicBezTo>
                  <a:cubicBezTo>
                    <a:pt x="272" y="5022"/>
                    <a:pt x="314" y="4917"/>
                    <a:pt x="335" y="4813"/>
                  </a:cubicBezTo>
                  <a:cubicBezTo>
                    <a:pt x="482" y="4373"/>
                    <a:pt x="586" y="3955"/>
                    <a:pt x="712" y="3515"/>
                  </a:cubicBezTo>
                  <a:cubicBezTo>
                    <a:pt x="795" y="3202"/>
                    <a:pt x="858" y="2888"/>
                    <a:pt x="900" y="2574"/>
                  </a:cubicBezTo>
                  <a:cubicBezTo>
                    <a:pt x="921" y="2218"/>
                    <a:pt x="1026" y="1883"/>
                    <a:pt x="1130" y="15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895;p68">
              <a:extLst>
                <a:ext uri="{FF2B5EF4-FFF2-40B4-BE49-F238E27FC236}">
                  <a16:creationId xmlns:a16="http://schemas.microsoft.com/office/drawing/2014/main" id="{F73B0299-96CE-FBC2-3DFB-2F0DF5C1CF39}"/>
                </a:ext>
              </a:extLst>
            </p:cNvPr>
            <p:cNvSpPr/>
            <p:nvPr/>
          </p:nvSpPr>
          <p:spPr>
            <a:xfrm flipH="1">
              <a:off x="1967450" y="2695025"/>
              <a:ext cx="379275" cy="137600"/>
            </a:xfrm>
            <a:custGeom>
              <a:avLst/>
              <a:gdLst/>
              <a:ahLst/>
              <a:cxnLst/>
              <a:rect l="l" t="t" r="r" b="b"/>
              <a:pathLst>
                <a:path w="15171" h="5504" extrusionOk="0">
                  <a:moveTo>
                    <a:pt x="15170" y="1"/>
                  </a:moveTo>
                  <a:cubicBezTo>
                    <a:pt x="15003" y="524"/>
                    <a:pt x="13225" y="4688"/>
                    <a:pt x="12827" y="5441"/>
                  </a:cubicBezTo>
                  <a:cubicBezTo>
                    <a:pt x="12618" y="5504"/>
                    <a:pt x="12367" y="5483"/>
                    <a:pt x="12136" y="5441"/>
                  </a:cubicBezTo>
                  <a:cubicBezTo>
                    <a:pt x="11885" y="5420"/>
                    <a:pt x="11676" y="5378"/>
                    <a:pt x="11446" y="5378"/>
                  </a:cubicBezTo>
                  <a:cubicBezTo>
                    <a:pt x="10672" y="5378"/>
                    <a:pt x="9898" y="5211"/>
                    <a:pt x="9144" y="5002"/>
                  </a:cubicBezTo>
                  <a:cubicBezTo>
                    <a:pt x="7952" y="4688"/>
                    <a:pt x="6717" y="4395"/>
                    <a:pt x="5504" y="4081"/>
                  </a:cubicBezTo>
                  <a:cubicBezTo>
                    <a:pt x="5232" y="4018"/>
                    <a:pt x="4960" y="3934"/>
                    <a:pt x="4709" y="3851"/>
                  </a:cubicBezTo>
                  <a:cubicBezTo>
                    <a:pt x="4290" y="3746"/>
                    <a:pt x="3872" y="3641"/>
                    <a:pt x="3411" y="3662"/>
                  </a:cubicBezTo>
                  <a:cubicBezTo>
                    <a:pt x="3181" y="3662"/>
                    <a:pt x="2972" y="3600"/>
                    <a:pt x="2763" y="3516"/>
                  </a:cubicBezTo>
                  <a:cubicBezTo>
                    <a:pt x="2553" y="3432"/>
                    <a:pt x="2344" y="3349"/>
                    <a:pt x="2114" y="3307"/>
                  </a:cubicBezTo>
                  <a:cubicBezTo>
                    <a:pt x="1800" y="3223"/>
                    <a:pt x="1486" y="3139"/>
                    <a:pt x="1173" y="3097"/>
                  </a:cubicBezTo>
                  <a:cubicBezTo>
                    <a:pt x="775" y="2993"/>
                    <a:pt x="419" y="2909"/>
                    <a:pt x="1" y="2805"/>
                  </a:cubicBezTo>
                  <a:cubicBezTo>
                    <a:pt x="210" y="2763"/>
                    <a:pt x="377" y="2721"/>
                    <a:pt x="566" y="2700"/>
                  </a:cubicBezTo>
                  <a:cubicBezTo>
                    <a:pt x="1277" y="2595"/>
                    <a:pt x="1989" y="2512"/>
                    <a:pt x="2721" y="2449"/>
                  </a:cubicBezTo>
                  <a:cubicBezTo>
                    <a:pt x="2993" y="2407"/>
                    <a:pt x="3265" y="2386"/>
                    <a:pt x="3558" y="2261"/>
                  </a:cubicBezTo>
                  <a:cubicBezTo>
                    <a:pt x="3725" y="2177"/>
                    <a:pt x="3934" y="2135"/>
                    <a:pt x="4144" y="2072"/>
                  </a:cubicBezTo>
                  <a:cubicBezTo>
                    <a:pt x="4771" y="1947"/>
                    <a:pt x="5399" y="1758"/>
                    <a:pt x="6006" y="1549"/>
                  </a:cubicBezTo>
                  <a:cubicBezTo>
                    <a:pt x="6717" y="1298"/>
                    <a:pt x="7450" y="1214"/>
                    <a:pt x="8182" y="1089"/>
                  </a:cubicBezTo>
                  <a:cubicBezTo>
                    <a:pt x="9354" y="880"/>
                    <a:pt x="10525" y="691"/>
                    <a:pt x="11718" y="482"/>
                  </a:cubicBezTo>
                  <a:cubicBezTo>
                    <a:pt x="11948" y="461"/>
                    <a:pt x="12157" y="377"/>
                    <a:pt x="12367" y="315"/>
                  </a:cubicBezTo>
                  <a:cubicBezTo>
                    <a:pt x="13245" y="1"/>
                    <a:pt x="14187" y="84"/>
                    <a:pt x="151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896;p68">
              <a:extLst>
                <a:ext uri="{FF2B5EF4-FFF2-40B4-BE49-F238E27FC236}">
                  <a16:creationId xmlns:a16="http://schemas.microsoft.com/office/drawing/2014/main" id="{A5E2DF66-F27F-12B8-AEB8-EFD38F932AD8}"/>
                </a:ext>
              </a:extLst>
            </p:cNvPr>
            <p:cNvSpPr/>
            <p:nvPr/>
          </p:nvSpPr>
          <p:spPr>
            <a:xfrm flipH="1">
              <a:off x="2020800" y="2778200"/>
              <a:ext cx="319650" cy="206125"/>
            </a:xfrm>
            <a:custGeom>
              <a:avLst/>
              <a:gdLst/>
              <a:ahLst/>
              <a:cxnLst/>
              <a:rect l="l" t="t" r="r" b="b"/>
              <a:pathLst>
                <a:path w="12786" h="8245" extrusionOk="0">
                  <a:moveTo>
                    <a:pt x="12785" y="5022"/>
                  </a:moveTo>
                  <a:cubicBezTo>
                    <a:pt x="12639" y="5566"/>
                    <a:pt x="12555" y="6089"/>
                    <a:pt x="12409" y="6612"/>
                  </a:cubicBezTo>
                  <a:cubicBezTo>
                    <a:pt x="12241" y="7136"/>
                    <a:pt x="12157" y="7701"/>
                    <a:pt x="12053" y="8245"/>
                  </a:cubicBezTo>
                  <a:cubicBezTo>
                    <a:pt x="11948" y="8203"/>
                    <a:pt x="11885" y="8203"/>
                    <a:pt x="11823" y="8182"/>
                  </a:cubicBezTo>
                  <a:cubicBezTo>
                    <a:pt x="11634" y="8077"/>
                    <a:pt x="11446" y="7973"/>
                    <a:pt x="11300" y="7847"/>
                  </a:cubicBezTo>
                  <a:cubicBezTo>
                    <a:pt x="11049" y="7596"/>
                    <a:pt x="10756" y="7408"/>
                    <a:pt x="10442" y="7219"/>
                  </a:cubicBezTo>
                  <a:cubicBezTo>
                    <a:pt x="10065" y="7010"/>
                    <a:pt x="9709" y="6801"/>
                    <a:pt x="9500" y="6445"/>
                  </a:cubicBezTo>
                  <a:cubicBezTo>
                    <a:pt x="9437" y="6361"/>
                    <a:pt x="9354" y="6299"/>
                    <a:pt x="9291" y="6257"/>
                  </a:cubicBezTo>
                  <a:cubicBezTo>
                    <a:pt x="8308" y="5629"/>
                    <a:pt x="7324" y="5022"/>
                    <a:pt x="6362" y="4415"/>
                  </a:cubicBezTo>
                  <a:lnTo>
                    <a:pt x="5818" y="4039"/>
                  </a:lnTo>
                  <a:cubicBezTo>
                    <a:pt x="5671" y="3955"/>
                    <a:pt x="5567" y="3830"/>
                    <a:pt x="5420" y="3788"/>
                  </a:cubicBezTo>
                  <a:cubicBezTo>
                    <a:pt x="5211" y="3746"/>
                    <a:pt x="5043" y="3620"/>
                    <a:pt x="4897" y="3474"/>
                  </a:cubicBezTo>
                  <a:cubicBezTo>
                    <a:pt x="4604" y="3223"/>
                    <a:pt x="4269" y="3014"/>
                    <a:pt x="3935" y="2804"/>
                  </a:cubicBezTo>
                  <a:lnTo>
                    <a:pt x="2198" y="1695"/>
                  </a:lnTo>
                  <a:cubicBezTo>
                    <a:pt x="1696" y="1382"/>
                    <a:pt x="1214" y="1068"/>
                    <a:pt x="754" y="691"/>
                  </a:cubicBezTo>
                  <a:cubicBezTo>
                    <a:pt x="524" y="482"/>
                    <a:pt x="315" y="294"/>
                    <a:pt x="1" y="1"/>
                  </a:cubicBezTo>
                  <a:cubicBezTo>
                    <a:pt x="440" y="22"/>
                    <a:pt x="754" y="63"/>
                    <a:pt x="1068" y="189"/>
                  </a:cubicBezTo>
                  <a:cubicBezTo>
                    <a:pt x="1340" y="294"/>
                    <a:pt x="1591" y="398"/>
                    <a:pt x="1863" y="524"/>
                  </a:cubicBezTo>
                  <a:cubicBezTo>
                    <a:pt x="2219" y="691"/>
                    <a:pt x="2595" y="817"/>
                    <a:pt x="2993" y="900"/>
                  </a:cubicBezTo>
                  <a:cubicBezTo>
                    <a:pt x="3118" y="921"/>
                    <a:pt x="3244" y="942"/>
                    <a:pt x="3370" y="1005"/>
                  </a:cubicBezTo>
                  <a:cubicBezTo>
                    <a:pt x="3976" y="1277"/>
                    <a:pt x="4625" y="1382"/>
                    <a:pt x="5295" y="1528"/>
                  </a:cubicBezTo>
                  <a:cubicBezTo>
                    <a:pt x="5629" y="1591"/>
                    <a:pt x="5985" y="1695"/>
                    <a:pt x="6299" y="1842"/>
                  </a:cubicBezTo>
                  <a:cubicBezTo>
                    <a:pt x="7952" y="2532"/>
                    <a:pt x="9626" y="3244"/>
                    <a:pt x="11279" y="3955"/>
                  </a:cubicBezTo>
                  <a:cubicBezTo>
                    <a:pt x="11509" y="4060"/>
                    <a:pt x="11718" y="4164"/>
                    <a:pt x="11906" y="4353"/>
                  </a:cubicBezTo>
                  <a:cubicBezTo>
                    <a:pt x="12157" y="4583"/>
                    <a:pt x="12471" y="4792"/>
                    <a:pt x="12785" y="502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897;p68">
              <a:extLst>
                <a:ext uri="{FF2B5EF4-FFF2-40B4-BE49-F238E27FC236}">
                  <a16:creationId xmlns:a16="http://schemas.microsoft.com/office/drawing/2014/main" id="{4752FEA6-0AC3-CD8F-E5DD-924BA1CE0334}"/>
                </a:ext>
              </a:extLst>
            </p:cNvPr>
            <p:cNvSpPr/>
            <p:nvPr/>
          </p:nvSpPr>
          <p:spPr>
            <a:xfrm flipH="1">
              <a:off x="1919325" y="2808550"/>
              <a:ext cx="86850" cy="102550"/>
            </a:xfrm>
            <a:custGeom>
              <a:avLst/>
              <a:gdLst/>
              <a:ahLst/>
              <a:cxnLst/>
              <a:rect l="l" t="t" r="r" b="b"/>
              <a:pathLst>
                <a:path w="3474" h="4102" extrusionOk="0">
                  <a:moveTo>
                    <a:pt x="2846" y="3976"/>
                  </a:moveTo>
                  <a:cubicBezTo>
                    <a:pt x="2092" y="4101"/>
                    <a:pt x="1402" y="3871"/>
                    <a:pt x="774" y="3515"/>
                  </a:cubicBezTo>
                  <a:cubicBezTo>
                    <a:pt x="314" y="3264"/>
                    <a:pt x="0" y="2867"/>
                    <a:pt x="84" y="2260"/>
                  </a:cubicBezTo>
                  <a:cubicBezTo>
                    <a:pt x="126" y="1988"/>
                    <a:pt x="126" y="1695"/>
                    <a:pt x="188" y="1423"/>
                  </a:cubicBezTo>
                  <a:cubicBezTo>
                    <a:pt x="251" y="984"/>
                    <a:pt x="460" y="628"/>
                    <a:pt x="711" y="251"/>
                  </a:cubicBezTo>
                  <a:cubicBezTo>
                    <a:pt x="816" y="105"/>
                    <a:pt x="983" y="0"/>
                    <a:pt x="1193" y="21"/>
                  </a:cubicBezTo>
                  <a:lnTo>
                    <a:pt x="1779" y="21"/>
                  </a:lnTo>
                  <a:cubicBezTo>
                    <a:pt x="2406" y="42"/>
                    <a:pt x="2846" y="335"/>
                    <a:pt x="3118" y="900"/>
                  </a:cubicBezTo>
                  <a:cubicBezTo>
                    <a:pt x="3180" y="1088"/>
                    <a:pt x="3264" y="1297"/>
                    <a:pt x="3369" y="1486"/>
                  </a:cubicBezTo>
                  <a:cubicBezTo>
                    <a:pt x="3452" y="1632"/>
                    <a:pt x="3473" y="1800"/>
                    <a:pt x="3432" y="1988"/>
                  </a:cubicBezTo>
                  <a:cubicBezTo>
                    <a:pt x="3264" y="2616"/>
                    <a:pt x="3118" y="3243"/>
                    <a:pt x="2929" y="3829"/>
                  </a:cubicBezTo>
                  <a:cubicBezTo>
                    <a:pt x="2908" y="3892"/>
                    <a:pt x="2867" y="3934"/>
                    <a:pt x="2846" y="397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898;p68">
              <a:extLst>
                <a:ext uri="{FF2B5EF4-FFF2-40B4-BE49-F238E27FC236}">
                  <a16:creationId xmlns:a16="http://schemas.microsoft.com/office/drawing/2014/main" id="{2254204C-E571-53D1-D559-852F5F20DDF8}"/>
                </a:ext>
              </a:extLst>
            </p:cNvPr>
            <p:cNvSpPr/>
            <p:nvPr/>
          </p:nvSpPr>
          <p:spPr>
            <a:xfrm flipH="1">
              <a:off x="1671900" y="4018450"/>
              <a:ext cx="143350" cy="49725"/>
            </a:xfrm>
            <a:custGeom>
              <a:avLst/>
              <a:gdLst/>
              <a:ahLst/>
              <a:cxnLst/>
              <a:rect l="l" t="t" r="r" b="b"/>
              <a:pathLst>
                <a:path w="5734" h="1989" extrusionOk="0">
                  <a:moveTo>
                    <a:pt x="5733" y="879"/>
                  </a:moveTo>
                  <a:cubicBezTo>
                    <a:pt x="5566" y="1256"/>
                    <a:pt x="5357" y="1653"/>
                    <a:pt x="4917" y="1863"/>
                  </a:cubicBezTo>
                  <a:cubicBezTo>
                    <a:pt x="4729" y="1946"/>
                    <a:pt x="4541" y="1988"/>
                    <a:pt x="4373" y="1988"/>
                  </a:cubicBezTo>
                  <a:lnTo>
                    <a:pt x="1130" y="1988"/>
                  </a:lnTo>
                  <a:cubicBezTo>
                    <a:pt x="837" y="1988"/>
                    <a:pt x="565" y="1884"/>
                    <a:pt x="314" y="1821"/>
                  </a:cubicBezTo>
                  <a:cubicBezTo>
                    <a:pt x="42" y="1737"/>
                    <a:pt x="0" y="1340"/>
                    <a:pt x="126" y="1214"/>
                  </a:cubicBezTo>
                  <a:cubicBezTo>
                    <a:pt x="440" y="879"/>
                    <a:pt x="732" y="524"/>
                    <a:pt x="1172" y="377"/>
                  </a:cubicBezTo>
                  <a:cubicBezTo>
                    <a:pt x="2072" y="42"/>
                    <a:pt x="2971" y="1"/>
                    <a:pt x="3892" y="210"/>
                  </a:cubicBezTo>
                  <a:cubicBezTo>
                    <a:pt x="3955" y="210"/>
                    <a:pt x="3997" y="252"/>
                    <a:pt x="4059" y="252"/>
                  </a:cubicBezTo>
                  <a:cubicBezTo>
                    <a:pt x="4687" y="210"/>
                    <a:pt x="5147" y="565"/>
                    <a:pt x="5670" y="817"/>
                  </a:cubicBezTo>
                  <a:cubicBezTo>
                    <a:pt x="5691" y="796"/>
                    <a:pt x="5691" y="817"/>
                    <a:pt x="5733" y="87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899;p68">
              <a:extLst>
                <a:ext uri="{FF2B5EF4-FFF2-40B4-BE49-F238E27FC236}">
                  <a16:creationId xmlns:a16="http://schemas.microsoft.com/office/drawing/2014/main" id="{3BC04976-DCCF-00AB-7C10-E6B30D4865DB}"/>
                </a:ext>
              </a:extLst>
            </p:cNvPr>
            <p:cNvSpPr/>
            <p:nvPr/>
          </p:nvSpPr>
          <p:spPr>
            <a:xfrm flipH="1">
              <a:off x="1124750" y="2922575"/>
              <a:ext cx="74825" cy="87375"/>
            </a:xfrm>
            <a:custGeom>
              <a:avLst/>
              <a:gdLst/>
              <a:ahLst/>
              <a:cxnLst/>
              <a:rect l="l" t="t" r="r" b="b"/>
              <a:pathLst>
                <a:path w="2993" h="3495" extrusionOk="0">
                  <a:moveTo>
                    <a:pt x="607" y="356"/>
                  </a:moveTo>
                  <a:cubicBezTo>
                    <a:pt x="1172" y="168"/>
                    <a:pt x="1758" y="1"/>
                    <a:pt x="2344" y="314"/>
                  </a:cubicBezTo>
                  <a:cubicBezTo>
                    <a:pt x="2720" y="524"/>
                    <a:pt x="2971" y="837"/>
                    <a:pt x="2930" y="1319"/>
                  </a:cubicBezTo>
                  <a:cubicBezTo>
                    <a:pt x="2930" y="1423"/>
                    <a:pt x="2909" y="1507"/>
                    <a:pt x="2930" y="1612"/>
                  </a:cubicBezTo>
                  <a:cubicBezTo>
                    <a:pt x="2992" y="2030"/>
                    <a:pt x="2804" y="2344"/>
                    <a:pt x="2490" y="2595"/>
                  </a:cubicBezTo>
                  <a:cubicBezTo>
                    <a:pt x="1988" y="3014"/>
                    <a:pt x="1507" y="3432"/>
                    <a:pt x="795" y="3453"/>
                  </a:cubicBezTo>
                  <a:cubicBezTo>
                    <a:pt x="691" y="3453"/>
                    <a:pt x="607" y="3495"/>
                    <a:pt x="502" y="3453"/>
                  </a:cubicBezTo>
                  <a:cubicBezTo>
                    <a:pt x="189" y="3411"/>
                    <a:pt x="0" y="3139"/>
                    <a:pt x="105" y="2825"/>
                  </a:cubicBezTo>
                  <a:cubicBezTo>
                    <a:pt x="377" y="2051"/>
                    <a:pt x="482" y="1214"/>
                    <a:pt x="607" y="35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900;p68">
              <a:extLst>
                <a:ext uri="{FF2B5EF4-FFF2-40B4-BE49-F238E27FC236}">
                  <a16:creationId xmlns:a16="http://schemas.microsoft.com/office/drawing/2014/main" id="{D1F45903-B7E4-D132-3CF1-ECB8FDBE761A}"/>
                </a:ext>
              </a:extLst>
            </p:cNvPr>
            <p:cNvSpPr/>
            <p:nvPr/>
          </p:nvSpPr>
          <p:spPr>
            <a:xfrm flipH="1">
              <a:off x="1112200" y="4055075"/>
              <a:ext cx="135500" cy="43425"/>
            </a:xfrm>
            <a:custGeom>
              <a:avLst/>
              <a:gdLst/>
              <a:ahLst/>
              <a:cxnLst/>
              <a:rect l="l" t="t" r="r" b="b"/>
              <a:pathLst>
                <a:path w="5420" h="1737" extrusionOk="0">
                  <a:moveTo>
                    <a:pt x="0" y="670"/>
                  </a:moveTo>
                  <a:cubicBezTo>
                    <a:pt x="523" y="481"/>
                    <a:pt x="1046" y="356"/>
                    <a:pt x="1528" y="209"/>
                  </a:cubicBezTo>
                  <a:cubicBezTo>
                    <a:pt x="2490" y="0"/>
                    <a:pt x="3411" y="147"/>
                    <a:pt x="4373" y="105"/>
                  </a:cubicBezTo>
                  <a:cubicBezTo>
                    <a:pt x="4624" y="105"/>
                    <a:pt x="4896" y="209"/>
                    <a:pt x="5127" y="356"/>
                  </a:cubicBezTo>
                  <a:cubicBezTo>
                    <a:pt x="5378" y="502"/>
                    <a:pt x="5420" y="712"/>
                    <a:pt x="5252" y="984"/>
                  </a:cubicBezTo>
                  <a:cubicBezTo>
                    <a:pt x="5085" y="1214"/>
                    <a:pt x="4896" y="1360"/>
                    <a:pt x="4624" y="1444"/>
                  </a:cubicBezTo>
                  <a:cubicBezTo>
                    <a:pt x="4185" y="1611"/>
                    <a:pt x="3746" y="1737"/>
                    <a:pt x="3243" y="1737"/>
                  </a:cubicBezTo>
                  <a:cubicBezTo>
                    <a:pt x="2679" y="1737"/>
                    <a:pt x="2135" y="1674"/>
                    <a:pt x="1590" y="1632"/>
                  </a:cubicBezTo>
                  <a:cubicBezTo>
                    <a:pt x="1046" y="1569"/>
                    <a:pt x="419" y="1214"/>
                    <a:pt x="0" y="6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901;p68">
              <a:extLst>
                <a:ext uri="{FF2B5EF4-FFF2-40B4-BE49-F238E27FC236}">
                  <a16:creationId xmlns:a16="http://schemas.microsoft.com/office/drawing/2014/main" id="{DAF39915-E987-6CA2-53F2-0E3C8145A1AF}"/>
                </a:ext>
              </a:extLst>
            </p:cNvPr>
            <p:cNvSpPr/>
            <p:nvPr/>
          </p:nvSpPr>
          <p:spPr>
            <a:xfrm flipH="1">
              <a:off x="2066850" y="2896950"/>
              <a:ext cx="140725" cy="111950"/>
            </a:xfrm>
            <a:custGeom>
              <a:avLst/>
              <a:gdLst/>
              <a:ahLst/>
              <a:cxnLst/>
              <a:rect l="l" t="t" r="r" b="b"/>
              <a:pathLst>
                <a:path w="5629" h="4478" extrusionOk="0">
                  <a:moveTo>
                    <a:pt x="42" y="0"/>
                  </a:moveTo>
                  <a:cubicBezTo>
                    <a:pt x="293" y="105"/>
                    <a:pt x="544" y="230"/>
                    <a:pt x="775" y="314"/>
                  </a:cubicBezTo>
                  <a:cubicBezTo>
                    <a:pt x="816" y="314"/>
                    <a:pt x="816" y="314"/>
                    <a:pt x="837" y="356"/>
                  </a:cubicBezTo>
                  <a:cubicBezTo>
                    <a:pt x="1235" y="649"/>
                    <a:pt x="1653" y="900"/>
                    <a:pt x="2009" y="1214"/>
                  </a:cubicBezTo>
                  <a:cubicBezTo>
                    <a:pt x="2281" y="1444"/>
                    <a:pt x="2553" y="1611"/>
                    <a:pt x="2867" y="1758"/>
                  </a:cubicBezTo>
                  <a:cubicBezTo>
                    <a:pt x="3223" y="1946"/>
                    <a:pt x="3599" y="2072"/>
                    <a:pt x="3809" y="2469"/>
                  </a:cubicBezTo>
                  <a:cubicBezTo>
                    <a:pt x="4185" y="2741"/>
                    <a:pt x="4520" y="2992"/>
                    <a:pt x="4897" y="3202"/>
                  </a:cubicBezTo>
                  <a:cubicBezTo>
                    <a:pt x="5169" y="3369"/>
                    <a:pt x="5441" y="3536"/>
                    <a:pt x="5629" y="3829"/>
                  </a:cubicBezTo>
                  <a:cubicBezTo>
                    <a:pt x="5462" y="4039"/>
                    <a:pt x="5315" y="4248"/>
                    <a:pt x="5127" y="4478"/>
                  </a:cubicBezTo>
                  <a:cubicBezTo>
                    <a:pt x="4959" y="4373"/>
                    <a:pt x="4813" y="4269"/>
                    <a:pt x="4687" y="4164"/>
                  </a:cubicBezTo>
                  <a:cubicBezTo>
                    <a:pt x="4520" y="4059"/>
                    <a:pt x="4373" y="3955"/>
                    <a:pt x="4227" y="3829"/>
                  </a:cubicBezTo>
                  <a:cubicBezTo>
                    <a:pt x="3955" y="3578"/>
                    <a:pt x="3662" y="3306"/>
                    <a:pt x="3348" y="3013"/>
                  </a:cubicBezTo>
                  <a:cubicBezTo>
                    <a:pt x="3265" y="2971"/>
                    <a:pt x="3181" y="2888"/>
                    <a:pt x="3160" y="2804"/>
                  </a:cubicBezTo>
                  <a:cubicBezTo>
                    <a:pt x="3076" y="2553"/>
                    <a:pt x="2951" y="2406"/>
                    <a:pt x="2658" y="2448"/>
                  </a:cubicBezTo>
                  <a:cubicBezTo>
                    <a:pt x="2595" y="2448"/>
                    <a:pt x="2511" y="2365"/>
                    <a:pt x="2428" y="2281"/>
                  </a:cubicBezTo>
                  <a:cubicBezTo>
                    <a:pt x="2239" y="2134"/>
                    <a:pt x="2093" y="1967"/>
                    <a:pt x="1925" y="1821"/>
                  </a:cubicBezTo>
                  <a:cubicBezTo>
                    <a:pt x="1444" y="1339"/>
                    <a:pt x="942" y="900"/>
                    <a:pt x="419" y="419"/>
                  </a:cubicBezTo>
                  <a:cubicBezTo>
                    <a:pt x="293" y="293"/>
                    <a:pt x="126" y="168"/>
                    <a:pt x="0" y="6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902;p68">
              <a:extLst>
                <a:ext uri="{FF2B5EF4-FFF2-40B4-BE49-F238E27FC236}">
                  <a16:creationId xmlns:a16="http://schemas.microsoft.com/office/drawing/2014/main" id="{673D3004-A753-EB22-4B05-3D292C95B9E1}"/>
                </a:ext>
              </a:extLst>
            </p:cNvPr>
            <p:cNvSpPr/>
            <p:nvPr/>
          </p:nvSpPr>
          <p:spPr>
            <a:xfrm flipH="1">
              <a:off x="1487775" y="3253700"/>
              <a:ext cx="68550" cy="42900"/>
            </a:xfrm>
            <a:custGeom>
              <a:avLst/>
              <a:gdLst/>
              <a:ahLst/>
              <a:cxnLst/>
              <a:rect l="l" t="t" r="r" b="b"/>
              <a:pathLst>
                <a:path w="2742" h="1716" extrusionOk="0">
                  <a:moveTo>
                    <a:pt x="2741" y="0"/>
                  </a:moveTo>
                  <a:cubicBezTo>
                    <a:pt x="2658" y="168"/>
                    <a:pt x="2637" y="293"/>
                    <a:pt x="2595" y="335"/>
                  </a:cubicBezTo>
                  <a:cubicBezTo>
                    <a:pt x="2490" y="502"/>
                    <a:pt x="2386" y="649"/>
                    <a:pt x="2386" y="858"/>
                  </a:cubicBezTo>
                  <a:cubicBezTo>
                    <a:pt x="2344" y="1172"/>
                    <a:pt x="2093" y="1381"/>
                    <a:pt x="1925" y="1653"/>
                  </a:cubicBezTo>
                  <a:cubicBezTo>
                    <a:pt x="1904" y="1695"/>
                    <a:pt x="1800" y="1716"/>
                    <a:pt x="1716" y="1716"/>
                  </a:cubicBezTo>
                  <a:cubicBezTo>
                    <a:pt x="1570" y="1716"/>
                    <a:pt x="1402" y="1716"/>
                    <a:pt x="1277" y="1653"/>
                  </a:cubicBezTo>
                  <a:cubicBezTo>
                    <a:pt x="712" y="1381"/>
                    <a:pt x="314" y="942"/>
                    <a:pt x="0" y="356"/>
                  </a:cubicBezTo>
                  <a:cubicBezTo>
                    <a:pt x="440" y="105"/>
                    <a:pt x="921" y="209"/>
                    <a:pt x="1339" y="126"/>
                  </a:cubicBezTo>
                  <a:cubicBezTo>
                    <a:pt x="1779" y="42"/>
                    <a:pt x="2218" y="42"/>
                    <a:pt x="27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903;p68">
              <a:extLst>
                <a:ext uri="{FF2B5EF4-FFF2-40B4-BE49-F238E27FC236}">
                  <a16:creationId xmlns:a16="http://schemas.microsoft.com/office/drawing/2014/main" id="{3FC4B525-C519-DB49-E17D-3EFB66C813F7}"/>
                </a:ext>
              </a:extLst>
            </p:cNvPr>
            <p:cNvSpPr/>
            <p:nvPr/>
          </p:nvSpPr>
          <p:spPr>
            <a:xfrm flipH="1">
              <a:off x="2021325" y="2846200"/>
              <a:ext cx="65950" cy="26175"/>
            </a:xfrm>
            <a:custGeom>
              <a:avLst/>
              <a:gdLst/>
              <a:ahLst/>
              <a:cxnLst/>
              <a:rect l="l" t="t" r="r" b="b"/>
              <a:pathLst>
                <a:path w="2638" h="1047" extrusionOk="0">
                  <a:moveTo>
                    <a:pt x="1" y="63"/>
                  </a:moveTo>
                  <a:cubicBezTo>
                    <a:pt x="754" y="1"/>
                    <a:pt x="1507" y="105"/>
                    <a:pt x="2240" y="210"/>
                  </a:cubicBezTo>
                  <a:cubicBezTo>
                    <a:pt x="2512" y="231"/>
                    <a:pt x="2637" y="524"/>
                    <a:pt x="2533" y="754"/>
                  </a:cubicBezTo>
                  <a:cubicBezTo>
                    <a:pt x="2491" y="859"/>
                    <a:pt x="2428" y="942"/>
                    <a:pt x="2386" y="1047"/>
                  </a:cubicBezTo>
                  <a:cubicBezTo>
                    <a:pt x="1926" y="963"/>
                    <a:pt x="712" y="482"/>
                    <a:pt x="1" y="6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904;p68">
              <a:extLst>
                <a:ext uri="{FF2B5EF4-FFF2-40B4-BE49-F238E27FC236}">
                  <a16:creationId xmlns:a16="http://schemas.microsoft.com/office/drawing/2014/main" id="{D88DA3F4-F9DA-2294-7268-132EB90D5295}"/>
                </a:ext>
              </a:extLst>
            </p:cNvPr>
            <p:cNvSpPr/>
            <p:nvPr/>
          </p:nvSpPr>
          <p:spPr>
            <a:xfrm flipH="1">
              <a:off x="1355425" y="2887525"/>
              <a:ext cx="215550" cy="152775"/>
            </a:xfrm>
            <a:custGeom>
              <a:avLst/>
              <a:gdLst/>
              <a:ahLst/>
              <a:cxnLst/>
              <a:rect l="l" t="t" r="r" b="b"/>
              <a:pathLst>
                <a:path w="8622" h="6111" extrusionOk="0">
                  <a:moveTo>
                    <a:pt x="7491" y="5462"/>
                  </a:moveTo>
                  <a:cubicBezTo>
                    <a:pt x="7261" y="5587"/>
                    <a:pt x="7094" y="5692"/>
                    <a:pt x="6926" y="5796"/>
                  </a:cubicBezTo>
                  <a:cubicBezTo>
                    <a:pt x="6654" y="5964"/>
                    <a:pt x="6361" y="6089"/>
                    <a:pt x="6047" y="6089"/>
                  </a:cubicBezTo>
                  <a:cubicBezTo>
                    <a:pt x="5399" y="6110"/>
                    <a:pt x="4771" y="6089"/>
                    <a:pt x="4122" y="6089"/>
                  </a:cubicBezTo>
                  <a:cubicBezTo>
                    <a:pt x="3976" y="6089"/>
                    <a:pt x="3850" y="6068"/>
                    <a:pt x="3725" y="6048"/>
                  </a:cubicBezTo>
                  <a:cubicBezTo>
                    <a:pt x="3306" y="5880"/>
                    <a:pt x="2888" y="5734"/>
                    <a:pt x="2469" y="5545"/>
                  </a:cubicBezTo>
                  <a:cubicBezTo>
                    <a:pt x="2072" y="5378"/>
                    <a:pt x="1695" y="5169"/>
                    <a:pt x="1340" y="5022"/>
                  </a:cubicBezTo>
                  <a:cubicBezTo>
                    <a:pt x="858" y="4813"/>
                    <a:pt x="607" y="4416"/>
                    <a:pt x="419" y="3976"/>
                  </a:cubicBezTo>
                  <a:cubicBezTo>
                    <a:pt x="314" y="3704"/>
                    <a:pt x="231" y="3453"/>
                    <a:pt x="126" y="3160"/>
                  </a:cubicBezTo>
                  <a:cubicBezTo>
                    <a:pt x="1" y="2825"/>
                    <a:pt x="63" y="2511"/>
                    <a:pt x="273" y="2198"/>
                  </a:cubicBezTo>
                  <a:cubicBezTo>
                    <a:pt x="419" y="1988"/>
                    <a:pt x="586" y="1758"/>
                    <a:pt x="733" y="1549"/>
                  </a:cubicBezTo>
                  <a:cubicBezTo>
                    <a:pt x="817" y="1444"/>
                    <a:pt x="921" y="1340"/>
                    <a:pt x="1005" y="1256"/>
                  </a:cubicBezTo>
                  <a:cubicBezTo>
                    <a:pt x="1235" y="1047"/>
                    <a:pt x="1465" y="838"/>
                    <a:pt x="1737" y="649"/>
                  </a:cubicBezTo>
                  <a:cubicBezTo>
                    <a:pt x="2030" y="440"/>
                    <a:pt x="2344" y="252"/>
                    <a:pt x="2658" y="84"/>
                  </a:cubicBezTo>
                  <a:cubicBezTo>
                    <a:pt x="2700" y="42"/>
                    <a:pt x="2762" y="42"/>
                    <a:pt x="2804" y="42"/>
                  </a:cubicBezTo>
                  <a:cubicBezTo>
                    <a:pt x="3223" y="42"/>
                    <a:pt x="3641" y="1"/>
                    <a:pt x="4060" y="84"/>
                  </a:cubicBezTo>
                  <a:cubicBezTo>
                    <a:pt x="4562" y="147"/>
                    <a:pt x="5064" y="126"/>
                    <a:pt x="5524" y="147"/>
                  </a:cubicBezTo>
                  <a:lnTo>
                    <a:pt x="6215" y="147"/>
                  </a:lnTo>
                  <a:cubicBezTo>
                    <a:pt x="6487" y="147"/>
                    <a:pt x="6780" y="189"/>
                    <a:pt x="6989" y="398"/>
                  </a:cubicBezTo>
                  <a:cubicBezTo>
                    <a:pt x="7010" y="419"/>
                    <a:pt x="7052" y="440"/>
                    <a:pt x="7094" y="440"/>
                  </a:cubicBezTo>
                  <a:cubicBezTo>
                    <a:pt x="7659" y="545"/>
                    <a:pt x="7931" y="1068"/>
                    <a:pt x="8307" y="1403"/>
                  </a:cubicBezTo>
                  <a:cubicBezTo>
                    <a:pt x="8475" y="1591"/>
                    <a:pt x="8579" y="1863"/>
                    <a:pt x="8558" y="2135"/>
                  </a:cubicBezTo>
                  <a:cubicBezTo>
                    <a:pt x="8537" y="2386"/>
                    <a:pt x="8537" y="2637"/>
                    <a:pt x="8558" y="2867"/>
                  </a:cubicBezTo>
                  <a:cubicBezTo>
                    <a:pt x="8621" y="3558"/>
                    <a:pt x="8370" y="4123"/>
                    <a:pt x="7889" y="4604"/>
                  </a:cubicBezTo>
                  <a:cubicBezTo>
                    <a:pt x="7742" y="4729"/>
                    <a:pt x="7638" y="4897"/>
                    <a:pt x="7596" y="5106"/>
                  </a:cubicBezTo>
                  <a:cubicBezTo>
                    <a:pt x="7617" y="5252"/>
                    <a:pt x="7533" y="5357"/>
                    <a:pt x="7491" y="5462"/>
                  </a:cubicBezTo>
                  <a:close/>
                  <a:moveTo>
                    <a:pt x="1737" y="2930"/>
                  </a:moveTo>
                  <a:cubicBezTo>
                    <a:pt x="1737" y="3348"/>
                    <a:pt x="1884" y="3495"/>
                    <a:pt x="2302" y="3495"/>
                  </a:cubicBezTo>
                  <a:lnTo>
                    <a:pt x="2365" y="3495"/>
                  </a:lnTo>
                  <a:cubicBezTo>
                    <a:pt x="2888" y="3474"/>
                    <a:pt x="3202" y="2867"/>
                    <a:pt x="2930" y="2428"/>
                  </a:cubicBezTo>
                  <a:cubicBezTo>
                    <a:pt x="2888" y="2344"/>
                    <a:pt x="2804" y="2260"/>
                    <a:pt x="2721" y="2239"/>
                  </a:cubicBezTo>
                  <a:cubicBezTo>
                    <a:pt x="2135" y="2072"/>
                    <a:pt x="1716" y="2449"/>
                    <a:pt x="1737" y="293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905;p68">
              <a:extLst>
                <a:ext uri="{FF2B5EF4-FFF2-40B4-BE49-F238E27FC236}">
                  <a16:creationId xmlns:a16="http://schemas.microsoft.com/office/drawing/2014/main" id="{FE0E0647-B697-8093-718A-F61825777F67}"/>
                </a:ext>
              </a:extLst>
            </p:cNvPr>
            <p:cNvSpPr/>
            <p:nvPr/>
          </p:nvSpPr>
          <p:spPr>
            <a:xfrm flipH="1">
              <a:off x="1686550" y="2826850"/>
              <a:ext cx="192000" cy="178925"/>
            </a:xfrm>
            <a:custGeom>
              <a:avLst/>
              <a:gdLst/>
              <a:ahLst/>
              <a:cxnLst/>
              <a:rect l="l" t="t" r="r" b="b"/>
              <a:pathLst>
                <a:path w="7680" h="7157" extrusionOk="0">
                  <a:moveTo>
                    <a:pt x="7533" y="4122"/>
                  </a:moveTo>
                  <a:cubicBezTo>
                    <a:pt x="7638" y="4646"/>
                    <a:pt x="7428" y="5064"/>
                    <a:pt x="7135" y="5503"/>
                  </a:cubicBezTo>
                  <a:cubicBezTo>
                    <a:pt x="6801" y="6068"/>
                    <a:pt x="6340" y="6424"/>
                    <a:pt x="5796" y="6696"/>
                  </a:cubicBezTo>
                  <a:cubicBezTo>
                    <a:pt x="5566" y="6780"/>
                    <a:pt x="5357" y="6863"/>
                    <a:pt x="5127" y="6968"/>
                  </a:cubicBezTo>
                  <a:cubicBezTo>
                    <a:pt x="4750" y="7156"/>
                    <a:pt x="4332" y="7156"/>
                    <a:pt x="3934" y="7052"/>
                  </a:cubicBezTo>
                  <a:cubicBezTo>
                    <a:pt x="2972" y="6822"/>
                    <a:pt x="2135" y="6403"/>
                    <a:pt x="1423" y="5692"/>
                  </a:cubicBezTo>
                  <a:cubicBezTo>
                    <a:pt x="900" y="5190"/>
                    <a:pt x="544" y="4625"/>
                    <a:pt x="231" y="3997"/>
                  </a:cubicBezTo>
                  <a:cubicBezTo>
                    <a:pt x="42" y="3599"/>
                    <a:pt x="0" y="3139"/>
                    <a:pt x="42" y="2658"/>
                  </a:cubicBezTo>
                  <a:cubicBezTo>
                    <a:pt x="105" y="2344"/>
                    <a:pt x="147" y="2030"/>
                    <a:pt x="419" y="1800"/>
                  </a:cubicBezTo>
                  <a:cubicBezTo>
                    <a:pt x="524" y="1695"/>
                    <a:pt x="565" y="1528"/>
                    <a:pt x="670" y="1423"/>
                  </a:cubicBezTo>
                  <a:cubicBezTo>
                    <a:pt x="796" y="1193"/>
                    <a:pt x="984" y="1005"/>
                    <a:pt x="1256" y="879"/>
                  </a:cubicBezTo>
                  <a:cubicBezTo>
                    <a:pt x="1381" y="837"/>
                    <a:pt x="1486" y="691"/>
                    <a:pt x="1612" y="628"/>
                  </a:cubicBezTo>
                  <a:cubicBezTo>
                    <a:pt x="1695" y="565"/>
                    <a:pt x="1779" y="524"/>
                    <a:pt x="1842" y="524"/>
                  </a:cubicBezTo>
                  <a:cubicBezTo>
                    <a:pt x="2030" y="545"/>
                    <a:pt x="2197" y="461"/>
                    <a:pt x="2323" y="356"/>
                  </a:cubicBezTo>
                  <a:cubicBezTo>
                    <a:pt x="2511" y="168"/>
                    <a:pt x="2741" y="126"/>
                    <a:pt x="2992" y="105"/>
                  </a:cubicBezTo>
                  <a:cubicBezTo>
                    <a:pt x="3181" y="63"/>
                    <a:pt x="3369" y="63"/>
                    <a:pt x="3578" y="42"/>
                  </a:cubicBezTo>
                  <a:cubicBezTo>
                    <a:pt x="4248" y="1"/>
                    <a:pt x="4876" y="105"/>
                    <a:pt x="5461" y="524"/>
                  </a:cubicBezTo>
                  <a:cubicBezTo>
                    <a:pt x="5817" y="796"/>
                    <a:pt x="6215" y="1005"/>
                    <a:pt x="6591" y="1298"/>
                  </a:cubicBezTo>
                  <a:cubicBezTo>
                    <a:pt x="6696" y="1381"/>
                    <a:pt x="6801" y="1486"/>
                    <a:pt x="6842" y="1591"/>
                  </a:cubicBezTo>
                  <a:cubicBezTo>
                    <a:pt x="7261" y="2407"/>
                    <a:pt x="7679" y="3202"/>
                    <a:pt x="7533" y="4122"/>
                  </a:cubicBezTo>
                  <a:close/>
                  <a:moveTo>
                    <a:pt x="3076" y="2930"/>
                  </a:moveTo>
                  <a:cubicBezTo>
                    <a:pt x="3076" y="2888"/>
                    <a:pt x="3076" y="2783"/>
                    <a:pt x="3055" y="2679"/>
                  </a:cubicBezTo>
                  <a:cubicBezTo>
                    <a:pt x="2992" y="2302"/>
                    <a:pt x="2658" y="2114"/>
                    <a:pt x="2323" y="2260"/>
                  </a:cubicBezTo>
                  <a:cubicBezTo>
                    <a:pt x="2197" y="2323"/>
                    <a:pt x="2093" y="2449"/>
                    <a:pt x="2009" y="2574"/>
                  </a:cubicBezTo>
                  <a:cubicBezTo>
                    <a:pt x="1884" y="2825"/>
                    <a:pt x="1842" y="3076"/>
                    <a:pt x="1925" y="3348"/>
                  </a:cubicBezTo>
                  <a:cubicBezTo>
                    <a:pt x="1946" y="3495"/>
                    <a:pt x="2051" y="3599"/>
                    <a:pt x="2218" y="3683"/>
                  </a:cubicBezTo>
                  <a:cubicBezTo>
                    <a:pt x="2658" y="3871"/>
                    <a:pt x="3055" y="3620"/>
                    <a:pt x="3097" y="3160"/>
                  </a:cubicBezTo>
                  <a:cubicBezTo>
                    <a:pt x="3076" y="3076"/>
                    <a:pt x="3076" y="3034"/>
                    <a:pt x="3076" y="293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906;p68">
              <a:extLst>
                <a:ext uri="{FF2B5EF4-FFF2-40B4-BE49-F238E27FC236}">
                  <a16:creationId xmlns:a16="http://schemas.microsoft.com/office/drawing/2014/main" id="{DEF17A0B-5D57-A252-A578-71EDD23E9FCA}"/>
                </a:ext>
              </a:extLst>
            </p:cNvPr>
            <p:cNvSpPr/>
            <p:nvPr/>
          </p:nvSpPr>
          <p:spPr>
            <a:xfrm flipH="1">
              <a:off x="1566250" y="3081600"/>
              <a:ext cx="163225" cy="95225"/>
            </a:xfrm>
            <a:custGeom>
              <a:avLst/>
              <a:gdLst/>
              <a:ahLst/>
              <a:cxnLst/>
              <a:rect l="l" t="t" r="r" b="b"/>
              <a:pathLst>
                <a:path w="6529" h="3809" extrusionOk="0">
                  <a:moveTo>
                    <a:pt x="42" y="84"/>
                  </a:moveTo>
                  <a:cubicBezTo>
                    <a:pt x="273" y="0"/>
                    <a:pt x="440" y="126"/>
                    <a:pt x="628" y="189"/>
                  </a:cubicBezTo>
                  <a:cubicBezTo>
                    <a:pt x="963" y="293"/>
                    <a:pt x="1277" y="335"/>
                    <a:pt x="1612" y="335"/>
                  </a:cubicBezTo>
                  <a:lnTo>
                    <a:pt x="5148" y="335"/>
                  </a:lnTo>
                  <a:cubicBezTo>
                    <a:pt x="5587" y="335"/>
                    <a:pt x="6006" y="377"/>
                    <a:pt x="6487" y="168"/>
                  </a:cubicBezTo>
                  <a:cubicBezTo>
                    <a:pt x="6487" y="314"/>
                    <a:pt x="6529" y="419"/>
                    <a:pt x="6508" y="523"/>
                  </a:cubicBezTo>
                  <a:cubicBezTo>
                    <a:pt x="6382" y="1046"/>
                    <a:pt x="6215" y="1591"/>
                    <a:pt x="5817" y="2009"/>
                  </a:cubicBezTo>
                  <a:cubicBezTo>
                    <a:pt x="5776" y="2093"/>
                    <a:pt x="5713" y="2176"/>
                    <a:pt x="5692" y="2239"/>
                  </a:cubicBezTo>
                  <a:cubicBezTo>
                    <a:pt x="5504" y="2762"/>
                    <a:pt x="5127" y="3118"/>
                    <a:pt x="4625" y="3348"/>
                  </a:cubicBezTo>
                  <a:cubicBezTo>
                    <a:pt x="4604" y="3369"/>
                    <a:pt x="4541" y="3369"/>
                    <a:pt x="4520" y="3390"/>
                  </a:cubicBezTo>
                  <a:cubicBezTo>
                    <a:pt x="3704" y="3787"/>
                    <a:pt x="3662" y="3808"/>
                    <a:pt x="2763" y="3767"/>
                  </a:cubicBezTo>
                  <a:cubicBezTo>
                    <a:pt x="2511" y="3746"/>
                    <a:pt x="2260" y="3683"/>
                    <a:pt x="2093" y="3495"/>
                  </a:cubicBezTo>
                  <a:cubicBezTo>
                    <a:pt x="1926" y="3348"/>
                    <a:pt x="1716" y="3243"/>
                    <a:pt x="1507" y="3160"/>
                  </a:cubicBezTo>
                  <a:cubicBezTo>
                    <a:pt x="754" y="2867"/>
                    <a:pt x="335" y="2344"/>
                    <a:pt x="126" y="1570"/>
                  </a:cubicBezTo>
                  <a:cubicBezTo>
                    <a:pt x="1" y="1067"/>
                    <a:pt x="22" y="586"/>
                    <a:pt x="42" y="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907;p68">
              <a:extLst>
                <a:ext uri="{FF2B5EF4-FFF2-40B4-BE49-F238E27FC236}">
                  <a16:creationId xmlns:a16="http://schemas.microsoft.com/office/drawing/2014/main" id="{23BC590F-68AD-CA64-79E9-4DFA49DA784F}"/>
                </a:ext>
              </a:extLst>
            </p:cNvPr>
            <p:cNvSpPr/>
            <p:nvPr/>
          </p:nvSpPr>
          <p:spPr>
            <a:xfrm flipH="1">
              <a:off x="1297900" y="3017775"/>
              <a:ext cx="173175" cy="158525"/>
            </a:xfrm>
            <a:custGeom>
              <a:avLst/>
              <a:gdLst/>
              <a:ahLst/>
              <a:cxnLst/>
              <a:rect l="l" t="t" r="r" b="b"/>
              <a:pathLst>
                <a:path w="6927" h="6341" extrusionOk="0">
                  <a:moveTo>
                    <a:pt x="6466" y="2616"/>
                  </a:moveTo>
                  <a:cubicBezTo>
                    <a:pt x="6299" y="1988"/>
                    <a:pt x="5839" y="1507"/>
                    <a:pt x="5274" y="1256"/>
                  </a:cubicBezTo>
                  <a:lnTo>
                    <a:pt x="5232" y="1214"/>
                  </a:lnTo>
                  <a:cubicBezTo>
                    <a:pt x="3851" y="1"/>
                    <a:pt x="984" y="1382"/>
                    <a:pt x="566" y="2993"/>
                  </a:cubicBezTo>
                  <a:cubicBezTo>
                    <a:pt x="1" y="5064"/>
                    <a:pt x="2700" y="6340"/>
                    <a:pt x="4416" y="5985"/>
                  </a:cubicBezTo>
                  <a:cubicBezTo>
                    <a:pt x="6111" y="5587"/>
                    <a:pt x="6927" y="4332"/>
                    <a:pt x="6466" y="261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908;p68">
              <a:extLst>
                <a:ext uri="{FF2B5EF4-FFF2-40B4-BE49-F238E27FC236}">
                  <a16:creationId xmlns:a16="http://schemas.microsoft.com/office/drawing/2014/main" id="{DB6CB821-DA92-F5F0-88EF-9FF394C57D49}"/>
                </a:ext>
              </a:extLst>
            </p:cNvPr>
            <p:cNvSpPr/>
            <p:nvPr/>
          </p:nvSpPr>
          <p:spPr>
            <a:xfrm flipH="1">
              <a:off x="1778625" y="2949775"/>
              <a:ext cx="145425" cy="151725"/>
            </a:xfrm>
            <a:custGeom>
              <a:avLst/>
              <a:gdLst/>
              <a:ahLst/>
              <a:cxnLst/>
              <a:rect l="l" t="t" r="r" b="b"/>
              <a:pathLst>
                <a:path w="5817" h="6069" extrusionOk="0">
                  <a:moveTo>
                    <a:pt x="5398" y="1988"/>
                  </a:moveTo>
                  <a:cubicBezTo>
                    <a:pt x="5126" y="1319"/>
                    <a:pt x="4666" y="838"/>
                    <a:pt x="4080" y="628"/>
                  </a:cubicBezTo>
                  <a:cubicBezTo>
                    <a:pt x="3913" y="461"/>
                    <a:pt x="3704" y="335"/>
                    <a:pt x="3452" y="231"/>
                  </a:cubicBezTo>
                  <a:cubicBezTo>
                    <a:pt x="2846" y="1"/>
                    <a:pt x="1988" y="314"/>
                    <a:pt x="1465" y="628"/>
                  </a:cubicBezTo>
                  <a:cubicBezTo>
                    <a:pt x="900" y="963"/>
                    <a:pt x="502" y="1591"/>
                    <a:pt x="335" y="2239"/>
                  </a:cubicBezTo>
                  <a:cubicBezTo>
                    <a:pt x="0" y="3578"/>
                    <a:pt x="795" y="4918"/>
                    <a:pt x="1967" y="5545"/>
                  </a:cubicBezTo>
                  <a:cubicBezTo>
                    <a:pt x="2929" y="6068"/>
                    <a:pt x="4206" y="5985"/>
                    <a:pt x="4980" y="5148"/>
                  </a:cubicBezTo>
                  <a:cubicBezTo>
                    <a:pt x="5733" y="4311"/>
                    <a:pt x="5817" y="2993"/>
                    <a:pt x="5398" y="19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909;p68">
              <a:extLst>
                <a:ext uri="{FF2B5EF4-FFF2-40B4-BE49-F238E27FC236}">
                  <a16:creationId xmlns:a16="http://schemas.microsoft.com/office/drawing/2014/main" id="{DBFB69E5-4A6F-29B6-3D21-E1216741FD24}"/>
                </a:ext>
              </a:extLst>
            </p:cNvPr>
            <p:cNvSpPr/>
            <p:nvPr/>
          </p:nvSpPr>
          <p:spPr>
            <a:xfrm flipH="1">
              <a:off x="1262850" y="3583750"/>
              <a:ext cx="446750" cy="77450"/>
            </a:xfrm>
            <a:custGeom>
              <a:avLst/>
              <a:gdLst/>
              <a:ahLst/>
              <a:cxnLst/>
              <a:rect l="l" t="t" r="r" b="b"/>
              <a:pathLst>
                <a:path w="17870" h="3098" extrusionOk="0">
                  <a:moveTo>
                    <a:pt x="16698" y="22"/>
                  </a:moveTo>
                  <a:lnTo>
                    <a:pt x="16614" y="22"/>
                  </a:lnTo>
                  <a:cubicBezTo>
                    <a:pt x="16489" y="22"/>
                    <a:pt x="16342" y="64"/>
                    <a:pt x="16258" y="106"/>
                  </a:cubicBezTo>
                  <a:cubicBezTo>
                    <a:pt x="15882" y="168"/>
                    <a:pt x="15463" y="106"/>
                    <a:pt x="15129" y="168"/>
                  </a:cubicBezTo>
                  <a:cubicBezTo>
                    <a:pt x="14522" y="231"/>
                    <a:pt x="13957" y="315"/>
                    <a:pt x="13350" y="294"/>
                  </a:cubicBezTo>
                  <a:cubicBezTo>
                    <a:pt x="12011" y="210"/>
                    <a:pt x="10651" y="608"/>
                    <a:pt x="9375" y="859"/>
                  </a:cubicBezTo>
                  <a:cubicBezTo>
                    <a:pt x="7826" y="1173"/>
                    <a:pt x="6278" y="1445"/>
                    <a:pt x="4709" y="1528"/>
                  </a:cubicBezTo>
                  <a:cubicBezTo>
                    <a:pt x="3390" y="1591"/>
                    <a:pt x="2198" y="1319"/>
                    <a:pt x="921" y="1173"/>
                  </a:cubicBezTo>
                  <a:cubicBezTo>
                    <a:pt x="126" y="1110"/>
                    <a:pt x="1" y="2365"/>
                    <a:pt x="733" y="2533"/>
                  </a:cubicBezTo>
                  <a:cubicBezTo>
                    <a:pt x="1947" y="2847"/>
                    <a:pt x="2972" y="3098"/>
                    <a:pt x="4248" y="3098"/>
                  </a:cubicBezTo>
                  <a:cubicBezTo>
                    <a:pt x="5943" y="3098"/>
                    <a:pt x="7638" y="2805"/>
                    <a:pt x="9312" y="2491"/>
                  </a:cubicBezTo>
                  <a:cubicBezTo>
                    <a:pt x="10776" y="2219"/>
                    <a:pt x="12241" y="1842"/>
                    <a:pt x="13727" y="1905"/>
                  </a:cubicBezTo>
                  <a:cubicBezTo>
                    <a:pt x="14333" y="1947"/>
                    <a:pt x="14919" y="1779"/>
                    <a:pt x="15484" y="1738"/>
                  </a:cubicBezTo>
                  <a:cubicBezTo>
                    <a:pt x="16091" y="1675"/>
                    <a:pt x="16530" y="1759"/>
                    <a:pt x="17116" y="1528"/>
                  </a:cubicBezTo>
                  <a:cubicBezTo>
                    <a:pt x="17870" y="1235"/>
                    <a:pt x="17451" y="1"/>
                    <a:pt x="16698" y="2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910;p68">
              <a:extLst>
                <a:ext uri="{FF2B5EF4-FFF2-40B4-BE49-F238E27FC236}">
                  <a16:creationId xmlns:a16="http://schemas.microsoft.com/office/drawing/2014/main" id="{CA6F45C7-B629-30D9-45D1-CF72AE6D01B4}"/>
                </a:ext>
              </a:extLst>
            </p:cNvPr>
            <p:cNvSpPr/>
            <p:nvPr/>
          </p:nvSpPr>
          <p:spPr>
            <a:xfrm flipH="1">
              <a:off x="1268075" y="3500600"/>
              <a:ext cx="446750" cy="74825"/>
            </a:xfrm>
            <a:custGeom>
              <a:avLst/>
              <a:gdLst/>
              <a:ahLst/>
              <a:cxnLst/>
              <a:rect l="l" t="t" r="r" b="b"/>
              <a:pathLst>
                <a:path w="17870" h="2993" extrusionOk="0">
                  <a:moveTo>
                    <a:pt x="16718" y="42"/>
                  </a:moveTo>
                  <a:lnTo>
                    <a:pt x="16635" y="42"/>
                  </a:lnTo>
                  <a:cubicBezTo>
                    <a:pt x="16405" y="42"/>
                    <a:pt x="16258" y="105"/>
                    <a:pt x="16112" y="251"/>
                  </a:cubicBezTo>
                  <a:cubicBezTo>
                    <a:pt x="15861" y="314"/>
                    <a:pt x="15547" y="314"/>
                    <a:pt x="15296" y="356"/>
                  </a:cubicBezTo>
                  <a:cubicBezTo>
                    <a:pt x="14542" y="419"/>
                    <a:pt x="13789" y="502"/>
                    <a:pt x="12994" y="607"/>
                  </a:cubicBezTo>
                  <a:cubicBezTo>
                    <a:pt x="11634" y="795"/>
                    <a:pt x="10232" y="712"/>
                    <a:pt x="8851" y="879"/>
                  </a:cubicBezTo>
                  <a:cubicBezTo>
                    <a:pt x="7387" y="1025"/>
                    <a:pt x="5880" y="1109"/>
                    <a:pt x="4415" y="1046"/>
                  </a:cubicBezTo>
                  <a:cubicBezTo>
                    <a:pt x="3160" y="1004"/>
                    <a:pt x="1674" y="586"/>
                    <a:pt x="440" y="984"/>
                  </a:cubicBezTo>
                  <a:cubicBezTo>
                    <a:pt x="1" y="1109"/>
                    <a:pt x="63" y="1653"/>
                    <a:pt x="440" y="1820"/>
                  </a:cubicBezTo>
                  <a:cubicBezTo>
                    <a:pt x="3327" y="2992"/>
                    <a:pt x="6780" y="2762"/>
                    <a:pt x="9814" y="2385"/>
                  </a:cubicBezTo>
                  <a:cubicBezTo>
                    <a:pt x="11320" y="2197"/>
                    <a:pt x="12848" y="2260"/>
                    <a:pt x="14354" y="2092"/>
                  </a:cubicBezTo>
                  <a:cubicBezTo>
                    <a:pt x="15296" y="1988"/>
                    <a:pt x="16509" y="2113"/>
                    <a:pt x="17283" y="1465"/>
                  </a:cubicBezTo>
                  <a:cubicBezTo>
                    <a:pt x="17869" y="1004"/>
                    <a:pt x="17430" y="0"/>
                    <a:pt x="16718" y="4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911;p68">
              <a:extLst>
                <a:ext uri="{FF2B5EF4-FFF2-40B4-BE49-F238E27FC236}">
                  <a16:creationId xmlns:a16="http://schemas.microsoft.com/office/drawing/2014/main" id="{F68F63BF-C3E9-C869-E0F2-3BA5D7B77E67}"/>
                </a:ext>
              </a:extLst>
            </p:cNvPr>
            <p:cNvSpPr/>
            <p:nvPr/>
          </p:nvSpPr>
          <p:spPr>
            <a:xfrm flipH="1">
              <a:off x="905575" y="2441325"/>
              <a:ext cx="1489275" cy="1677050"/>
            </a:xfrm>
            <a:custGeom>
              <a:avLst/>
              <a:gdLst/>
              <a:ahLst/>
              <a:cxnLst/>
              <a:rect l="l" t="t" r="r" b="b"/>
              <a:pathLst>
                <a:path w="59571" h="67082" extrusionOk="0">
                  <a:moveTo>
                    <a:pt x="44087" y="56662"/>
                  </a:moveTo>
                  <a:cubicBezTo>
                    <a:pt x="44108" y="56808"/>
                    <a:pt x="44129" y="56997"/>
                    <a:pt x="44150" y="57164"/>
                  </a:cubicBezTo>
                  <a:cubicBezTo>
                    <a:pt x="44191" y="57290"/>
                    <a:pt x="44212" y="57415"/>
                    <a:pt x="44296" y="57520"/>
                  </a:cubicBezTo>
                  <a:cubicBezTo>
                    <a:pt x="44463" y="57792"/>
                    <a:pt x="44547" y="58064"/>
                    <a:pt x="44610" y="58357"/>
                  </a:cubicBezTo>
                  <a:cubicBezTo>
                    <a:pt x="44840" y="59508"/>
                    <a:pt x="45049" y="60658"/>
                    <a:pt x="45280" y="61809"/>
                  </a:cubicBezTo>
                  <a:cubicBezTo>
                    <a:pt x="45342" y="62123"/>
                    <a:pt x="45447" y="62437"/>
                    <a:pt x="45489" y="62751"/>
                  </a:cubicBezTo>
                  <a:cubicBezTo>
                    <a:pt x="45572" y="63169"/>
                    <a:pt x="45719" y="63588"/>
                    <a:pt x="45761" y="64027"/>
                  </a:cubicBezTo>
                  <a:cubicBezTo>
                    <a:pt x="45761" y="64215"/>
                    <a:pt x="45865" y="64404"/>
                    <a:pt x="45907" y="64613"/>
                  </a:cubicBezTo>
                  <a:cubicBezTo>
                    <a:pt x="46179" y="64508"/>
                    <a:pt x="46430" y="64404"/>
                    <a:pt x="46660" y="64299"/>
                  </a:cubicBezTo>
                  <a:cubicBezTo>
                    <a:pt x="46849" y="64194"/>
                    <a:pt x="47037" y="64111"/>
                    <a:pt x="47267" y="64111"/>
                  </a:cubicBezTo>
                  <a:lnTo>
                    <a:pt x="47372" y="64111"/>
                  </a:lnTo>
                  <a:cubicBezTo>
                    <a:pt x="48334" y="63797"/>
                    <a:pt x="49339" y="63922"/>
                    <a:pt x="50301" y="63922"/>
                  </a:cubicBezTo>
                  <a:cubicBezTo>
                    <a:pt x="50824" y="63922"/>
                    <a:pt x="51306" y="64132"/>
                    <a:pt x="51682" y="64487"/>
                  </a:cubicBezTo>
                  <a:cubicBezTo>
                    <a:pt x="52059" y="64822"/>
                    <a:pt x="52142" y="65345"/>
                    <a:pt x="51891" y="65764"/>
                  </a:cubicBezTo>
                  <a:cubicBezTo>
                    <a:pt x="51661" y="66224"/>
                    <a:pt x="51306" y="66538"/>
                    <a:pt x="50824" y="66726"/>
                  </a:cubicBezTo>
                  <a:cubicBezTo>
                    <a:pt x="50259" y="66935"/>
                    <a:pt x="49673" y="67082"/>
                    <a:pt x="49046" y="67082"/>
                  </a:cubicBezTo>
                  <a:cubicBezTo>
                    <a:pt x="48376" y="67082"/>
                    <a:pt x="47707" y="67040"/>
                    <a:pt x="47058" y="66935"/>
                  </a:cubicBezTo>
                  <a:cubicBezTo>
                    <a:pt x="46932" y="66915"/>
                    <a:pt x="46807" y="66915"/>
                    <a:pt x="46660" y="66831"/>
                  </a:cubicBezTo>
                  <a:cubicBezTo>
                    <a:pt x="46326" y="66622"/>
                    <a:pt x="45991" y="66433"/>
                    <a:pt x="45656" y="66203"/>
                  </a:cubicBezTo>
                  <a:cubicBezTo>
                    <a:pt x="45300" y="65931"/>
                    <a:pt x="45070" y="65596"/>
                    <a:pt x="44966" y="65178"/>
                  </a:cubicBezTo>
                  <a:cubicBezTo>
                    <a:pt x="44861" y="64801"/>
                    <a:pt x="44735" y="64425"/>
                    <a:pt x="44882" y="64027"/>
                  </a:cubicBezTo>
                  <a:cubicBezTo>
                    <a:pt x="44945" y="63922"/>
                    <a:pt x="44882" y="63776"/>
                    <a:pt x="44861" y="63650"/>
                  </a:cubicBezTo>
                  <a:cubicBezTo>
                    <a:pt x="44422" y="62039"/>
                    <a:pt x="44233" y="60407"/>
                    <a:pt x="43899" y="58775"/>
                  </a:cubicBezTo>
                  <a:cubicBezTo>
                    <a:pt x="43815" y="58420"/>
                    <a:pt x="43752" y="58043"/>
                    <a:pt x="43522" y="57708"/>
                  </a:cubicBezTo>
                  <a:cubicBezTo>
                    <a:pt x="43459" y="57604"/>
                    <a:pt x="43459" y="57478"/>
                    <a:pt x="43417" y="57332"/>
                  </a:cubicBezTo>
                  <a:cubicBezTo>
                    <a:pt x="43375" y="57122"/>
                    <a:pt x="43355" y="56955"/>
                    <a:pt x="43313" y="56746"/>
                  </a:cubicBezTo>
                  <a:cubicBezTo>
                    <a:pt x="43041" y="56599"/>
                    <a:pt x="42790" y="56683"/>
                    <a:pt x="42559" y="56704"/>
                  </a:cubicBezTo>
                  <a:cubicBezTo>
                    <a:pt x="42308" y="56746"/>
                    <a:pt x="42036" y="56787"/>
                    <a:pt x="41785" y="56787"/>
                  </a:cubicBezTo>
                  <a:cubicBezTo>
                    <a:pt x="40906" y="56787"/>
                    <a:pt x="40028" y="56767"/>
                    <a:pt x="39170" y="56787"/>
                  </a:cubicBezTo>
                  <a:cubicBezTo>
                    <a:pt x="38668" y="56808"/>
                    <a:pt x="38354" y="56599"/>
                    <a:pt x="38186" y="56160"/>
                  </a:cubicBezTo>
                  <a:cubicBezTo>
                    <a:pt x="38061" y="55699"/>
                    <a:pt x="37747" y="55302"/>
                    <a:pt x="37705" y="54779"/>
                  </a:cubicBezTo>
                  <a:cubicBezTo>
                    <a:pt x="37663" y="54423"/>
                    <a:pt x="37412" y="54151"/>
                    <a:pt x="37203" y="53879"/>
                  </a:cubicBezTo>
                  <a:cubicBezTo>
                    <a:pt x="37098" y="53754"/>
                    <a:pt x="36973" y="53712"/>
                    <a:pt x="36805" y="53712"/>
                  </a:cubicBezTo>
                  <a:lnTo>
                    <a:pt x="35634" y="53712"/>
                  </a:lnTo>
                  <a:cubicBezTo>
                    <a:pt x="35090" y="54235"/>
                    <a:pt x="35027" y="54883"/>
                    <a:pt x="34797" y="55490"/>
                  </a:cubicBezTo>
                  <a:cubicBezTo>
                    <a:pt x="34734" y="55637"/>
                    <a:pt x="34692" y="55825"/>
                    <a:pt x="34608" y="55951"/>
                  </a:cubicBezTo>
                  <a:cubicBezTo>
                    <a:pt x="34525" y="56118"/>
                    <a:pt x="34462" y="56285"/>
                    <a:pt x="34420" y="56474"/>
                  </a:cubicBezTo>
                  <a:cubicBezTo>
                    <a:pt x="34378" y="56913"/>
                    <a:pt x="33981" y="57269"/>
                    <a:pt x="33541" y="57290"/>
                  </a:cubicBezTo>
                  <a:cubicBezTo>
                    <a:pt x="33228" y="57311"/>
                    <a:pt x="32935" y="57290"/>
                    <a:pt x="32642" y="57164"/>
                  </a:cubicBezTo>
                  <a:cubicBezTo>
                    <a:pt x="32495" y="57080"/>
                    <a:pt x="32328" y="57018"/>
                    <a:pt x="32160" y="56997"/>
                  </a:cubicBezTo>
                  <a:cubicBezTo>
                    <a:pt x="31700" y="56913"/>
                    <a:pt x="31261" y="56892"/>
                    <a:pt x="30821" y="56704"/>
                  </a:cubicBezTo>
                  <a:cubicBezTo>
                    <a:pt x="30759" y="56683"/>
                    <a:pt x="30717" y="56704"/>
                    <a:pt x="30633" y="56746"/>
                  </a:cubicBezTo>
                  <a:cubicBezTo>
                    <a:pt x="30445" y="57269"/>
                    <a:pt x="30424" y="57813"/>
                    <a:pt x="30319" y="58357"/>
                  </a:cubicBezTo>
                  <a:cubicBezTo>
                    <a:pt x="30089" y="59675"/>
                    <a:pt x="30005" y="60993"/>
                    <a:pt x="29859" y="62311"/>
                  </a:cubicBezTo>
                  <a:cubicBezTo>
                    <a:pt x="29817" y="62458"/>
                    <a:pt x="29796" y="62604"/>
                    <a:pt x="29775" y="62751"/>
                  </a:cubicBezTo>
                  <a:cubicBezTo>
                    <a:pt x="29712" y="63023"/>
                    <a:pt x="29691" y="63274"/>
                    <a:pt x="29775" y="63546"/>
                  </a:cubicBezTo>
                  <a:cubicBezTo>
                    <a:pt x="29817" y="63671"/>
                    <a:pt x="29817" y="63860"/>
                    <a:pt x="29754" y="63985"/>
                  </a:cubicBezTo>
                  <a:cubicBezTo>
                    <a:pt x="29440" y="64697"/>
                    <a:pt x="29064" y="65345"/>
                    <a:pt x="28290" y="65659"/>
                  </a:cubicBezTo>
                  <a:cubicBezTo>
                    <a:pt x="28038" y="65764"/>
                    <a:pt x="27829" y="65847"/>
                    <a:pt x="27578" y="65847"/>
                  </a:cubicBezTo>
                  <a:lnTo>
                    <a:pt x="24147" y="65847"/>
                  </a:lnTo>
                  <a:cubicBezTo>
                    <a:pt x="23644" y="65847"/>
                    <a:pt x="23184" y="65638"/>
                    <a:pt x="22745" y="65450"/>
                  </a:cubicBezTo>
                  <a:cubicBezTo>
                    <a:pt x="22598" y="65387"/>
                    <a:pt x="22536" y="65241"/>
                    <a:pt x="22452" y="65115"/>
                  </a:cubicBezTo>
                  <a:cubicBezTo>
                    <a:pt x="22284" y="64759"/>
                    <a:pt x="22243" y="64404"/>
                    <a:pt x="22326" y="64069"/>
                  </a:cubicBezTo>
                  <a:cubicBezTo>
                    <a:pt x="22347" y="63922"/>
                    <a:pt x="22431" y="63776"/>
                    <a:pt x="22536" y="63671"/>
                  </a:cubicBezTo>
                  <a:cubicBezTo>
                    <a:pt x="22745" y="63441"/>
                    <a:pt x="22975" y="63190"/>
                    <a:pt x="23205" y="62981"/>
                  </a:cubicBezTo>
                  <a:cubicBezTo>
                    <a:pt x="23289" y="62939"/>
                    <a:pt x="23331" y="62855"/>
                    <a:pt x="23435" y="62834"/>
                  </a:cubicBezTo>
                  <a:cubicBezTo>
                    <a:pt x="24063" y="62541"/>
                    <a:pt x="24691" y="62269"/>
                    <a:pt x="25402" y="62311"/>
                  </a:cubicBezTo>
                  <a:cubicBezTo>
                    <a:pt x="25737" y="62332"/>
                    <a:pt x="26093" y="62311"/>
                    <a:pt x="26427" y="62332"/>
                  </a:cubicBezTo>
                  <a:cubicBezTo>
                    <a:pt x="26616" y="62332"/>
                    <a:pt x="26783" y="62374"/>
                    <a:pt x="26971" y="62416"/>
                  </a:cubicBezTo>
                  <a:cubicBezTo>
                    <a:pt x="27034" y="62416"/>
                    <a:pt x="27076" y="62458"/>
                    <a:pt x="27139" y="62458"/>
                  </a:cubicBezTo>
                  <a:cubicBezTo>
                    <a:pt x="27704" y="62416"/>
                    <a:pt x="28185" y="62730"/>
                    <a:pt x="28666" y="62981"/>
                  </a:cubicBezTo>
                  <a:cubicBezTo>
                    <a:pt x="28708" y="63023"/>
                    <a:pt x="28750" y="63023"/>
                    <a:pt x="28771" y="63023"/>
                  </a:cubicBezTo>
                  <a:cubicBezTo>
                    <a:pt x="28917" y="62876"/>
                    <a:pt x="28917" y="62709"/>
                    <a:pt x="28938" y="62541"/>
                  </a:cubicBezTo>
                  <a:cubicBezTo>
                    <a:pt x="29043" y="61705"/>
                    <a:pt x="29147" y="60847"/>
                    <a:pt x="29252" y="60010"/>
                  </a:cubicBezTo>
                  <a:cubicBezTo>
                    <a:pt x="29294" y="59612"/>
                    <a:pt x="29378" y="59215"/>
                    <a:pt x="29440" y="58838"/>
                  </a:cubicBezTo>
                  <a:cubicBezTo>
                    <a:pt x="29482" y="58545"/>
                    <a:pt x="29545" y="58273"/>
                    <a:pt x="29587" y="58001"/>
                  </a:cubicBezTo>
                  <a:cubicBezTo>
                    <a:pt x="29650" y="57604"/>
                    <a:pt x="29712" y="57227"/>
                    <a:pt x="29859" y="56892"/>
                  </a:cubicBezTo>
                  <a:cubicBezTo>
                    <a:pt x="29880" y="56808"/>
                    <a:pt x="29880" y="56746"/>
                    <a:pt x="29901" y="56683"/>
                  </a:cubicBezTo>
                  <a:cubicBezTo>
                    <a:pt x="29817" y="56495"/>
                    <a:pt x="29670" y="56474"/>
                    <a:pt x="29503" y="56474"/>
                  </a:cubicBezTo>
                  <a:cubicBezTo>
                    <a:pt x="29231" y="56495"/>
                    <a:pt x="28959" y="56390"/>
                    <a:pt x="28708" y="56285"/>
                  </a:cubicBezTo>
                  <a:cubicBezTo>
                    <a:pt x="28520" y="56223"/>
                    <a:pt x="28310" y="56181"/>
                    <a:pt x="28101" y="56139"/>
                  </a:cubicBezTo>
                  <a:cubicBezTo>
                    <a:pt x="27829" y="56055"/>
                    <a:pt x="27578" y="55992"/>
                    <a:pt x="27348" y="55909"/>
                  </a:cubicBezTo>
                  <a:cubicBezTo>
                    <a:pt x="27139" y="55825"/>
                    <a:pt x="26971" y="55658"/>
                    <a:pt x="26950" y="55448"/>
                  </a:cubicBezTo>
                  <a:cubicBezTo>
                    <a:pt x="26867" y="55093"/>
                    <a:pt x="26846" y="54695"/>
                    <a:pt x="27055" y="54360"/>
                  </a:cubicBezTo>
                  <a:cubicBezTo>
                    <a:pt x="27369" y="53774"/>
                    <a:pt x="27725" y="52519"/>
                    <a:pt x="27787" y="51870"/>
                  </a:cubicBezTo>
                  <a:cubicBezTo>
                    <a:pt x="27808" y="51682"/>
                    <a:pt x="27871" y="51515"/>
                    <a:pt x="27913" y="51326"/>
                  </a:cubicBezTo>
                  <a:cubicBezTo>
                    <a:pt x="27976" y="51159"/>
                    <a:pt x="28080" y="51013"/>
                    <a:pt x="27976" y="50803"/>
                  </a:cubicBezTo>
                  <a:cubicBezTo>
                    <a:pt x="27662" y="50761"/>
                    <a:pt x="27369" y="50573"/>
                    <a:pt x="26992" y="50636"/>
                  </a:cubicBezTo>
                  <a:cubicBezTo>
                    <a:pt x="26783" y="50699"/>
                    <a:pt x="26574" y="50510"/>
                    <a:pt x="26553" y="50280"/>
                  </a:cubicBezTo>
                  <a:cubicBezTo>
                    <a:pt x="26532" y="49966"/>
                    <a:pt x="26511" y="49632"/>
                    <a:pt x="26574" y="49318"/>
                  </a:cubicBezTo>
                  <a:cubicBezTo>
                    <a:pt x="26762" y="48627"/>
                    <a:pt x="26888" y="47958"/>
                    <a:pt x="26867" y="47246"/>
                  </a:cubicBezTo>
                  <a:cubicBezTo>
                    <a:pt x="26867" y="47079"/>
                    <a:pt x="26846" y="46870"/>
                    <a:pt x="26929" y="46744"/>
                  </a:cubicBezTo>
                  <a:cubicBezTo>
                    <a:pt x="27076" y="46430"/>
                    <a:pt x="27055" y="46116"/>
                    <a:pt x="27055" y="45803"/>
                  </a:cubicBezTo>
                  <a:cubicBezTo>
                    <a:pt x="27055" y="45468"/>
                    <a:pt x="27076" y="45133"/>
                    <a:pt x="27160" y="44777"/>
                  </a:cubicBezTo>
                  <a:cubicBezTo>
                    <a:pt x="27202" y="44526"/>
                    <a:pt x="27202" y="44254"/>
                    <a:pt x="27202" y="44003"/>
                  </a:cubicBezTo>
                  <a:cubicBezTo>
                    <a:pt x="27202" y="43731"/>
                    <a:pt x="27243" y="43480"/>
                    <a:pt x="27348" y="43208"/>
                  </a:cubicBezTo>
                  <a:cubicBezTo>
                    <a:pt x="27474" y="42873"/>
                    <a:pt x="27557" y="42539"/>
                    <a:pt x="27557" y="42162"/>
                  </a:cubicBezTo>
                  <a:lnTo>
                    <a:pt x="27557" y="41890"/>
                  </a:lnTo>
                  <a:cubicBezTo>
                    <a:pt x="27599" y="41471"/>
                    <a:pt x="27704" y="41011"/>
                    <a:pt x="27704" y="40593"/>
                  </a:cubicBezTo>
                  <a:cubicBezTo>
                    <a:pt x="27704" y="40174"/>
                    <a:pt x="27766" y="39798"/>
                    <a:pt x="27829" y="39379"/>
                  </a:cubicBezTo>
                  <a:cubicBezTo>
                    <a:pt x="27997" y="38500"/>
                    <a:pt x="28080" y="37642"/>
                    <a:pt x="28310" y="36805"/>
                  </a:cubicBezTo>
                  <a:cubicBezTo>
                    <a:pt x="28499" y="36136"/>
                    <a:pt x="28394" y="35445"/>
                    <a:pt x="28541" y="34776"/>
                  </a:cubicBezTo>
                  <a:cubicBezTo>
                    <a:pt x="28603" y="34588"/>
                    <a:pt x="28499" y="34378"/>
                    <a:pt x="28457" y="34148"/>
                  </a:cubicBezTo>
                  <a:cubicBezTo>
                    <a:pt x="28352" y="34148"/>
                    <a:pt x="28248" y="34148"/>
                    <a:pt x="28143" y="34169"/>
                  </a:cubicBezTo>
                  <a:cubicBezTo>
                    <a:pt x="28080" y="34190"/>
                    <a:pt x="27976" y="34274"/>
                    <a:pt x="27892" y="34274"/>
                  </a:cubicBezTo>
                  <a:cubicBezTo>
                    <a:pt x="27243" y="34253"/>
                    <a:pt x="26637" y="34504"/>
                    <a:pt x="25988" y="34504"/>
                  </a:cubicBezTo>
                  <a:cubicBezTo>
                    <a:pt x="25737" y="34504"/>
                    <a:pt x="25528" y="34504"/>
                    <a:pt x="25297" y="34588"/>
                  </a:cubicBezTo>
                  <a:cubicBezTo>
                    <a:pt x="25109" y="34671"/>
                    <a:pt x="24942" y="34671"/>
                    <a:pt x="24753" y="34671"/>
                  </a:cubicBezTo>
                  <a:lnTo>
                    <a:pt x="23435" y="34671"/>
                  </a:lnTo>
                  <a:cubicBezTo>
                    <a:pt x="23080" y="34671"/>
                    <a:pt x="22703" y="34671"/>
                    <a:pt x="22368" y="34525"/>
                  </a:cubicBezTo>
                  <a:cubicBezTo>
                    <a:pt x="22264" y="34483"/>
                    <a:pt x="22138" y="34483"/>
                    <a:pt x="22033" y="34504"/>
                  </a:cubicBezTo>
                  <a:cubicBezTo>
                    <a:pt x="21594" y="34525"/>
                    <a:pt x="21176" y="34399"/>
                    <a:pt x="20778" y="34190"/>
                  </a:cubicBezTo>
                  <a:cubicBezTo>
                    <a:pt x="20464" y="34044"/>
                    <a:pt x="20150" y="33897"/>
                    <a:pt x="19815" y="33855"/>
                  </a:cubicBezTo>
                  <a:cubicBezTo>
                    <a:pt x="19523" y="33792"/>
                    <a:pt x="19251" y="33688"/>
                    <a:pt x="19041" y="33520"/>
                  </a:cubicBezTo>
                  <a:cubicBezTo>
                    <a:pt x="18895" y="33374"/>
                    <a:pt x="18769" y="33269"/>
                    <a:pt x="18581" y="33165"/>
                  </a:cubicBezTo>
                  <a:cubicBezTo>
                    <a:pt x="17451" y="32516"/>
                    <a:pt x="16530" y="31575"/>
                    <a:pt x="15652" y="30654"/>
                  </a:cubicBezTo>
                  <a:cubicBezTo>
                    <a:pt x="15463" y="30487"/>
                    <a:pt x="15317" y="30298"/>
                    <a:pt x="15150" y="30110"/>
                  </a:cubicBezTo>
                  <a:cubicBezTo>
                    <a:pt x="14605" y="29524"/>
                    <a:pt x="14124" y="28938"/>
                    <a:pt x="13810" y="28227"/>
                  </a:cubicBezTo>
                  <a:cubicBezTo>
                    <a:pt x="13580" y="27704"/>
                    <a:pt x="13245" y="27264"/>
                    <a:pt x="12953" y="26762"/>
                  </a:cubicBezTo>
                  <a:cubicBezTo>
                    <a:pt x="12869" y="26657"/>
                    <a:pt x="12827" y="26532"/>
                    <a:pt x="12806" y="26385"/>
                  </a:cubicBezTo>
                  <a:cubicBezTo>
                    <a:pt x="12722" y="26051"/>
                    <a:pt x="12555" y="25821"/>
                    <a:pt x="12220" y="25695"/>
                  </a:cubicBezTo>
                  <a:cubicBezTo>
                    <a:pt x="12137" y="25653"/>
                    <a:pt x="12095" y="25611"/>
                    <a:pt x="12032" y="25549"/>
                  </a:cubicBezTo>
                  <a:cubicBezTo>
                    <a:pt x="11404" y="25297"/>
                    <a:pt x="11028" y="24795"/>
                    <a:pt x="10756" y="24168"/>
                  </a:cubicBezTo>
                  <a:cubicBezTo>
                    <a:pt x="10714" y="24021"/>
                    <a:pt x="10630" y="23854"/>
                    <a:pt x="10525" y="23728"/>
                  </a:cubicBezTo>
                  <a:cubicBezTo>
                    <a:pt x="10253" y="23372"/>
                    <a:pt x="10128" y="22975"/>
                    <a:pt x="10002" y="22556"/>
                  </a:cubicBezTo>
                  <a:cubicBezTo>
                    <a:pt x="9919" y="22284"/>
                    <a:pt x="9877" y="22033"/>
                    <a:pt x="9898" y="21761"/>
                  </a:cubicBezTo>
                  <a:lnTo>
                    <a:pt x="9898" y="21343"/>
                  </a:lnTo>
                  <a:cubicBezTo>
                    <a:pt x="9814" y="21301"/>
                    <a:pt x="9730" y="21217"/>
                    <a:pt x="9668" y="21134"/>
                  </a:cubicBezTo>
                  <a:cubicBezTo>
                    <a:pt x="8935" y="20569"/>
                    <a:pt x="8224" y="19983"/>
                    <a:pt x="7596" y="19334"/>
                  </a:cubicBezTo>
                  <a:cubicBezTo>
                    <a:pt x="7178" y="18916"/>
                    <a:pt x="6738" y="18518"/>
                    <a:pt x="6320" y="18121"/>
                  </a:cubicBezTo>
                  <a:lnTo>
                    <a:pt x="6236" y="18058"/>
                  </a:lnTo>
                  <a:cubicBezTo>
                    <a:pt x="5315" y="17577"/>
                    <a:pt x="4667" y="16802"/>
                    <a:pt x="3955" y="16091"/>
                  </a:cubicBezTo>
                  <a:cubicBezTo>
                    <a:pt x="3516" y="15610"/>
                    <a:pt x="3014" y="15233"/>
                    <a:pt x="2491" y="14857"/>
                  </a:cubicBezTo>
                  <a:cubicBezTo>
                    <a:pt x="2281" y="14731"/>
                    <a:pt x="2135" y="14543"/>
                    <a:pt x="1947" y="14396"/>
                  </a:cubicBezTo>
                  <a:cubicBezTo>
                    <a:pt x="1528" y="14041"/>
                    <a:pt x="1131" y="13664"/>
                    <a:pt x="670" y="13371"/>
                  </a:cubicBezTo>
                  <a:cubicBezTo>
                    <a:pt x="315" y="13162"/>
                    <a:pt x="210" y="12827"/>
                    <a:pt x="64" y="12513"/>
                  </a:cubicBezTo>
                  <a:cubicBezTo>
                    <a:pt x="1" y="12409"/>
                    <a:pt x="147" y="12220"/>
                    <a:pt x="273" y="12220"/>
                  </a:cubicBezTo>
                  <a:cubicBezTo>
                    <a:pt x="419" y="12199"/>
                    <a:pt x="566" y="12199"/>
                    <a:pt x="712" y="12199"/>
                  </a:cubicBezTo>
                  <a:cubicBezTo>
                    <a:pt x="1298" y="12199"/>
                    <a:pt x="1884" y="12095"/>
                    <a:pt x="2470" y="12032"/>
                  </a:cubicBezTo>
                  <a:cubicBezTo>
                    <a:pt x="3642" y="11927"/>
                    <a:pt x="4771" y="11592"/>
                    <a:pt x="5922" y="11383"/>
                  </a:cubicBezTo>
                  <a:cubicBezTo>
                    <a:pt x="6341" y="11300"/>
                    <a:pt x="6738" y="11174"/>
                    <a:pt x="7115" y="11048"/>
                  </a:cubicBezTo>
                  <a:cubicBezTo>
                    <a:pt x="7826" y="10776"/>
                    <a:pt x="8538" y="10630"/>
                    <a:pt x="9270" y="10525"/>
                  </a:cubicBezTo>
                  <a:cubicBezTo>
                    <a:pt x="10567" y="10316"/>
                    <a:pt x="11885" y="10107"/>
                    <a:pt x="13183" y="9835"/>
                  </a:cubicBezTo>
                  <a:cubicBezTo>
                    <a:pt x="14187" y="9626"/>
                    <a:pt x="15212" y="9437"/>
                    <a:pt x="16217" y="9437"/>
                  </a:cubicBezTo>
                  <a:cubicBezTo>
                    <a:pt x="16698" y="9437"/>
                    <a:pt x="17158" y="9333"/>
                    <a:pt x="17618" y="9207"/>
                  </a:cubicBezTo>
                  <a:cubicBezTo>
                    <a:pt x="17849" y="9165"/>
                    <a:pt x="18058" y="9186"/>
                    <a:pt x="18267" y="9291"/>
                  </a:cubicBezTo>
                  <a:cubicBezTo>
                    <a:pt x="18581" y="9479"/>
                    <a:pt x="18623" y="9730"/>
                    <a:pt x="18393" y="10002"/>
                  </a:cubicBezTo>
                  <a:cubicBezTo>
                    <a:pt x="18183" y="10212"/>
                    <a:pt x="18079" y="10463"/>
                    <a:pt x="17953" y="10735"/>
                  </a:cubicBezTo>
                  <a:cubicBezTo>
                    <a:pt x="17577" y="11592"/>
                    <a:pt x="17200" y="12471"/>
                    <a:pt x="16823" y="13350"/>
                  </a:cubicBezTo>
                  <a:cubicBezTo>
                    <a:pt x="16782" y="13497"/>
                    <a:pt x="16698" y="13664"/>
                    <a:pt x="16635" y="13810"/>
                  </a:cubicBezTo>
                  <a:cubicBezTo>
                    <a:pt x="16823" y="13936"/>
                    <a:pt x="17033" y="13894"/>
                    <a:pt x="17221" y="13915"/>
                  </a:cubicBezTo>
                  <a:cubicBezTo>
                    <a:pt x="18183" y="13936"/>
                    <a:pt x="18832" y="14438"/>
                    <a:pt x="19230" y="15338"/>
                  </a:cubicBezTo>
                  <a:cubicBezTo>
                    <a:pt x="19251" y="15380"/>
                    <a:pt x="19292" y="15401"/>
                    <a:pt x="19334" y="15505"/>
                  </a:cubicBezTo>
                  <a:cubicBezTo>
                    <a:pt x="19439" y="15338"/>
                    <a:pt x="19523" y="15191"/>
                    <a:pt x="19606" y="15045"/>
                  </a:cubicBezTo>
                  <a:cubicBezTo>
                    <a:pt x="19920" y="14187"/>
                    <a:pt x="20506" y="13517"/>
                    <a:pt x="21176" y="12932"/>
                  </a:cubicBezTo>
                  <a:cubicBezTo>
                    <a:pt x="21238" y="12848"/>
                    <a:pt x="21343" y="12764"/>
                    <a:pt x="21427" y="12681"/>
                  </a:cubicBezTo>
                  <a:cubicBezTo>
                    <a:pt x="21929" y="12220"/>
                    <a:pt x="22452" y="11781"/>
                    <a:pt x="23100" y="11572"/>
                  </a:cubicBezTo>
                  <a:cubicBezTo>
                    <a:pt x="23184" y="11530"/>
                    <a:pt x="23226" y="11488"/>
                    <a:pt x="23289" y="11467"/>
                  </a:cubicBezTo>
                  <a:cubicBezTo>
                    <a:pt x="23226" y="11320"/>
                    <a:pt x="23121" y="11383"/>
                    <a:pt x="23059" y="11362"/>
                  </a:cubicBezTo>
                  <a:cubicBezTo>
                    <a:pt x="22954" y="11320"/>
                    <a:pt x="22849" y="11300"/>
                    <a:pt x="22703" y="11279"/>
                  </a:cubicBezTo>
                  <a:cubicBezTo>
                    <a:pt x="22640" y="11258"/>
                    <a:pt x="22536" y="11216"/>
                    <a:pt x="22452" y="11195"/>
                  </a:cubicBezTo>
                  <a:cubicBezTo>
                    <a:pt x="22368" y="11174"/>
                    <a:pt x="22264" y="11153"/>
                    <a:pt x="22180" y="11111"/>
                  </a:cubicBezTo>
                  <a:cubicBezTo>
                    <a:pt x="21929" y="11048"/>
                    <a:pt x="21720" y="10881"/>
                    <a:pt x="21510" y="10693"/>
                  </a:cubicBezTo>
                  <a:cubicBezTo>
                    <a:pt x="21029" y="10253"/>
                    <a:pt x="20652" y="9751"/>
                    <a:pt x="20276" y="9207"/>
                  </a:cubicBezTo>
                  <a:cubicBezTo>
                    <a:pt x="20129" y="8977"/>
                    <a:pt x="20046" y="8747"/>
                    <a:pt x="20046" y="8454"/>
                  </a:cubicBezTo>
                  <a:lnTo>
                    <a:pt x="20046" y="7763"/>
                  </a:lnTo>
                  <a:cubicBezTo>
                    <a:pt x="20046" y="7596"/>
                    <a:pt x="20129" y="7429"/>
                    <a:pt x="20297" y="7387"/>
                  </a:cubicBezTo>
                  <a:cubicBezTo>
                    <a:pt x="20611" y="7282"/>
                    <a:pt x="20903" y="7136"/>
                    <a:pt x="21238" y="7136"/>
                  </a:cubicBezTo>
                  <a:cubicBezTo>
                    <a:pt x="22243" y="7178"/>
                    <a:pt x="23205" y="7178"/>
                    <a:pt x="24209" y="7178"/>
                  </a:cubicBezTo>
                  <a:cubicBezTo>
                    <a:pt x="24314" y="7178"/>
                    <a:pt x="24440" y="7178"/>
                    <a:pt x="24544" y="7199"/>
                  </a:cubicBezTo>
                  <a:cubicBezTo>
                    <a:pt x="25088" y="7282"/>
                    <a:pt x="25611" y="7387"/>
                    <a:pt x="26155" y="7450"/>
                  </a:cubicBezTo>
                  <a:cubicBezTo>
                    <a:pt x="26155" y="7115"/>
                    <a:pt x="26134" y="7010"/>
                    <a:pt x="26030" y="6864"/>
                  </a:cubicBezTo>
                  <a:lnTo>
                    <a:pt x="25883" y="6696"/>
                  </a:lnTo>
                  <a:cubicBezTo>
                    <a:pt x="25507" y="6403"/>
                    <a:pt x="25318" y="5985"/>
                    <a:pt x="25088" y="5608"/>
                  </a:cubicBezTo>
                  <a:cubicBezTo>
                    <a:pt x="24544" y="4625"/>
                    <a:pt x="24586" y="3642"/>
                    <a:pt x="24837" y="2616"/>
                  </a:cubicBezTo>
                  <a:cubicBezTo>
                    <a:pt x="24858" y="2491"/>
                    <a:pt x="24942" y="2365"/>
                    <a:pt x="25005" y="2281"/>
                  </a:cubicBezTo>
                  <a:cubicBezTo>
                    <a:pt x="25674" y="1675"/>
                    <a:pt x="26365" y="1319"/>
                    <a:pt x="27285" y="1591"/>
                  </a:cubicBezTo>
                  <a:cubicBezTo>
                    <a:pt x="27578" y="1675"/>
                    <a:pt x="27871" y="1779"/>
                    <a:pt x="28143" y="1905"/>
                  </a:cubicBezTo>
                  <a:cubicBezTo>
                    <a:pt x="28666" y="2156"/>
                    <a:pt x="29168" y="2407"/>
                    <a:pt x="29691" y="2679"/>
                  </a:cubicBezTo>
                  <a:cubicBezTo>
                    <a:pt x="29775" y="2721"/>
                    <a:pt x="29859" y="2742"/>
                    <a:pt x="29963" y="2784"/>
                  </a:cubicBezTo>
                  <a:cubicBezTo>
                    <a:pt x="30089" y="2637"/>
                    <a:pt x="30005" y="2512"/>
                    <a:pt x="30005" y="2386"/>
                  </a:cubicBezTo>
                  <a:lnTo>
                    <a:pt x="30005" y="1989"/>
                  </a:lnTo>
                  <a:cubicBezTo>
                    <a:pt x="29963" y="1340"/>
                    <a:pt x="30340" y="901"/>
                    <a:pt x="30800" y="503"/>
                  </a:cubicBezTo>
                  <a:cubicBezTo>
                    <a:pt x="31051" y="273"/>
                    <a:pt x="31428" y="294"/>
                    <a:pt x="31700" y="419"/>
                  </a:cubicBezTo>
                  <a:cubicBezTo>
                    <a:pt x="32119" y="587"/>
                    <a:pt x="32600" y="691"/>
                    <a:pt x="32914" y="1026"/>
                  </a:cubicBezTo>
                  <a:cubicBezTo>
                    <a:pt x="33060" y="963"/>
                    <a:pt x="33039" y="859"/>
                    <a:pt x="33039" y="796"/>
                  </a:cubicBezTo>
                  <a:cubicBezTo>
                    <a:pt x="33039" y="398"/>
                    <a:pt x="33228" y="189"/>
                    <a:pt x="33625" y="168"/>
                  </a:cubicBezTo>
                  <a:cubicBezTo>
                    <a:pt x="33772" y="168"/>
                    <a:pt x="33897" y="84"/>
                    <a:pt x="34064" y="64"/>
                  </a:cubicBezTo>
                  <a:cubicBezTo>
                    <a:pt x="34316" y="22"/>
                    <a:pt x="34608" y="1"/>
                    <a:pt x="34839" y="64"/>
                  </a:cubicBezTo>
                  <a:cubicBezTo>
                    <a:pt x="35571" y="231"/>
                    <a:pt x="36282" y="524"/>
                    <a:pt x="36910" y="963"/>
                  </a:cubicBezTo>
                  <a:cubicBezTo>
                    <a:pt x="37036" y="1047"/>
                    <a:pt x="37140" y="1152"/>
                    <a:pt x="37245" y="1277"/>
                  </a:cubicBezTo>
                  <a:cubicBezTo>
                    <a:pt x="37559" y="1654"/>
                    <a:pt x="37873" y="2051"/>
                    <a:pt x="38186" y="2428"/>
                  </a:cubicBezTo>
                  <a:cubicBezTo>
                    <a:pt x="38605" y="2219"/>
                    <a:pt x="38982" y="2009"/>
                    <a:pt x="39379" y="1842"/>
                  </a:cubicBezTo>
                  <a:cubicBezTo>
                    <a:pt x="39484" y="1779"/>
                    <a:pt x="39630" y="1758"/>
                    <a:pt x="39756" y="1758"/>
                  </a:cubicBezTo>
                  <a:cubicBezTo>
                    <a:pt x="40174" y="1758"/>
                    <a:pt x="40593" y="1737"/>
                    <a:pt x="41011" y="1758"/>
                  </a:cubicBezTo>
                  <a:cubicBezTo>
                    <a:pt x="41492" y="1779"/>
                    <a:pt x="41932" y="1989"/>
                    <a:pt x="42371" y="2156"/>
                  </a:cubicBezTo>
                  <a:cubicBezTo>
                    <a:pt x="42455" y="2177"/>
                    <a:pt x="42518" y="2219"/>
                    <a:pt x="42559" y="2281"/>
                  </a:cubicBezTo>
                  <a:cubicBezTo>
                    <a:pt x="42894" y="2721"/>
                    <a:pt x="43292" y="3160"/>
                    <a:pt x="43292" y="3767"/>
                  </a:cubicBezTo>
                  <a:cubicBezTo>
                    <a:pt x="43292" y="3788"/>
                    <a:pt x="43313" y="3830"/>
                    <a:pt x="43355" y="3893"/>
                  </a:cubicBezTo>
                  <a:lnTo>
                    <a:pt x="44003" y="3893"/>
                  </a:lnTo>
                  <a:lnTo>
                    <a:pt x="45196" y="3893"/>
                  </a:lnTo>
                  <a:cubicBezTo>
                    <a:pt x="45489" y="3893"/>
                    <a:pt x="45719" y="3997"/>
                    <a:pt x="45907" y="4206"/>
                  </a:cubicBezTo>
                  <a:cubicBezTo>
                    <a:pt x="46012" y="4353"/>
                    <a:pt x="46137" y="4478"/>
                    <a:pt x="46221" y="4625"/>
                  </a:cubicBezTo>
                  <a:cubicBezTo>
                    <a:pt x="46347" y="4876"/>
                    <a:pt x="46451" y="5106"/>
                    <a:pt x="46598" y="5336"/>
                  </a:cubicBezTo>
                  <a:cubicBezTo>
                    <a:pt x="46765" y="5671"/>
                    <a:pt x="46765" y="6027"/>
                    <a:pt x="46619" y="6383"/>
                  </a:cubicBezTo>
                  <a:cubicBezTo>
                    <a:pt x="46556" y="6508"/>
                    <a:pt x="46514" y="6655"/>
                    <a:pt x="46430" y="6822"/>
                  </a:cubicBezTo>
                  <a:cubicBezTo>
                    <a:pt x="46912" y="6989"/>
                    <a:pt x="47330" y="7094"/>
                    <a:pt x="47769" y="7240"/>
                  </a:cubicBezTo>
                  <a:cubicBezTo>
                    <a:pt x="48000" y="7324"/>
                    <a:pt x="48230" y="7450"/>
                    <a:pt x="48502" y="7596"/>
                  </a:cubicBezTo>
                  <a:cubicBezTo>
                    <a:pt x="48606" y="7638"/>
                    <a:pt x="48690" y="7722"/>
                    <a:pt x="48795" y="7743"/>
                  </a:cubicBezTo>
                  <a:cubicBezTo>
                    <a:pt x="49569" y="8015"/>
                    <a:pt x="50008" y="8579"/>
                    <a:pt x="50364" y="9291"/>
                  </a:cubicBezTo>
                  <a:cubicBezTo>
                    <a:pt x="50510" y="9584"/>
                    <a:pt x="50510" y="9898"/>
                    <a:pt x="50469" y="10170"/>
                  </a:cubicBezTo>
                  <a:cubicBezTo>
                    <a:pt x="50427" y="10316"/>
                    <a:pt x="50364" y="10463"/>
                    <a:pt x="50259" y="10567"/>
                  </a:cubicBezTo>
                  <a:cubicBezTo>
                    <a:pt x="49987" y="10860"/>
                    <a:pt x="49673" y="11111"/>
                    <a:pt x="49381" y="11383"/>
                  </a:cubicBezTo>
                  <a:cubicBezTo>
                    <a:pt x="49422" y="11425"/>
                    <a:pt x="49443" y="11488"/>
                    <a:pt x="49485" y="11509"/>
                  </a:cubicBezTo>
                  <a:cubicBezTo>
                    <a:pt x="50176" y="12011"/>
                    <a:pt x="50741" y="12618"/>
                    <a:pt x="51326" y="13204"/>
                  </a:cubicBezTo>
                  <a:cubicBezTo>
                    <a:pt x="51578" y="13476"/>
                    <a:pt x="51787" y="13769"/>
                    <a:pt x="51996" y="14041"/>
                  </a:cubicBezTo>
                  <a:cubicBezTo>
                    <a:pt x="52142" y="14208"/>
                    <a:pt x="52184" y="14396"/>
                    <a:pt x="52184" y="14564"/>
                  </a:cubicBezTo>
                  <a:lnTo>
                    <a:pt x="52184" y="14961"/>
                  </a:lnTo>
                  <a:cubicBezTo>
                    <a:pt x="52184" y="15610"/>
                    <a:pt x="51870" y="15986"/>
                    <a:pt x="51222" y="16091"/>
                  </a:cubicBezTo>
                  <a:cubicBezTo>
                    <a:pt x="50803" y="16175"/>
                    <a:pt x="50364" y="16196"/>
                    <a:pt x="49904" y="16279"/>
                  </a:cubicBezTo>
                  <a:cubicBezTo>
                    <a:pt x="49757" y="16510"/>
                    <a:pt x="49757" y="16802"/>
                    <a:pt x="49778" y="17074"/>
                  </a:cubicBezTo>
                  <a:cubicBezTo>
                    <a:pt x="49778" y="17388"/>
                    <a:pt x="49736" y="17681"/>
                    <a:pt x="49632" y="17974"/>
                  </a:cubicBezTo>
                  <a:cubicBezTo>
                    <a:pt x="49464" y="18372"/>
                    <a:pt x="49443" y="18393"/>
                    <a:pt x="49004" y="18414"/>
                  </a:cubicBezTo>
                  <a:cubicBezTo>
                    <a:pt x="48753" y="18414"/>
                    <a:pt x="48544" y="18393"/>
                    <a:pt x="48313" y="18435"/>
                  </a:cubicBezTo>
                  <a:cubicBezTo>
                    <a:pt x="48230" y="18644"/>
                    <a:pt x="48272" y="18832"/>
                    <a:pt x="48376" y="19020"/>
                  </a:cubicBezTo>
                  <a:cubicBezTo>
                    <a:pt x="48502" y="18999"/>
                    <a:pt x="48627" y="18999"/>
                    <a:pt x="48753" y="18937"/>
                  </a:cubicBezTo>
                  <a:cubicBezTo>
                    <a:pt x="49109" y="18811"/>
                    <a:pt x="49464" y="18832"/>
                    <a:pt x="49841" y="18853"/>
                  </a:cubicBezTo>
                  <a:cubicBezTo>
                    <a:pt x="50280" y="18916"/>
                    <a:pt x="50678" y="19125"/>
                    <a:pt x="50992" y="19439"/>
                  </a:cubicBezTo>
                  <a:lnTo>
                    <a:pt x="51306" y="19836"/>
                  </a:lnTo>
                  <a:cubicBezTo>
                    <a:pt x="51431" y="19983"/>
                    <a:pt x="51515" y="20192"/>
                    <a:pt x="51515" y="20401"/>
                  </a:cubicBezTo>
                  <a:cubicBezTo>
                    <a:pt x="51515" y="20611"/>
                    <a:pt x="51515" y="20820"/>
                    <a:pt x="51536" y="21029"/>
                  </a:cubicBezTo>
                  <a:cubicBezTo>
                    <a:pt x="51619" y="21615"/>
                    <a:pt x="51368" y="22075"/>
                    <a:pt x="50992" y="22473"/>
                  </a:cubicBezTo>
                  <a:cubicBezTo>
                    <a:pt x="50280" y="23142"/>
                    <a:pt x="49653" y="23603"/>
                    <a:pt x="48690" y="23707"/>
                  </a:cubicBezTo>
                  <a:cubicBezTo>
                    <a:pt x="48397" y="23728"/>
                    <a:pt x="48104" y="23728"/>
                    <a:pt x="47853" y="23561"/>
                  </a:cubicBezTo>
                  <a:cubicBezTo>
                    <a:pt x="47769" y="23519"/>
                    <a:pt x="47686" y="23498"/>
                    <a:pt x="47581" y="23435"/>
                  </a:cubicBezTo>
                  <a:cubicBezTo>
                    <a:pt x="47393" y="23644"/>
                    <a:pt x="47288" y="23854"/>
                    <a:pt x="47184" y="24084"/>
                  </a:cubicBezTo>
                  <a:cubicBezTo>
                    <a:pt x="46870" y="24753"/>
                    <a:pt x="46493" y="25339"/>
                    <a:pt x="45991" y="25904"/>
                  </a:cubicBezTo>
                  <a:cubicBezTo>
                    <a:pt x="45782" y="26134"/>
                    <a:pt x="45593" y="26365"/>
                    <a:pt x="45405" y="26595"/>
                  </a:cubicBezTo>
                  <a:cubicBezTo>
                    <a:pt x="44443" y="27955"/>
                    <a:pt x="43187" y="28980"/>
                    <a:pt x="41848" y="29922"/>
                  </a:cubicBezTo>
                  <a:cubicBezTo>
                    <a:pt x="41513" y="30152"/>
                    <a:pt x="41178" y="30403"/>
                    <a:pt x="40865" y="30633"/>
                  </a:cubicBezTo>
                  <a:cubicBezTo>
                    <a:pt x="40823" y="30821"/>
                    <a:pt x="40927" y="30842"/>
                    <a:pt x="41011" y="30842"/>
                  </a:cubicBezTo>
                  <a:cubicBezTo>
                    <a:pt x="41367" y="30947"/>
                    <a:pt x="41702" y="31051"/>
                    <a:pt x="42057" y="31135"/>
                  </a:cubicBezTo>
                  <a:cubicBezTo>
                    <a:pt x="42350" y="31198"/>
                    <a:pt x="42643" y="31282"/>
                    <a:pt x="42936" y="31386"/>
                  </a:cubicBezTo>
                  <a:cubicBezTo>
                    <a:pt x="43480" y="31595"/>
                    <a:pt x="44024" y="31700"/>
                    <a:pt x="44589" y="31700"/>
                  </a:cubicBezTo>
                  <a:lnTo>
                    <a:pt x="47204" y="31700"/>
                  </a:lnTo>
                  <a:cubicBezTo>
                    <a:pt x="47581" y="31700"/>
                    <a:pt x="47979" y="31616"/>
                    <a:pt x="48334" y="31575"/>
                  </a:cubicBezTo>
                  <a:cubicBezTo>
                    <a:pt x="49464" y="31470"/>
                    <a:pt x="50531" y="31156"/>
                    <a:pt x="51536" y="30633"/>
                  </a:cubicBezTo>
                  <a:cubicBezTo>
                    <a:pt x="51975" y="30403"/>
                    <a:pt x="52414" y="30131"/>
                    <a:pt x="52812" y="29796"/>
                  </a:cubicBezTo>
                  <a:cubicBezTo>
                    <a:pt x="53544" y="29168"/>
                    <a:pt x="54256" y="28478"/>
                    <a:pt x="54946" y="27829"/>
                  </a:cubicBezTo>
                  <a:cubicBezTo>
                    <a:pt x="55051" y="27725"/>
                    <a:pt x="55155" y="27620"/>
                    <a:pt x="55260" y="27494"/>
                  </a:cubicBezTo>
                  <a:cubicBezTo>
                    <a:pt x="55574" y="27013"/>
                    <a:pt x="55888" y="26553"/>
                    <a:pt x="56243" y="26030"/>
                  </a:cubicBezTo>
                  <a:cubicBezTo>
                    <a:pt x="56139" y="25841"/>
                    <a:pt x="56034" y="25632"/>
                    <a:pt x="56160" y="25381"/>
                  </a:cubicBezTo>
                  <a:cubicBezTo>
                    <a:pt x="56202" y="25277"/>
                    <a:pt x="56181" y="25109"/>
                    <a:pt x="56181" y="24984"/>
                  </a:cubicBezTo>
                  <a:lnTo>
                    <a:pt x="56181" y="23665"/>
                  </a:lnTo>
                  <a:cubicBezTo>
                    <a:pt x="56181" y="23435"/>
                    <a:pt x="56202" y="23184"/>
                    <a:pt x="56076" y="22933"/>
                  </a:cubicBezTo>
                  <a:cubicBezTo>
                    <a:pt x="55971" y="22703"/>
                    <a:pt x="56034" y="22494"/>
                    <a:pt x="56139" y="22284"/>
                  </a:cubicBezTo>
                  <a:cubicBezTo>
                    <a:pt x="56181" y="22201"/>
                    <a:pt x="56285" y="22138"/>
                    <a:pt x="56390" y="22096"/>
                  </a:cubicBezTo>
                  <a:cubicBezTo>
                    <a:pt x="56515" y="22075"/>
                    <a:pt x="56620" y="22159"/>
                    <a:pt x="56662" y="22264"/>
                  </a:cubicBezTo>
                  <a:cubicBezTo>
                    <a:pt x="56788" y="22619"/>
                    <a:pt x="56997" y="22975"/>
                    <a:pt x="56976" y="23393"/>
                  </a:cubicBezTo>
                  <a:cubicBezTo>
                    <a:pt x="56934" y="23770"/>
                    <a:pt x="56976" y="24168"/>
                    <a:pt x="56976" y="24586"/>
                  </a:cubicBezTo>
                  <a:cubicBezTo>
                    <a:pt x="56976" y="24691"/>
                    <a:pt x="56997" y="24795"/>
                    <a:pt x="56997" y="24963"/>
                  </a:cubicBezTo>
                  <a:cubicBezTo>
                    <a:pt x="57248" y="24879"/>
                    <a:pt x="57352" y="24712"/>
                    <a:pt x="57457" y="24544"/>
                  </a:cubicBezTo>
                  <a:cubicBezTo>
                    <a:pt x="57604" y="24335"/>
                    <a:pt x="57687" y="24084"/>
                    <a:pt x="57813" y="23875"/>
                  </a:cubicBezTo>
                  <a:cubicBezTo>
                    <a:pt x="57917" y="23707"/>
                    <a:pt x="58064" y="23540"/>
                    <a:pt x="58231" y="23414"/>
                  </a:cubicBezTo>
                  <a:cubicBezTo>
                    <a:pt x="58336" y="23331"/>
                    <a:pt x="58461" y="23310"/>
                    <a:pt x="58587" y="23289"/>
                  </a:cubicBezTo>
                  <a:cubicBezTo>
                    <a:pt x="58775" y="23247"/>
                    <a:pt x="58943" y="23435"/>
                    <a:pt x="58880" y="23624"/>
                  </a:cubicBezTo>
                  <a:cubicBezTo>
                    <a:pt x="58838" y="23749"/>
                    <a:pt x="58754" y="23875"/>
                    <a:pt x="58692" y="24042"/>
                  </a:cubicBezTo>
                  <a:cubicBezTo>
                    <a:pt x="58566" y="24293"/>
                    <a:pt x="58440" y="24544"/>
                    <a:pt x="58315" y="24774"/>
                  </a:cubicBezTo>
                  <a:cubicBezTo>
                    <a:pt x="58420" y="24921"/>
                    <a:pt x="58482" y="24816"/>
                    <a:pt x="58566" y="24795"/>
                  </a:cubicBezTo>
                  <a:cubicBezTo>
                    <a:pt x="58671" y="24753"/>
                    <a:pt x="58796" y="24670"/>
                    <a:pt x="58901" y="24586"/>
                  </a:cubicBezTo>
                  <a:cubicBezTo>
                    <a:pt x="59110" y="24481"/>
                    <a:pt x="59319" y="24544"/>
                    <a:pt x="59424" y="24670"/>
                  </a:cubicBezTo>
                  <a:cubicBezTo>
                    <a:pt x="59570" y="24816"/>
                    <a:pt x="59528" y="25067"/>
                    <a:pt x="59361" y="25235"/>
                  </a:cubicBezTo>
                  <a:cubicBezTo>
                    <a:pt x="59068" y="25507"/>
                    <a:pt x="58754" y="25695"/>
                    <a:pt x="58357" y="25800"/>
                  </a:cubicBezTo>
                  <a:cubicBezTo>
                    <a:pt x="57959" y="25904"/>
                    <a:pt x="57541" y="25967"/>
                    <a:pt x="57143" y="26051"/>
                  </a:cubicBezTo>
                  <a:cubicBezTo>
                    <a:pt x="56767" y="26699"/>
                    <a:pt x="56369" y="27327"/>
                    <a:pt x="55951" y="27934"/>
                  </a:cubicBezTo>
                  <a:cubicBezTo>
                    <a:pt x="55846" y="28101"/>
                    <a:pt x="55720" y="28248"/>
                    <a:pt x="55574" y="28373"/>
                  </a:cubicBezTo>
                  <a:cubicBezTo>
                    <a:pt x="54842" y="29064"/>
                    <a:pt x="54109" y="29775"/>
                    <a:pt x="53356" y="30424"/>
                  </a:cubicBezTo>
                  <a:cubicBezTo>
                    <a:pt x="52603" y="31093"/>
                    <a:pt x="51682" y="31512"/>
                    <a:pt x="50741" y="31867"/>
                  </a:cubicBezTo>
                  <a:cubicBezTo>
                    <a:pt x="49966" y="32139"/>
                    <a:pt x="49171" y="32244"/>
                    <a:pt x="48355" y="32391"/>
                  </a:cubicBezTo>
                  <a:cubicBezTo>
                    <a:pt x="47728" y="32495"/>
                    <a:pt x="47100" y="32516"/>
                    <a:pt x="46514" y="32516"/>
                  </a:cubicBezTo>
                  <a:lnTo>
                    <a:pt x="44798" y="32516"/>
                  </a:lnTo>
                  <a:cubicBezTo>
                    <a:pt x="44024" y="32516"/>
                    <a:pt x="43271" y="32411"/>
                    <a:pt x="42539" y="32077"/>
                  </a:cubicBezTo>
                  <a:cubicBezTo>
                    <a:pt x="42287" y="31972"/>
                    <a:pt x="42036" y="31909"/>
                    <a:pt x="41764" y="31826"/>
                  </a:cubicBezTo>
                  <a:cubicBezTo>
                    <a:pt x="41702" y="31805"/>
                    <a:pt x="41597" y="31826"/>
                    <a:pt x="41450" y="31805"/>
                  </a:cubicBezTo>
                  <a:cubicBezTo>
                    <a:pt x="41534" y="31972"/>
                    <a:pt x="41555" y="32098"/>
                    <a:pt x="41618" y="32202"/>
                  </a:cubicBezTo>
                  <a:cubicBezTo>
                    <a:pt x="41974" y="32725"/>
                    <a:pt x="42267" y="33290"/>
                    <a:pt x="42434" y="33960"/>
                  </a:cubicBezTo>
                  <a:cubicBezTo>
                    <a:pt x="42559" y="34399"/>
                    <a:pt x="42769" y="34839"/>
                    <a:pt x="42894" y="35278"/>
                  </a:cubicBezTo>
                  <a:cubicBezTo>
                    <a:pt x="43187" y="36094"/>
                    <a:pt x="43480" y="36910"/>
                    <a:pt x="43710" y="37726"/>
                  </a:cubicBezTo>
                  <a:cubicBezTo>
                    <a:pt x="44003" y="38730"/>
                    <a:pt x="44212" y="39777"/>
                    <a:pt x="44443" y="40802"/>
                  </a:cubicBezTo>
                  <a:lnTo>
                    <a:pt x="44924" y="43166"/>
                  </a:lnTo>
                  <a:cubicBezTo>
                    <a:pt x="44945" y="43313"/>
                    <a:pt x="44966" y="43438"/>
                    <a:pt x="45028" y="43606"/>
                  </a:cubicBezTo>
                  <a:cubicBezTo>
                    <a:pt x="45154" y="44045"/>
                    <a:pt x="45259" y="44463"/>
                    <a:pt x="45259" y="44945"/>
                  </a:cubicBezTo>
                  <a:cubicBezTo>
                    <a:pt x="45280" y="45300"/>
                    <a:pt x="45363" y="45635"/>
                    <a:pt x="45468" y="45991"/>
                  </a:cubicBezTo>
                  <a:cubicBezTo>
                    <a:pt x="45552" y="46263"/>
                    <a:pt x="45572" y="46535"/>
                    <a:pt x="45572" y="46828"/>
                  </a:cubicBezTo>
                  <a:lnTo>
                    <a:pt x="45572" y="48418"/>
                  </a:lnTo>
                  <a:cubicBezTo>
                    <a:pt x="45572" y="48565"/>
                    <a:pt x="45552" y="48753"/>
                    <a:pt x="45614" y="48857"/>
                  </a:cubicBezTo>
                  <a:cubicBezTo>
                    <a:pt x="45803" y="49192"/>
                    <a:pt x="45886" y="49569"/>
                    <a:pt x="45991" y="49925"/>
                  </a:cubicBezTo>
                  <a:cubicBezTo>
                    <a:pt x="46012" y="50092"/>
                    <a:pt x="46096" y="50217"/>
                    <a:pt x="46158" y="50343"/>
                  </a:cubicBezTo>
                  <a:cubicBezTo>
                    <a:pt x="46430" y="50845"/>
                    <a:pt x="46723" y="51347"/>
                    <a:pt x="46953" y="51870"/>
                  </a:cubicBezTo>
                  <a:cubicBezTo>
                    <a:pt x="47184" y="52373"/>
                    <a:pt x="47372" y="52896"/>
                    <a:pt x="47560" y="53377"/>
                  </a:cubicBezTo>
                  <a:cubicBezTo>
                    <a:pt x="47581" y="53461"/>
                    <a:pt x="47602" y="53565"/>
                    <a:pt x="47602" y="53670"/>
                  </a:cubicBezTo>
                  <a:lnTo>
                    <a:pt x="47602" y="55093"/>
                  </a:lnTo>
                  <a:cubicBezTo>
                    <a:pt x="47602" y="55511"/>
                    <a:pt x="47372" y="55762"/>
                    <a:pt x="47037" y="55951"/>
                  </a:cubicBezTo>
                  <a:cubicBezTo>
                    <a:pt x="46828" y="56055"/>
                    <a:pt x="46556" y="56139"/>
                    <a:pt x="46326" y="56181"/>
                  </a:cubicBezTo>
                  <a:cubicBezTo>
                    <a:pt x="46075" y="56264"/>
                    <a:pt x="45803" y="56285"/>
                    <a:pt x="45572" y="56369"/>
                  </a:cubicBezTo>
                  <a:cubicBezTo>
                    <a:pt x="45196" y="56474"/>
                    <a:pt x="44840" y="56578"/>
                    <a:pt x="44443" y="56557"/>
                  </a:cubicBezTo>
                  <a:cubicBezTo>
                    <a:pt x="44317" y="56495"/>
                    <a:pt x="44191" y="56536"/>
                    <a:pt x="44087" y="56662"/>
                  </a:cubicBezTo>
                  <a:close/>
                  <a:moveTo>
                    <a:pt x="51326" y="15024"/>
                  </a:moveTo>
                  <a:cubicBezTo>
                    <a:pt x="51431" y="14710"/>
                    <a:pt x="51431" y="14438"/>
                    <a:pt x="51222" y="14187"/>
                  </a:cubicBezTo>
                  <a:cubicBezTo>
                    <a:pt x="51054" y="13999"/>
                    <a:pt x="50929" y="13810"/>
                    <a:pt x="50782" y="13664"/>
                  </a:cubicBezTo>
                  <a:cubicBezTo>
                    <a:pt x="50197" y="13078"/>
                    <a:pt x="49653" y="12492"/>
                    <a:pt x="48962" y="11990"/>
                  </a:cubicBezTo>
                  <a:cubicBezTo>
                    <a:pt x="48648" y="11760"/>
                    <a:pt x="48502" y="11446"/>
                    <a:pt x="48481" y="11069"/>
                  </a:cubicBezTo>
                  <a:cubicBezTo>
                    <a:pt x="48439" y="10714"/>
                    <a:pt x="48544" y="10546"/>
                    <a:pt x="48899" y="10421"/>
                  </a:cubicBezTo>
                  <a:cubicBezTo>
                    <a:pt x="48962" y="10400"/>
                    <a:pt x="49046" y="10358"/>
                    <a:pt x="49109" y="10337"/>
                  </a:cubicBezTo>
                  <a:cubicBezTo>
                    <a:pt x="49673" y="10023"/>
                    <a:pt x="49778" y="9626"/>
                    <a:pt x="49422" y="9103"/>
                  </a:cubicBezTo>
                  <a:cubicBezTo>
                    <a:pt x="49360" y="9061"/>
                    <a:pt x="49318" y="8998"/>
                    <a:pt x="49255" y="8935"/>
                  </a:cubicBezTo>
                  <a:cubicBezTo>
                    <a:pt x="49025" y="8663"/>
                    <a:pt x="48753" y="8517"/>
                    <a:pt x="48439" y="8349"/>
                  </a:cubicBezTo>
                  <a:cubicBezTo>
                    <a:pt x="47958" y="8098"/>
                    <a:pt x="47476" y="7847"/>
                    <a:pt x="46953" y="7701"/>
                  </a:cubicBezTo>
                  <a:cubicBezTo>
                    <a:pt x="46660" y="7596"/>
                    <a:pt x="46388" y="7512"/>
                    <a:pt x="46075" y="7512"/>
                  </a:cubicBezTo>
                  <a:cubicBezTo>
                    <a:pt x="45865" y="7512"/>
                    <a:pt x="45614" y="7429"/>
                    <a:pt x="45405" y="7324"/>
                  </a:cubicBezTo>
                  <a:cubicBezTo>
                    <a:pt x="45070" y="7178"/>
                    <a:pt x="45028" y="6801"/>
                    <a:pt x="45300" y="6634"/>
                  </a:cubicBezTo>
                  <a:cubicBezTo>
                    <a:pt x="45656" y="6424"/>
                    <a:pt x="45803" y="6110"/>
                    <a:pt x="45928" y="5734"/>
                  </a:cubicBezTo>
                  <a:cubicBezTo>
                    <a:pt x="45803" y="5483"/>
                    <a:pt x="45677" y="5190"/>
                    <a:pt x="45510" y="4897"/>
                  </a:cubicBezTo>
                  <a:cubicBezTo>
                    <a:pt x="45447" y="4771"/>
                    <a:pt x="45342" y="4667"/>
                    <a:pt x="45154" y="4667"/>
                  </a:cubicBezTo>
                  <a:cubicBezTo>
                    <a:pt x="44547" y="4688"/>
                    <a:pt x="43940" y="4562"/>
                    <a:pt x="43355" y="4771"/>
                  </a:cubicBezTo>
                  <a:cubicBezTo>
                    <a:pt x="43271" y="4792"/>
                    <a:pt x="43166" y="4813"/>
                    <a:pt x="43062" y="4813"/>
                  </a:cubicBezTo>
                  <a:cubicBezTo>
                    <a:pt x="42748" y="4855"/>
                    <a:pt x="42539" y="4667"/>
                    <a:pt x="42518" y="4353"/>
                  </a:cubicBezTo>
                  <a:cubicBezTo>
                    <a:pt x="42476" y="4186"/>
                    <a:pt x="42476" y="4018"/>
                    <a:pt x="42518" y="3830"/>
                  </a:cubicBezTo>
                  <a:cubicBezTo>
                    <a:pt x="42559" y="3390"/>
                    <a:pt x="42267" y="3097"/>
                    <a:pt x="42057" y="2763"/>
                  </a:cubicBezTo>
                  <a:cubicBezTo>
                    <a:pt x="42036" y="2700"/>
                    <a:pt x="41995" y="2679"/>
                    <a:pt x="41932" y="2658"/>
                  </a:cubicBezTo>
                  <a:cubicBezTo>
                    <a:pt x="41618" y="2553"/>
                    <a:pt x="41325" y="2386"/>
                    <a:pt x="41011" y="2386"/>
                  </a:cubicBezTo>
                  <a:lnTo>
                    <a:pt x="40049" y="2386"/>
                  </a:lnTo>
                  <a:cubicBezTo>
                    <a:pt x="39923" y="2386"/>
                    <a:pt x="39798" y="2449"/>
                    <a:pt x="39693" y="2491"/>
                  </a:cubicBezTo>
                  <a:cubicBezTo>
                    <a:pt x="39484" y="2574"/>
                    <a:pt x="39274" y="2700"/>
                    <a:pt x="39086" y="2784"/>
                  </a:cubicBezTo>
                  <a:cubicBezTo>
                    <a:pt x="38814" y="2909"/>
                    <a:pt x="38709" y="3139"/>
                    <a:pt x="38751" y="3432"/>
                  </a:cubicBezTo>
                  <a:cubicBezTo>
                    <a:pt x="38751" y="3537"/>
                    <a:pt x="38772" y="3621"/>
                    <a:pt x="38772" y="3725"/>
                  </a:cubicBezTo>
                  <a:cubicBezTo>
                    <a:pt x="38772" y="3955"/>
                    <a:pt x="38668" y="4123"/>
                    <a:pt x="38458" y="4227"/>
                  </a:cubicBezTo>
                  <a:cubicBezTo>
                    <a:pt x="38333" y="4269"/>
                    <a:pt x="38228" y="4353"/>
                    <a:pt x="38082" y="4437"/>
                  </a:cubicBezTo>
                  <a:cubicBezTo>
                    <a:pt x="37914" y="4227"/>
                    <a:pt x="37726" y="4039"/>
                    <a:pt x="37538" y="3830"/>
                  </a:cubicBezTo>
                  <a:cubicBezTo>
                    <a:pt x="37601" y="3662"/>
                    <a:pt x="37642" y="3516"/>
                    <a:pt x="37663" y="3390"/>
                  </a:cubicBezTo>
                  <a:cubicBezTo>
                    <a:pt x="37705" y="3307"/>
                    <a:pt x="37705" y="3202"/>
                    <a:pt x="37663" y="3097"/>
                  </a:cubicBezTo>
                  <a:cubicBezTo>
                    <a:pt x="37559" y="2805"/>
                    <a:pt x="37517" y="2512"/>
                    <a:pt x="37245" y="2302"/>
                  </a:cubicBezTo>
                  <a:cubicBezTo>
                    <a:pt x="37140" y="2198"/>
                    <a:pt x="37015" y="2093"/>
                    <a:pt x="36973" y="1968"/>
                  </a:cubicBezTo>
                  <a:cubicBezTo>
                    <a:pt x="36764" y="1612"/>
                    <a:pt x="36450" y="1361"/>
                    <a:pt x="36073" y="1214"/>
                  </a:cubicBezTo>
                  <a:cubicBezTo>
                    <a:pt x="35676" y="1047"/>
                    <a:pt x="35320" y="901"/>
                    <a:pt x="34922" y="775"/>
                  </a:cubicBezTo>
                  <a:cubicBezTo>
                    <a:pt x="34629" y="670"/>
                    <a:pt x="34316" y="691"/>
                    <a:pt x="34064" y="901"/>
                  </a:cubicBezTo>
                  <a:cubicBezTo>
                    <a:pt x="34085" y="1026"/>
                    <a:pt x="34106" y="1152"/>
                    <a:pt x="34169" y="1298"/>
                  </a:cubicBezTo>
                  <a:cubicBezTo>
                    <a:pt x="34190" y="1445"/>
                    <a:pt x="34274" y="1570"/>
                    <a:pt x="34274" y="1737"/>
                  </a:cubicBezTo>
                  <a:cubicBezTo>
                    <a:pt x="34295" y="1947"/>
                    <a:pt x="34357" y="2156"/>
                    <a:pt x="34316" y="2365"/>
                  </a:cubicBezTo>
                  <a:cubicBezTo>
                    <a:pt x="34295" y="2700"/>
                    <a:pt x="33960" y="2825"/>
                    <a:pt x="33688" y="2616"/>
                  </a:cubicBezTo>
                  <a:cubicBezTo>
                    <a:pt x="33583" y="2574"/>
                    <a:pt x="33541" y="2470"/>
                    <a:pt x="33437" y="2386"/>
                  </a:cubicBezTo>
                  <a:cubicBezTo>
                    <a:pt x="33207" y="2156"/>
                    <a:pt x="32935" y="1926"/>
                    <a:pt x="32725" y="1654"/>
                  </a:cubicBezTo>
                  <a:cubicBezTo>
                    <a:pt x="32432" y="1319"/>
                    <a:pt x="32056" y="1193"/>
                    <a:pt x="31658" y="1047"/>
                  </a:cubicBezTo>
                  <a:cubicBezTo>
                    <a:pt x="31470" y="1005"/>
                    <a:pt x="31323" y="1047"/>
                    <a:pt x="31219" y="1214"/>
                  </a:cubicBezTo>
                  <a:cubicBezTo>
                    <a:pt x="30905" y="1633"/>
                    <a:pt x="30821" y="2072"/>
                    <a:pt x="30968" y="2553"/>
                  </a:cubicBezTo>
                  <a:cubicBezTo>
                    <a:pt x="31051" y="2805"/>
                    <a:pt x="31114" y="3077"/>
                    <a:pt x="31072" y="3328"/>
                  </a:cubicBezTo>
                  <a:cubicBezTo>
                    <a:pt x="31051" y="3704"/>
                    <a:pt x="31114" y="4081"/>
                    <a:pt x="31219" y="4437"/>
                  </a:cubicBezTo>
                  <a:cubicBezTo>
                    <a:pt x="30926" y="4646"/>
                    <a:pt x="30800" y="4667"/>
                    <a:pt x="30612" y="4499"/>
                  </a:cubicBezTo>
                  <a:cubicBezTo>
                    <a:pt x="30487" y="4374"/>
                    <a:pt x="30382" y="4227"/>
                    <a:pt x="30235" y="4060"/>
                  </a:cubicBezTo>
                  <a:cubicBezTo>
                    <a:pt x="30026" y="3767"/>
                    <a:pt x="29796" y="3495"/>
                    <a:pt x="29482" y="3307"/>
                  </a:cubicBezTo>
                  <a:cubicBezTo>
                    <a:pt x="28917" y="2993"/>
                    <a:pt x="28310" y="2700"/>
                    <a:pt x="27704" y="2407"/>
                  </a:cubicBezTo>
                  <a:cubicBezTo>
                    <a:pt x="27557" y="2344"/>
                    <a:pt x="27390" y="2302"/>
                    <a:pt x="27202" y="2281"/>
                  </a:cubicBezTo>
                  <a:cubicBezTo>
                    <a:pt x="26657" y="2135"/>
                    <a:pt x="26239" y="2344"/>
                    <a:pt x="25883" y="2700"/>
                  </a:cubicBezTo>
                  <a:cubicBezTo>
                    <a:pt x="25821" y="2763"/>
                    <a:pt x="25779" y="2825"/>
                    <a:pt x="25779" y="2888"/>
                  </a:cubicBezTo>
                  <a:cubicBezTo>
                    <a:pt x="25632" y="3432"/>
                    <a:pt x="25569" y="4018"/>
                    <a:pt x="25737" y="4562"/>
                  </a:cubicBezTo>
                  <a:cubicBezTo>
                    <a:pt x="25925" y="5127"/>
                    <a:pt x="26197" y="5692"/>
                    <a:pt x="26657" y="6110"/>
                  </a:cubicBezTo>
                  <a:cubicBezTo>
                    <a:pt x="26783" y="6236"/>
                    <a:pt x="26950" y="6383"/>
                    <a:pt x="26992" y="6550"/>
                  </a:cubicBezTo>
                  <a:cubicBezTo>
                    <a:pt x="27097" y="6864"/>
                    <a:pt x="27285" y="7115"/>
                    <a:pt x="27557" y="7324"/>
                  </a:cubicBezTo>
                  <a:cubicBezTo>
                    <a:pt x="27787" y="7533"/>
                    <a:pt x="27829" y="7847"/>
                    <a:pt x="27976" y="8119"/>
                  </a:cubicBezTo>
                  <a:cubicBezTo>
                    <a:pt x="27997" y="8203"/>
                    <a:pt x="27892" y="8287"/>
                    <a:pt x="27787" y="8287"/>
                  </a:cubicBezTo>
                  <a:cubicBezTo>
                    <a:pt x="27725" y="8287"/>
                    <a:pt x="27683" y="8266"/>
                    <a:pt x="27620" y="8266"/>
                  </a:cubicBezTo>
                  <a:cubicBezTo>
                    <a:pt x="27285" y="8161"/>
                    <a:pt x="26971" y="8098"/>
                    <a:pt x="26637" y="8119"/>
                  </a:cubicBezTo>
                  <a:cubicBezTo>
                    <a:pt x="26532" y="8119"/>
                    <a:pt x="26448" y="8098"/>
                    <a:pt x="26344" y="8098"/>
                  </a:cubicBezTo>
                  <a:lnTo>
                    <a:pt x="24314" y="7847"/>
                  </a:lnTo>
                  <a:lnTo>
                    <a:pt x="24209" y="7847"/>
                  </a:lnTo>
                  <a:cubicBezTo>
                    <a:pt x="23372" y="7847"/>
                    <a:pt x="22536" y="7847"/>
                    <a:pt x="21699" y="7889"/>
                  </a:cubicBezTo>
                  <a:cubicBezTo>
                    <a:pt x="21594" y="7889"/>
                    <a:pt x="21510" y="7889"/>
                    <a:pt x="21406" y="7910"/>
                  </a:cubicBezTo>
                  <a:cubicBezTo>
                    <a:pt x="21196" y="7931"/>
                    <a:pt x="21092" y="8056"/>
                    <a:pt x="21071" y="8287"/>
                  </a:cubicBezTo>
                  <a:cubicBezTo>
                    <a:pt x="21071" y="8475"/>
                    <a:pt x="21113" y="8642"/>
                    <a:pt x="21196" y="8768"/>
                  </a:cubicBezTo>
                  <a:cubicBezTo>
                    <a:pt x="21448" y="9207"/>
                    <a:pt x="21803" y="9605"/>
                    <a:pt x="22159" y="9940"/>
                  </a:cubicBezTo>
                  <a:cubicBezTo>
                    <a:pt x="22347" y="10107"/>
                    <a:pt x="22536" y="10212"/>
                    <a:pt x="22745" y="10295"/>
                  </a:cubicBezTo>
                  <a:cubicBezTo>
                    <a:pt x="23540" y="10546"/>
                    <a:pt x="24335" y="10567"/>
                    <a:pt x="25088" y="10191"/>
                  </a:cubicBezTo>
                  <a:cubicBezTo>
                    <a:pt x="25360" y="10044"/>
                    <a:pt x="25632" y="9940"/>
                    <a:pt x="25946" y="9940"/>
                  </a:cubicBezTo>
                  <a:cubicBezTo>
                    <a:pt x="26155" y="9940"/>
                    <a:pt x="26323" y="10002"/>
                    <a:pt x="26427" y="10212"/>
                  </a:cubicBezTo>
                  <a:cubicBezTo>
                    <a:pt x="26511" y="10379"/>
                    <a:pt x="26427" y="10609"/>
                    <a:pt x="26239" y="10756"/>
                  </a:cubicBezTo>
                  <a:cubicBezTo>
                    <a:pt x="26113" y="10860"/>
                    <a:pt x="25946" y="10902"/>
                    <a:pt x="25779" y="10944"/>
                  </a:cubicBezTo>
                  <a:cubicBezTo>
                    <a:pt x="25318" y="10965"/>
                    <a:pt x="24963" y="11111"/>
                    <a:pt x="24670" y="11467"/>
                  </a:cubicBezTo>
                  <a:cubicBezTo>
                    <a:pt x="24565" y="11572"/>
                    <a:pt x="24461" y="11676"/>
                    <a:pt x="24335" y="11739"/>
                  </a:cubicBezTo>
                  <a:cubicBezTo>
                    <a:pt x="23812" y="12095"/>
                    <a:pt x="23582" y="12618"/>
                    <a:pt x="23226" y="13099"/>
                  </a:cubicBezTo>
                  <a:cubicBezTo>
                    <a:pt x="23331" y="13183"/>
                    <a:pt x="23393" y="13287"/>
                    <a:pt x="23477" y="13308"/>
                  </a:cubicBezTo>
                  <a:cubicBezTo>
                    <a:pt x="24126" y="13601"/>
                    <a:pt x="24795" y="13769"/>
                    <a:pt x="25507" y="13601"/>
                  </a:cubicBezTo>
                  <a:cubicBezTo>
                    <a:pt x="25883" y="13517"/>
                    <a:pt x="26260" y="13476"/>
                    <a:pt x="26637" y="13392"/>
                  </a:cubicBezTo>
                  <a:cubicBezTo>
                    <a:pt x="27557" y="13183"/>
                    <a:pt x="28457" y="12953"/>
                    <a:pt x="29336" y="12513"/>
                  </a:cubicBezTo>
                  <a:cubicBezTo>
                    <a:pt x="29650" y="12346"/>
                    <a:pt x="29963" y="12220"/>
                    <a:pt x="30277" y="12095"/>
                  </a:cubicBezTo>
                  <a:cubicBezTo>
                    <a:pt x="30445" y="12011"/>
                    <a:pt x="30696" y="11990"/>
                    <a:pt x="30863" y="11990"/>
                  </a:cubicBezTo>
                  <a:cubicBezTo>
                    <a:pt x="31261" y="11990"/>
                    <a:pt x="31365" y="12116"/>
                    <a:pt x="31386" y="12513"/>
                  </a:cubicBezTo>
                  <a:cubicBezTo>
                    <a:pt x="31428" y="12785"/>
                    <a:pt x="31365" y="13078"/>
                    <a:pt x="31261" y="13350"/>
                  </a:cubicBezTo>
                  <a:cubicBezTo>
                    <a:pt x="31135" y="13706"/>
                    <a:pt x="31114" y="14103"/>
                    <a:pt x="31072" y="14522"/>
                  </a:cubicBezTo>
                  <a:cubicBezTo>
                    <a:pt x="31072" y="14919"/>
                    <a:pt x="31219" y="15191"/>
                    <a:pt x="31470" y="15463"/>
                  </a:cubicBezTo>
                  <a:cubicBezTo>
                    <a:pt x="31847" y="15819"/>
                    <a:pt x="32223" y="15924"/>
                    <a:pt x="32704" y="15798"/>
                  </a:cubicBezTo>
                  <a:cubicBezTo>
                    <a:pt x="33165" y="15694"/>
                    <a:pt x="33646" y="15505"/>
                    <a:pt x="34085" y="15296"/>
                  </a:cubicBezTo>
                  <a:cubicBezTo>
                    <a:pt x="34839" y="14940"/>
                    <a:pt x="35571" y="14501"/>
                    <a:pt x="36282" y="13999"/>
                  </a:cubicBezTo>
                  <a:cubicBezTo>
                    <a:pt x="36513" y="13831"/>
                    <a:pt x="36764" y="13685"/>
                    <a:pt x="37015" y="13559"/>
                  </a:cubicBezTo>
                  <a:cubicBezTo>
                    <a:pt x="37287" y="13413"/>
                    <a:pt x="37517" y="13497"/>
                    <a:pt x="37663" y="13727"/>
                  </a:cubicBezTo>
                  <a:cubicBezTo>
                    <a:pt x="37726" y="13789"/>
                    <a:pt x="37747" y="13873"/>
                    <a:pt x="37810" y="13915"/>
                  </a:cubicBezTo>
                  <a:cubicBezTo>
                    <a:pt x="38019" y="14313"/>
                    <a:pt x="38291" y="14626"/>
                    <a:pt x="38605" y="14940"/>
                  </a:cubicBezTo>
                  <a:cubicBezTo>
                    <a:pt x="38982" y="15275"/>
                    <a:pt x="39233" y="15275"/>
                    <a:pt x="39609" y="14961"/>
                  </a:cubicBezTo>
                  <a:lnTo>
                    <a:pt x="39756" y="14815"/>
                  </a:lnTo>
                  <a:cubicBezTo>
                    <a:pt x="40174" y="14313"/>
                    <a:pt x="40593" y="13810"/>
                    <a:pt x="41011" y="13350"/>
                  </a:cubicBezTo>
                  <a:cubicBezTo>
                    <a:pt x="41178" y="13183"/>
                    <a:pt x="41220" y="12994"/>
                    <a:pt x="41262" y="12785"/>
                  </a:cubicBezTo>
                  <a:cubicBezTo>
                    <a:pt x="41283" y="12534"/>
                    <a:pt x="41325" y="12262"/>
                    <a:pt x="41388" y="12011"/>
                  </a:cubicBezTo>
                  <a:cubicBezTo>
                    <a:pt x="41409" y="11885"/>
                    <a:pt x="41513" y="11823"/>
                    <a:pt x="41639" y="11823"/>
                  </a:cubicBezTo>
                  <a:cubicBezTo>
                    <a:pt x="41785" y="11823"/>
                    <a:pt x="41890" y="11906"/>
                    <a:pt x="41911" y="12011"/>
                  </a:cubicBezTo>
                  <a:cubicBezTo>
                    <a:pt x="41953" y="12220"/>
                    <a:pt x="42015" y="12429"/>
                    <a:pt x="42015" y="12618"/>
                  </a:cubicBezTo>
                  <a:cubicBezTo>
                    <a:pt x="42015" y="12869"/>
                    <a:pt x="42120" y="13078"/>
                    <a:pt x="42225" y="13308"/>
                  </a:cubicBezTo>
                  <a:cubicBezTo>
                    <a:pt x="42643" y="14250"/>
                    <a:pt x="43355" y="15045"/>
                    <a:pt x="43940" y="15861"/>
                  </a:cubicBezTo>
                  <a:cubicBezTo>
                    <a:pt x="44087" y="16028"/>
                    <a:pt x="44317" y="16175"/>
                    <a:pt x="44547" y="16279"/>
                  </a:cubicBezTo>
                  <a:cubicBezTo>
                    <a:pt x="44924" y="16447"/>
                    <a:pt x="45259" y="16405"/>
                    <a:pt x="45468" y="16007"/>
                  </a:cubicBezTo>
                  <a:cubicBezTo>
                    <a:pt x="45656" y="15652"/>
                    <a:pt x="45865" y="15338"/>
                    <a:pt x="45865" y="14919"/>
                  </a:cubicBezTo>
                  <a:cubicBezTo>
                    <a:pt x="45865" y="14438"/>
                    <a:pt x="46033" y="14333"/>
                    <a:pt x="46598" y="14396"/>
                  </a:cubicBezTo>
                  <a:cubicBezTo>
                    <a:pt x="46660" y="14543"/>
                    <a:pt x="46765" y="14710"/>
                    <a:pt x="46870" y="14857"/>
                  </a:cubicBezTo>
                  <a:cubicBezTo>
                    <a:pt x="46932" y="14961"/>
                    <a:pt x="46974" y="15087"/>
                    <a:pt x="47037" y="15233"/>
                  </a:cubicBezTo>
                  <a:cubicBezTo>
                    <a:pt x="47246" y="15714"/>
                    <a:pt x="47435" y="16238"/>
                    <a:pt x="47707" y="16719"/>
                  </a:cubicBezTo>
                  <a:cubicBezTo>
                    <a:pt x="48104" y="17367"/>
                    <a:pt x="48313" y="17535"/>
                    <a:pt x="49004" y="17388"/>
                  </a:cubicBezTo>
                  <a:cubicBezTo>
                    <a:pt x="49025" y="17388"/>
                    <a:pt x="49025" y="17367"/>
                    <a:pt x="49046" y="17367"/>
                  </a:cubicBezTo>
                  <a:cubicBezTo>
                    <a:pt x="49171" y="17242"/>
                    <a:pt x="49171" y="17054"/>
                    <a:pt x="49171" y="16907"/>
                  </a:cubicBezTo>
                  <a:cubicBezTo>
                    <a:pt x="49171" y="16447"/>
                    <a:pt x="49276" y="16028"/>
                    <a:pt x="49443" y="15610"/>
                  </a:cubicBezTo>
                  <a:cubicBezTo>
                    <a:pt x="49590" y="15191"/>
                    <a:pt x="49694" y="14815"/>
                    <a:pt x="49778" y="14354"/>
                  </a:cubicBezTo>
                  <a:cubicBezTo>
                    <a:pt x="49904" y="14333"/>
                    <a:pt x="50050" y="14333"/>
                    <a:pt x="50155" y="14313"/>
                  </a:cubicBezTo>
                  <a:cubicBezTo>
                    <a:pt x="50322" y="14438"/>
                    <a:pt x="50364" y="14605"/>
                    <a:pt x="50364" y="14773"/>
                  </a:cubicBezTo>
                  <a:cubicBezTo>
                    <a:pt x="50385" y="14919"/>
                    <a:pt x="50385" y="15024"/>
                    <a:pt x="50406" y="15170"/>
                  </a:cubicBezTo>
                  <a:cubicBezTo>
                    <a:pt x="50636" y="15170"/>
                    <a:pt x="50992" y="15150"/>
                    <a:pt x="51326" y="15024"/>
                  </a:cubicBezTo>
                  <a:close/>
                  <a:moveTo>
                    <a:pt x="36973" y="32223"/>
                  </a:moveTo>
                  <a:cubicBezTo>
                    <a:pt x="37036" y="32663"/>
                    <a:pt x="36931" y="33018"/>
                    <a:pt x="36701" y="33353"/>
                  </a:cubicBezTo>
                  <a:cubicBezTo>
                    <a:pt x="36680" y="33374"/>
                    <a:pt x="36659" y="33437"/>
                    <a:pt x="36659" y="33458"/>
                  </a:cubicBezTo>
                  <a:cubicBezTo>
                    <a:pt x="36617" y="33876"/>
                    <a:pt x="36366" y="34148"/>
                    <a:pt x="36157" y="34483"/>
                  </a:cubicBezTo>
                  <a:cubicBezTo>
                    <a:pt x="35948" y="34818"/>
                    <a:pt x="35634" y="34943"/>
                    <a:pt x="35257" y="34964"/>
                  </a:cubicBezTo>
                  <a:cubicBezTo>
                    <a:pt x="34713" y="35006"/>
                    <a:pt x="34274" y="34755"/>
                    <a:pt x="33876" y="34420"/>
                  </a:cubicBezTo>
                  <a:cubicBezTo>
                    <a:pt x="33416" y="34002"/>
                    <a:pt x="32997" y="33562"/>
                    <a:pt x="32809" y="32935"/>
                  </a:cubicBezTo>
                  <a:cubicBezTo>
                    <a:pt x="32725" y="32935"/>
                    <a:pt x="32683" y="32914"/>
                    <a:pt x="32621" y="32914"/>
                  </a:cubicBezTo>
                  <a:cubicBezTo>
                    <a:pt x="31847" y="33039"/>
                    <a:pt x="31072" y="32935"/>
                    <a:pt x="30298" y="32809"/>
                  </a:cubicBezTo>
                  <a:lnTo>
                    <a:pt x="29901" y="32725"/>
                  </a:lnTo>
                  <a:lnTo>
                    <a:pt x="29587" y="32725"/>
                  </a:lnTo>
                  <a:cubicBezTo>
                    <a:pt x="29545" y="33290"/>
                    <a:pt x="29482" y="33813"/>
                    <a:pt x="29461" y="34336"/>
                  </a:cubicBezTo>
                  <a:cubicBezTo>
                    <a:pt x="29398" y="35006"/>
                    <a:pt x="29357" y="35655"/>
                    <a:pt x="29273" y="36324"/>
                  </a:cubicBezTo>
                  <a:cubicBezTo>
                    <a:pt x="29273" y="36408"/>
                    <a:pt x="29252" y="36492"/>
                    <a:pt x="29231" y="36575"/>
                  </a:cubicBezTo>
                  <a:lnTo>
                    <a:pt x="29147" y="37203"/>
                  </a:lnTo>
                  <a:cubicBezTo>
                    <a:pt x="29126" y="37370"/>
                    <a:pt x="29085" y="37559"/>
                    <a:pt x="29064" y="37768"/>
                  </a:cubicBezTo>
                  <a:cubicBezTo>
                    <a:pt x="29043" y="37935"/>
                    <a:pt x="29022" y="38103"/>
                    <a:pt x="28980" y="38270"/>
                  </a:cubicBezTo>
                  <a:cubicBezTo>
                    <a:pt x="28938" y="38835"/>
                    <a:pt x="28771" y="39421"/>
                    <a:pt x="28813" y="40028"/>
                  </a:cubicBezTo>
                  <a:cubicBezTo>
                    <a:pt x="28813" y="40070"/>
                    <a:pt x="28771" y="40132"/>
                    <a:pt x="28771" y="40174"/>
                  </a:cubicBezTo>
                  <a:cubicBezTo>
                    <a:pt x="28750" y="40383"/>
                    <a:pt x="28708" y="40593"/>
                    <a:pt x="28666" y="40781"/>
                  </a:cubicBezTo>
                  <a:cubicBezTo>
                    <a:pt x="28541" y="41325"/>
                    <a:pt x="28520" y="41911"/>
                    <a:pt x="28499" y="42476"/>
                  </a:cubicBezTo>
                  <a:cubicBezTo>
                    <a:pt x="28499" y="42643"/>
                    <a:pt x="28457" y="42811"/>
                    <a:pt x="28415" y="42978"/>
                  </a:cubicBezTo>
                  <a:cubicBezTo>
                    <a:pt x="28290" y="43522"/>
                    <a:pt x="28122" y="44066"/>
                    <a:pt x="28143" y="44652"/>
                  </a:cubicBezTo>
                  <a:cubicBezTo>
                    <a:pt x="28143" y="44735"/>
                    <a:pt x="28122" y="44840"/>
                    <a:pt x="28101" y="44945"/>
                  </a:cubicBezTo>
                  <a:cubicBezTo>
                    <a:pt x="27976" y="45363"/>
                    <a:pt x="27976" y="45740"/>
                    <a:pt x="27976" y="46158"/>
                  </a:cubicBezTo>
                  <a:cubicBezTo>
                    <a:pt x="27976" y="46368"/>
                    <a:pt x="28018" y="46619"/>
                    <a:pt x="27934" y="46786"/>
                  </a:cubicBezTo>
                  <a:cubicBezTo>
                    <a:pt x="27787" y="47184"/>
                    <a:pt x="27829" y="47581"/>
                    <a:pt x="27808" y="47979"/>
                  </a:cubicBezTo>
                  <a:cubicBezTo>
                    <a:pt x="27808" y="48146"/>
                    <a:pt x="27829" y="48355"/>
                    <a:pt x="27766" y="48523"/>
                  </a:cubicBezTo>
                  <a:cubicBezTo>
                    <a:pt x="27578" y="48878"/>
                    <a:pt x="27662" y="49297"/>
                    <a:pt x="27557" y="49653"/>
                  </a:cubicBezTo>
                  <a:cubicBezTo>
                    <a:pt x="27704" y="49820"/>
                    <a:pt x="27892" y="49904"/>
                    <a:pt x="28080" y="49904"/>
                  </a:cubicBezTo>
                  <a:cubicBezTo>
                    <a:pt x="28834" y="50008"/>
                    <a:pt x="29566" y="50092"/>
                    <a:pt x="30319" y="50197"/>
                  </a:cubicBezTo>
                  <a:lnTo>
                    <a:pt x="30549" y="50197"/>
                  </a:lnTo>
                  <a:lnTo>
                    <a:pt x="36366" y="50197"/>
                  </a:lnTo>
                  <a:cubicBezTo>
                    <a:pt x="36701" y="50197"/>
                    <a:pt x="37036" y="50134"/>
                    <a:pt x="37391" y="50071"/>
                  </a:cubicBezTo>
                  <a:cubicBezTo>
                    <a:pt x="37768" y="49966"/>
                    <a:pt x="38186" y="49862"/>
                    <a:pt x="38605" y="49799"/>
                  </a:cubicBezTo>
                  <a:cubicBezTo>
                    <a:pt x="39107" y="49715"/>
                    <a:pt x="39630" y="49653"/>
                    <a:pt x="40132" y="49506"/>
                  </a:cubicBezTo>
                  <a:cubicBezTo>
                    <a:pt x="40425" y="49443"/>
                    <a:pt x="40739" y="49381"/>
                    <a:pt x="41011" y="49339"/>
                  </a:cubicBezTo>
                  <a:cubicBezTo>
                    <a:pt x="42246" y="49129"/>
                    <a:pt x="43480" y="48878"/>
                    <a:pt x="44715" y="48669"/>
                  </a:cubicBezTo>
                  <a:cubicBezTo>
                    <a:pt x="44735" y="48606"/>
                    <a:pt x="44756" y="48544"/>
                    <a:pt x="44756" y="48460"/>
                  </a:cubicBezTo>
                  <a:lnTo>
                    <a:pt x="44756" y="46640"/>
                  </a:lnTo>
                  <a:cubicBezTo>
                    <a:pt x="44756" y="46514"/>
                    <a:pt x="44735" y="46368"/>
                    <a:pt x="44673" y="46242"/>
                  </a:cubicBezTo>
                  <a:cubicBezTo>
                    <a:pt x="44526" y="45698"/>
                    <a:pt x="44422" y="45154"/>
                    <a:pt x="44380" y="44568"/>
                  </a:cubicBezTo>
                  <a:cubicBezTo>
                    <a:pt x="44380" y="44422"/>
                    <a:pt x="44338" y="44275"/>
                    <a:pt x="44317" y="44129"/>
                  </a:cubicBezTo>
                  <a:cubicBezTo>
                    <a:pt x="44212" y="43627"/>
                    <a:pt x="44045" y="43124"/>
                    <a:pt x="43940" y="42643"/>
                  </a:cubicBezTo>
                  <a:cubicBezTo>
                    <a:pt x="43794" y="41911"/>
                    <a:pt x="43710" y="41178"/>
                    <a:pt x="43522" y="40467"/>
                  </a:cubicBezTo>
                  <a:cubicBezTo>
                    <a:pt x="43334" y="39756"/>
                    <a:pt x="43124" y="39023"/>
                    <a:pt x="43020" y="38291"/>
                  </a:cubicBezTo>
                  <a:cubicBezTo>
                    <a:pt x="42999" y="38186"/>
                    <a:pt x="42978" y="38082"/>
                    <a:pt x="42957" y="37956"/>
                  </a:cubicBezTo>
                  <a:cubicBezTo>
                    <a:pt x="42664" y="36805"/>
                    <a:pt x="42246" y="35696"/>
                    <a:pt x="41848" y="34608"/>
                  </a:cubicBezTo>
                  <a:cubicBezTo>
                    <a:pt x="41764" y="34399"/>
                    <a:pt x="41702" y="34190"/>
                    <a:pt x="41639" y="33960"/>
                  </a:cubicBezTo>
                  <a:cubicBezTo>
                    <a:pt x="41555" y="33500"/>
                    <a:pt x="41388" y="33123"/>
                    <a:pt x="41137" y="32746"/>
                  </a:cubicBezTo>
                  <a:cubicBezTo>
                    <a:pt x="41053" y="32600"/>
                    <a:pt x="40906" y="32432"/>
                    <a:pt x="40886" y="32244"/>
                  </a:cubicBezTo>
                  <a:cubicBezTo>
                    <a:pt x="40781" y="31721"/>
                    <a:pt x="40488" y="31303"/>
                    <a:pt x="40070" y="30989"/>
                  </a:cubicBezTo>
                  <a:cubicBezTo>
                    <a:pt x="40028" y="30968"/>
                    <a:pt x="39986" y="30947"/>
                    <a:pt x="39944" y="30884"/>
                  </a:cubicBezTo>
                  <a:cubicBezTo>
                    <a:pt x="38982" y="31344"/>
                    <a:pt x="38019" y="31763"/>
                    <a:pt x="36973" y="32223"/>
                  </a:cubicBezTo>
                  <a:close/>
                  <a:moveTo>
                    <a:pt x="22703" y="12304"/>
                  </a:moveTo>
                  <a:cubicBezTo>
                    <a:pt x="22682" y="12283"/>
                    <a:pt x="22661" y="12241"/>
                    <a:pt x="22661" y="12220"/>
                  </a:cubicBezTo>
                  <a:cubicBezTo>
                    <a:pt x="22598" y="12262"/>
                    <a:pt x="22536" y="12304"/>
                    <a:pt x="22473" y="12346"/>
                  </a:cubicBezTo>
                  <a:cubicBezTo>
                    <a:pt x="22117" y="12743"/>
                    <a:pt x="21720" y="13162"/>
                    <a:pt x="21385" y="13580"/>
                  </a:cubicBezTo>
                  <a:cubicBezTo>
                    <a:pt x="21092" y="13915"/>
                    <a:pt x="20820" y="14313"/>
                    <a:pt x="20611" y="14710"/>
                  </a:cubicBezTo>
                  <a:cubicBezTo>
                    <a:pt x="20339" y="15254"/>
                    <a:pt x="20087" y="15840"/>
                    <a:pt x="19836" y="16405"/>
                  </a:cubicBezTo>
                  <a:cubicBezTo>
                    <a:pt x="19753" y="16551"/>
                    <a:pt x="19711" y="16719"/>
                    <a:pt x="19669" y="16907"/>
                  </a:cubicBezTo>
                  <a:cubicBezTo>
                    <a:pt x="19543" y="17430"/>
                    <a:pt x="19460" y="17953"/>
                    <a:pt x="19313" y="18455"/>
                  </a:cubicBezTo>
                  <a:cubicBezTo>
                    <a:pt x="19125" y="19188"/>
                    <a:pt x="19083" y="19920"/>
                    <a:pt x="19104" y="20631"/>
                  </a:cubicBezTo>
                  <a:cubicBezTo>
                    <a:pt x="19104" y="21008"/>
                    <a:pt x="19125" y="21343"/>
                    <a:pt x="19209" y="21720"/>
                  </a:cubicBezTo>
                  <a:cubicBezTo>
                    <a:pt x="19439" y="22724"/>
                    <a:pt x="19648" y="23749"/>
                    <a:pt x="19878" y="24774"/>
                  </a:cubicBezTo>
                  <a:cubicBezTo>
                    <a:pt x="19920" y="24942"/>
                    <a:pt x="19962" y="25109"/>
                    <a:pt x="20046" y="25256"/>
                  </a:cubicBezTo>
                  <a:cubicBezTo>
                    <a:pt x="20443" y="26051"/>
                    <a:pt x="20820" y="26888"/>
                    <a:pt x="21448" y="27578"/>
                  </a:cubicBezTo>
                  <a:cubicBezTo>
                    <a:pt x="21552" y="27683"/>
                    <a:pt x="21615" y="27787"/>
                    <a:pt x="21720" y="27892"/>
                  </a:cubicBezTo>
                  <a:cubicBezTo>
                    <a:pt x="21866" y="28059"/>
                    <a:pt x="22033" y="28269"/>
                    <a:pt x="22222" y="28436"/>
                  </a:cubicBezTo>
                  <a:cubicBezTo>
                    <a:pt x="22975" y="29168"/>
                    <a:pt x="23812" y="29817"/>
                    <a:pt x="24774" y="30319"/>
                  </a:cubicBezTo>
                  <a:cubicBezTo>
                    <a:pt x="25590" y="30717"/>
                    <a:pt x="26406" y="31051"/>
                    <a:pt x="27202" y="31386"/>
                  </a:cubicBezTo>
                  <a:cubicBezTo>
                    <a:pt x="27348" y="31449"/>
                    <a:pt x="27474" y="31470"/>
                    <a:pt x="27599" y="31491"/>
                  </a:cubicBezTo>
                  <a:cubicBezTo>
                    <a:pt x="28875" y="31700"/>
                    <a:pt x="30194" y="31888"/>
                    <a:pt x="31470" y="32098"/>
                  </a:cubicBezTo>
                  <a:cubicBezTo>
                    <a:pt x="31595" y="32119"/>
                    <a:pt x="31742" y="32119"/>
                    <a:pt x="31867" y="32119"/>
                  </a:cubicBezTo>
                  <a:cubicBezTo>
                    <a:pt x="33165" y="31993"/>
                    <a:pt x="34462" y="31867"/>
                    <a:pt x="35759" y="31700"/>
                  </a:cubicBezTo>
                  <a:cubicBezTo>
                    <a:pt x="36052" y="31679"/>
                    <a:pt x="36303" y="31575"/>
                    <a:pt x="36575" y="31470"/>
                  </a:cubicBezTo>
                  <a:cubicBezTo>
                    <a:pt x="37705" y="31010"/>
                    <a:pt x="38793" y="30507"/>
                    <a:pt x="39902" y="30005"/>
                  </a:cubicBezTo>
                  <a:cubicBezTo>
                    <a:pt x="40153" y="29880"/>
                    <a:pt x="40446" y="29712"/>
                    <a:pt x="40676" y="29566"/>
                  </a:cubicBezTo>
                  <a:cubicBezTo>
                    <a:pt x="41597" y="28959"/>
                    <a:pt x="42476" y="28290"/>
                    <a:pt x="43313" y="27599"/>
                  </a:cubicBezTo>
                  <a:cubicBezTo>
                    <a:pt x="43522" y="27432"/>
                    <a:pt x="43710" y="27243"/>
                    <a:pt x="43899" y="27055"/>
                  </a:cubicBezTo>
                  <a:cubicBezTo>
                    <a:pt x="44526" y="26323"/>
                    <a:pt x="45154" y="25590"/>
                    <a:pt x="45761" y="24816"/>
                  </a:cubicBezTo>
                  <a:cubicBezTo>
                    <a:pt x="46221" y="24230"/>
                    <a:pt x="46619" y="23561"/>
                    <a:pt x="46912" y="22870"/>
                  </a:cubicBezTo>
                  <a:cubicBezTo>
                    <a:pt x="47184" y="22159"/>
                    <a:pt x="47435" y="21448"/>
                    <a:pt x="47560" y="20694"/>
                  </a:cubicBezTo>
                  <a:cubicBezTo>
                    <a:pt x="47602" y="20422"/>
                    <a:pt x="47665" y="20171"/>
                    <a:pt x="47602" y="19899"/>
                  </a:cubicBezTo>
                  <a:cubicBezTo>
                    <a:pt x="47581" y="19795"/>
                    <a:pt x="47581" y="19669"/>
                    <a:pt x="47602" y="19564"/>
                  </a:cubicBezTo>
                  <a:cubicBezTo>
                    <a:pt x="47853" y="19146"/>
                    <a:pt x="47748" y="18686"/>
                    <a:pt x="47769" y="18225"/>
                  </a:cubicBezTo>
                  <a:cubicBezTo>
                    <a:pt x="47686" y="18163"/>
                    <a:pt x="47644" y="18079"/>
                    <a:pt x="47560" y="18016"/>
                  </a:cubicBezTo>
                  <a:cubicBezTo>
                    <a:pt x="47121" y="17639"/>
                    <a:pt x="46807" y="17179"/>
                    <a:pt x="46660" y="16614"/>
                  </a:cubicBezTo>
                  <a:cubicBezTo>
                    <a:pt x="46619" y="16426"/>
                    <a:pt x="46535" y="16279"/>
                    <a:pt x="46388" y="16112"/>
                  </a:cubicBezTo>
                  <a:cubicBezTo>
                    <a:pt x="46200" y="16321"/>
                    <a:pt x="46075" y="16530"/>
                    <a:pt x="45970" y="16740"/>
                  </a:cubicBezTo>
                  <a:cubicBezTo>
                    <a:pt x="45719" y="17158"/>
                    <a:pt x="45384" y="17326"/>
                    <a:pt x="44945" y="17346"/>
                  </a:cubicBezTo>
                  <a:cubicBezTo>
                    <a:pt x="44212" y="17388"/>
                    <a:pt x="43606" y="17074"/>
                    <a:pt x="43187" y="16551"/>
                  </a:cubicBezTo>
                  <a:cubicBezTo>
                    <a:pt x="42580" y="15777"/>
                    <a:pt x="41932" y="14982"/>
                    <a:pt x="41513" y="14041"/>
                  </a:cubicBezTo>
                  <a:cubicBezTo>
                    <a:pt x="41471" y="13936"/>
                    <a:pt x="41471" y="13789"/>
                    <a:pt x="41262" y="13769"/>
                  </a:cubicBezTo>
                  <a:cubicBezTo>
                    <a:pt x="41116" y="14020"/>
                    <a:pt x="40969" y="14292"/>
                    <a:pt x="40802" y="14543"/>
                  </a:cubicBezTo>
                  <a:cubicBezTo>
                    <a:pt x="40634" y="14857"/>
                    <a:pt x="40425" y="15150"/>
                    <a:pt x="40216" y="15463"/>
                  </a:cubicBezTo>
                  <a:cubicBezTo>
                    <a:pt x="40028" y="15756"/>
                    <a:pt x="39735" y="15924"/>
                    <a:pt x="39442" y="16028"/>
                  </a:cubicBezTo>
                  <a:cubicBezTo>
                    <a:pt x="38982" y="16217"/>
                    <a:pt x="38500" y="16112"/>
                    <a:pt x="38124" y="15777"/>
                  </a:cubicBezTo>
                  <a:cubicBezTo>
                    <a:pt x="37768" y="15463"/>
                    <a:pt x="37454" y="15150"/>
                    <a:pt x="37203" y="14752"/>
                  </a:cubicBezTo>
                  <a:cubicBezTo>
                    <a:pt x="37140" y="14647"/>
                    <a:pt x="37036" y="14564"/>
                    <a:pt x="36931" y="14459"/>
                  </a:cubicBezTo>
                  <a:cubicBezTo>
                    <a:pt x="36722" y="14626"/>
                    <a:pt x="36554" y="14752"/>
                    <a:pt x="36366" y="14877"/>
                  </a:cubicBezTo>
                  <a:cubicBezTo>
                    <a:pt x="35717" y="15380"/>
                    <a:pt x="35027" y="15798"/>
                    <a:pt x="34295" y="16175"/>
                  </a:cubicBezTo>
                  <a:cubicBezTo>
                    <a:pt x="33772" y="16426"/>
                    <a:pt x="33228" y="16614"/>
                    <a:pt x="32642" y="16761"/>
                  </a:cubicBezTo>
                  <a:cubicBezTo>
                    <a:pt x="31491" y="17033"/>
                    <a:pt x="30654" y="16238"/>
                    <a:pt x="30215" y="15401"/>
                  </a:cubicBezTo>
                  <a:cubicBezTo>
                    <a:pt x="30194" y="15359"/>
                    <a:pt x="30173" y="15296"/>
                    <a:pt x="30173" y="15254"/>
                  </a:cubicBezTo>
                  <a:cubicBezTo>
                    <a:pt x="30173" y="14647"/>
                    <a:pt x="30068" y="14041"/>
                    <a:pt x="30340" y="13455"/>
                  </a:cubicBezTo>
                  <a:cubicBezTo>
                    <a:pt x="30403" y="13308"/>
                    <a:pt x="30528" y="13162"/>
                    <a:pt x="30445" y="12973"/>
                  </a:cubicBezTo>
                  <a:cubicBezTo>
                    <a:pt x="30235" y="12932"/>
                    <a:pt x="30110" y="13057"/>
                    <a:pt x="29963" y="13141"/>
                  </a:cubicBezTo>
                  <a:cubicBezTo>
                    <a:pt x="29168" y="13580"/>
                    <a:pt x="28331" y="13873"/>
                    <a:pt x="27474" y="14124"/>
                  </a:cubicBezTo>
                  <a:cubicBezTo>
                    <a:pt x="26741" y="14333"/>
                    <a:pt x="25988" y="14438"/>
                    <a:pt x="25256" y="14564"/>
                  </a:cubicBezTo>
                  <a:cubicBezTo>
                    <a:pt x="24419" y="14710"/>
                    <a:pt x="23624" y="14522"/>
                    <a:pt x="22870" y="14145"/>
                  </a:cubicBezTo>
                  <a:cubicBezTo>
                    <a:pt x="22264" y="13873"/>
                    <a:pt x="22117" y="13183"/>
                    <a:pt x="22452" y="12618"/>
                  </a:cubicBezTo>
                  <a:cubicBezTo>
                    <a:pt x="22640" y="12450"/>
                    <a:pt x="22682" y="12388"/>
                    <a:pt x="22703" y="12304"/>
                  </a:cubicBezTo>
                  <a:close/>
                  <a:moveTo>
                    <a:pt x="28938" y="51013"/>
                  </a:moveTo>
                  <a:cubicBezTo>
                    <a:pt x="28854" y="51368"/>
                    <a:pt x="28729" y="51724"/>
                    <a:pt x="28708" y="52059"/>
                  </a:cubicBezTo>
                  <a:cubicBezTo>
                    <a:pt x="28666" y="52373"/>
                    <a:pt x="28624" y="52686"/>
                    <a:pt x="28520" y="53000"/>
                  </a:cubicBezTo>
                  <a:cubicBezTo>
                    <a:pt x="28394" y="53440"/>
                    <a:pt x="28290" y="53858"/>
                    <a:pt x="28143" y="54298"/>
                  </a:cubicBezTo>
                  <a:cubicBezTo>
                    <a:pt x="28122" y="54402"/>
                    <a:pt x="28038" y="54507"/>
                    <a:pt x="28018" y="54611"/>
                  </a:cubicBezTo>
                  <a:cubicBezTo>
                    <a:pt x="27976" y="54695"/>
                    <a:pt x="27913" y="54779"/>
                    <a:pt x="27892" y="54883"/>
                  </a:cubicBezTo>
                  <a:cubicBezTo>
                    <a:pt x="27808" y="55072"/>
                    <a:pt x="27892" y="55218"/>
                    <a:pt x="28059" y="55281"/>
                  </a:cubicBezTo>
                  <a:cubicBezTo>
                    <a:pt x="28227" y="55323"/>
                    <a:pt x="28415" y="55323"/>
                    <a:pt x="28562" y="55386"/>
                  </a:cubicBezTo>
                  <a:cubicBezTo>
                    <a:pt x="29085" y="55553"/>
                    <a:pt x="29608" y="55658"/>
                    <a:pt x="30152" y="55804"/>
                  </a:cubicBezTo>
                  <a:cubicBezTo>
                    <a:pt x="30821" y="55930"/>
                    <a:pt x="31470" y="56139"/>
                    <a:pt x="32139" y="56264"/>
                  </a:cubicBezTo>
                  <a:cubicBezTo>
                    <a:pt x="32432" y="56327"/>
                    <a:pt x="32725" y="56390"/>
                    <a:pt x="33039" y="56474"/>
                  </a:cubicBezTo>
                  <a:cubicBezTo>
                    <a:pt x="33248" y="56536"/>
                    <a:pt x="33437" y="56557"/>
                    <a:pt x="33688" y="56453"/>
                  </a:cubicBezTo>
                  <a:cubicBezTo>
                    <a:pt x="33646" y="56139"/>
                    <a:pt x="33772" y="55846"/>
                    <a:pt x="33960" y="55616"/>
                  </a:cubicBezTo>
                  <a:cubicBezTo>
                    <a:pt x="33981" y="55595"/>
                    <a:pt x="34002" y="55532"/>
                    <a:pt x="34002" y="55511"/>
                  </a:cubicBezTo>
                  <a:cubicBezTo>
                    <a:pt x="34023" y="55114"/>
                    <a:pt x="34274" y="54800"/>
                    <a:pt x="34336" y="54444"/>
                  </a:cubicBezTo>
                  <a:cubicBezTo>
                    <a:pt x="34420" y="54047"/>
                    <a:pt x="34629" y="53733"/>
                    <a:pt x="34797" y="53398"/>
                  </a:cubicBezTo>
                  <a:cubicBezTo>
                    <a:pt x="34943" y="53105"/>
                    <a:pt x="35173" y="52938"/>
                    <a:pt x="35529" y="52979"/>
                  </a:cubicBezTo>
                  <a:cubicBezTo>
                    <a:pt x="36052" y="53000"/>
                    <a:pt x="36596" y="53000"/>
                    <a:pt x="37119" y="52979"/>
                  </a:cubicBezTo>
                  <a:cubicBezTo>
                    <a:pt x="37370" y="52979"/>
                    <a:pt x="37601" y="53084"/>
                    <a:pt x="37768" y="53230"/>
                  </a:cubicBezTo>
                  <a:cubicBezTo>
                    <a:pt x="37977" y="53398"/>
                    <a:pt x="38061" y="53628"/>
                    <a:pt x="38186" y="53837"/>
                  </a:cubicBezTo>
                  <a:cubicBezTo>
                    <a:pt x="38354" y="54130"/>
                    <a:pt x="38500" y="54402"/>
                    <a:pt x="38584" y="54695"/>
                  </a:cubicBezTo>
                  <a:cubicBezTo>
                    <a:pt x="38626" y="54925"/>
                    <a:pt x="38689" y="55135"/>
                    <a:pt x="38814" y="55323"/>
                  </a:cubicBezTo>
                  <a:cubicBezTo>
                    <a:pt x="38877" y="55407"/>
                    <a:pt x="38898" y="55532"/>
                    <a:pt x="38919" y="55637"/>
                  </a:cubicBezTo>
                  <a:cubicBezTo>
                    <a:pt x="38982" y="55804"/>
                    <a:pt x="39023" y="55930"/>
                    <a:pt x="39191" y="56034"/>
                  </a:cubicBezTo>
                  <a:lnTo>
                    <a:pt x="40802" y="56034"/>
                  </a:lnTo>
                  <a:cubicBezTo>
                    <a:pt x="41492" y="56034"/>
                    <a:pt x="42162" y="56055"/>
                    <a:pt x="42852" y="55867"/>
                  </a:cubicBezTo>
                  <a:cubicBezTo>
                    <a:pt x="42999" y="55825"/>
                    <a:pt x="43187" y="55846"/>
                    <a:pt x="43334" y="55846"/>
                  </a:cubicBezTo>
                  <a:cubicBezTo>
                    <a:pt x="43501" y="55825"/>
                    <a:pt x="43689" y="55825"/>
                    <a:pt x="43836" y="55783"/>
                  </a:cubicBezTo>
                  <a:lnTo>
                    <a:pt x="44380" y="55720"/>
                  </a:lnTo>
                  <a:cubicBezTo>
                    <a:pt x="44547" y="55679"/>
                    <a:pt x="44694" y="55720"/>
                    <a:pt x="44840" y="55679"/>
                  </a:cubicBezTo>
                  <a:cubicBezTo>
                    <a:pt x="45468" y="55532"/>
                    <a:pt x="46116" y="55365"/>
                    <a:pt x="46765" y="55114"/>
                  </a:cubicBezTo>
                  <a:lnTo>
                    <a:pt x="46765" y="54277"/>
                  </a:lnTo>
                  <a:cubicBezTo>
                    <a:pt x="46786" y="53795"/>
                    <a:pt x="46723" y="53377"/>
                    <a:pt x="46514" y="52938"/>
                  </a:cubicBezTo>
                  <a:cubicBezTo>
                    <a:pt x="46347" y="52624"/>
                    <a:pt x="46242" y="52289"/>
                    <a:pt x="46033" y="51975"/>
                  </a:cubicBezTo>
                  <a:cubicBezTo>
                    <a:pt x="45949" y="51870"/>
                    <a:pt x="45928" y="51745"/>
                    <a:pt x="45886" y="51598"/>
                  </a:cubicBezTo>
                  <a:cubicBezTo>
                    <a:pt x="45803" y="51452"/>
                    <a:pt x="45740" y="51285"/>
                    <a:pt x="45635" y="51159"/>
                  </a:cubicBezTo>
                  <a:cubicBezTo>
                    <a:pt x="45363" y="50720"/>
                    <a:pt x="45175" y="50238"/>
                    <a:pt x="45070" y="49757"/>
                  </a:cubicBezTo>
                  <a:cubicBezTo>
                    <a:pt x="45049" y="49673"/>
                    <a:pt x="44987" y="49590"/>
                    <a:pt x="44945" y="49485"/>
                  </a:cubicBezTo>
                  <a:cubicBezTo>
                    <a:pt x="44589" y="49548"/>
                    <a:pt x="44275" y="49590"/>
                    <a:pt x="43961" y="49673"/>
                  </a:cubicBezTo>
                  <a:cubicBezTo>
                    <a:pt x="43313" y="49862"/>
                    <a:pt x="42643" y="50008"/>
                    <a:pt x="41953" y="50092"/>
                  </a:cubicBezTo>
                  <a:cubicBezTo>
                    <a:pt x="41220" y="50197"/>
                    <a:pt x="40488" y="50322"/>
                    <a:pt x="39777" y="50531"/>
                  </a:cubicBezTo>
                  <a:cubicBezTo>
                    <a:pt x="39630" y="50594"/>
                    <a:pt x="39442" y="50615"/>
                    <a:pt x="39295" y="50636"/>
                  </a:cubicBezTo>
                  <a:cubicBezTo>
                    <a:pt x="38689" y="50720"/>
                    <a:pt x="38082" y="50761"/>
                    <a:pt x="37517" y="50992"/>
                  </a:cubicBezTo>
                  <a:cubicBezTo>
                    <a:pt x="37203" y="51075"/>
                    <a:pt x="36889" y="51117"/>
                    <a:pt x="36575" y="51117"/>
                  </a:cubicBezTo>
                  <a:lnTo>
                    <a:pt x="30319" y="51117"/>
                  </a:lnTo>
                  <a:cubicBezTo>
                    <a:pt x="30026" y="51117"/>
                    <a:pt x="29733" y="51054"/>
                    <a:pt x="29482" y="51013"/>
                  </a:cubicBezTo>
                  <a:cubicBezTo>
                    <a:pt x="29294" y="50950"/>
                    <a:pt x="29147" y="50887"/>
                    <a:pt x="28938" y="51013"/>
                  </a:cubicBezTo>
                  <a:close/>
                  <a:moveTo>
                    <a:pt x="28645" y="32537"/>
                  </a:moveTo>
                  <a:cubicBezTo>
                    <a:pt x="28520" y="32516"/>
                    <a:pt x="28436" y="32495"/>
                    <a:pt x="28331" y="32495"/>
                  </a:cubicBezTo>
                  <a:cubicBezTo>
                    <a:pt x="27557" y="32411"/>
                    <a:pt x="26762" y="32223"/>
                    <a:pt x="26051" y="31867"/>
                  </a:cubicBezTo>
                  <a:cubicBezTo>
                    <a:pt x="25821" y="31742"/>
                    <a:pt x="25569" y="31679"/>
                    <a:pt x="25318" y="31554"/>
                  </a:cubicBezTo>
                  <a:lnTo>
                    <a:pt x="23121" y="30382"/>
                  </a:lnTo>
                  <a:cubicBezTo>
                    <a:pt x="23017" y="30319"/>
                    <a:pt x="22912" y="30215"/>
                    <a:pt x="22808" y="30131"/>
                  </a:cubicBezTo>
                  <a:cubicBezTo>
                    <a:pt x="21950" y="29440"/>
                    <a:pt x="21134" y="28645"/>
                    <a:pt x="20485" y="27725"/>
                  </a:cubicBezTo>
                  <a:cubicBezTo>
                    <a:pt x="20401" y="27599"/>
                    <a:pt x="20297" y="27494"/>
                    <a:pt x="20192" y="27369"/>
                  </a:cubicBezTo>
                  <a:cubicBezTo>
                    <a:pt x="20129" y="27243"/>
                    <a:pt x="20025" y="27139"/>
                    <a:pt x="19941" y="26971"/>
                  </a:cubicBezTo>
                  <a:lnTo>
                    <a:pt x="19230" y="25569"/>
                  </a:lnTo>
                  <a:cubicBezTo>
                    <a:pt x="19146" y="25402"/>
                    <a:pt x="19104" y="25256"/>
                    <a:pt x="19083" y="25067"/>
                  </a:cubicBezTo>
                  <a:cubicBezTo>
                    <a:pt x="18916" y="24335"/>
                    <a:pt x="18769" y="23582"/>
                    <a:pt x="18581" y="22849"/>
                  </a:cubicBezTo>
                  <a:cubicBezTo>
                    <a:pt x="18351" y="21908"/>
                    <a:pt x="18183" y="20966"/>
                    <a:pt x="18267" y="19962"/>
                  </a:cubicBezTo>
                  <a:cubicBezTo>
                    <a:pt x="18267" y="19815"/>
                    <a:pt x="18246" y="19627"/>
                    <a:pt x="18246" y="19460"/>
                  </a:cubicBezTo>
                  <a:cubicBezTo>
                    <a:pt x="18142" y="19460"/>
                    <a:pt x="18058" y="19439"/>
                    <a:pt x="17974" y="19439"/>
                  </a:cubicBezTo>
                  <a:cubicBezTo>
                    <a:pt x="17409" y="19523"/>
                    <a:pt x="16886" y="19397"/>
                    <a:pt x="16384" y="19146"/>
                  </a:cubicBezTo>
                  <a:cubicBezTo>
                    <a:pt x="16217" y="19083"/>
                    <a:pt x="16070" y="19020"/>
                    <a:pt x="15903" y="18979"/>
                  </a:cubicBezTo>
                  <a:cubicBezTo>
                    <a:pt x="15798" y="18937"/>
                    <a:pt x="15694" y="18916"/>
                    <a:pt x="15568" y="18895"/>
                  </a:cubicBezTo>
                  <a:cubicBezTo>
                    <a:pt x="15547" y="19104"/>
                    <a:pt x="15484" y="19251"/>
                    <a:pt x="15463" y="19418"/>
                  </a:cubicBezTo>
                  <a:cubicBezTo>
                    <a:pt x="15422" y="19774"/>
                    <a:pt x="15380" y="20129"/>
                    <a:pt x="15338" y="20485"/>
                  </a:cubicBezTo>
                  <a:cubicBezTo>
                    <a:pt x="15275" y="20862"/>
                    <a:pt x="15212" y="21196"/>
                    <a:pt x="15212" y="21552"/>
                  </a:cubicBezTo>
                  <a:cubicBezTo>
                    <a:pt x="15212" y="21761"/>
                    <a:pt x="15129" y="21971"/>
                    <a:pt x="15108" y="22159"/>
                  </a:cubicBezTo>
                  <a:cubicBezTo>
                    <a:pt x="15045" y="22368"/>
                    <a:pt x="15024" y="22598"/>
                    <a:pt x="15045" y="22849"/>
                  </a:cubicBezTo>
                  <a:cubicBezTo>
                    <a:pt x="15108" y="23163"/>
                    <a:pt x="15024" y="23268"/>
                    <a:pt x="14710" y="23310"/>
                  </a:cubicBezTo>
                  <a:cubicBezTo>
                    <a:pt x="14626" y="23331"/>
                    <a:pt x="14522" y="23310"/>
                    <a:pt x="14438" y="23331"/>
                  </a:cubicBezTo>
                  <a:cubicBezTo>
                    <a:pt x="14271" y="23644"/>
                    <a:pt x="14103" y="23958"/>
                    <a:pt x="13894" y="24251"/>
                  </a:cubicBezTo>
                  <a:cubicBezTo>
                    <a:pt x="13685" y="24523"/>
                    <a:pt x="13434" y="24753"/>
                    <a:pt x="13225" y="24984"/>
                  </a:cubicBezTo>
                  <a:cubicBezTo>
                    <a:pt x="13245" y="25109"/>
                    <a:pt x="13225" y="25277"/>
                    <a:pt x="13266" y="25381"/>
                  </a:cubicBezTo>
                  <a:cubicBezTo>
                    <a:pt x="13392" y="25590"/>
                    <a:pt x="13664" y="25779"/>
                    <a:pt x="13538" y="26093"/>
                  </a:cubicBezTo>
                  <a:cubicBezTo>
                    <a:pt x="13538" y="26113"/>
                    <a:pt x="13580" y="26134"/>
                    <a:pt x="13580" y="26155"/>
                  </a:cubicBezTo>
                  <a:lnTo>
                    <a:pt x="13810" y="26469"/>
                  </a:lnTo>
                  <a:cubicBezTo>
                    <a:pt x="13957" y="26720"/>
                    <a:pt x="14061" y="26950"/>
                    <a:pt x="14208" y="27181"/>
                  </a:cubicBezTo>
                  <a:cubicBezTo>
                    <a:pt x="14375" y="27453"/>
                    <a:pt x="14585" y="27683"/>
                    <a:pt x="14689" y="27934"/>
                  </a:cubicBezTo>
                  <a:cubicBezTo>
                    <a:pt x="14940" y="28541"/>
                    <a:pt x="15338" y="29043"/>
                    <a:pt x="15798" y="29503"/>
                  </a:cubicBezTo>
                  <a:cubicBezTo>
                    <a:pt x="15966" y="29670"/>
                    <a:pt x="16091" y="29817"/>
                    <a:pt x="16217" y="29984"/>
                  </a:cubicBezTo>
                  <a:cubicBezTo>
                    <a:pt x="16844" y="30717"/>
                    <a:pt x="17618" y="31323"/>
                    <a:pt x="18351" y="31972"/>
                  </a:cubicBezTo>
                  <a:cubicBezTo>
                    <a:pt x="18455" y="32077"/>
                    <a:pt x="18581" y="32160"/>
                    <a:pt x="18707" y="32223"/>
                  </a:cubicBezTo>
                  <a:lnTo>
                    <a:pt x="19648" y="32851"/>
                  </a:lnTo>
                  <a:cubicBezTo>
                    <a:pt x="19815" y="32955"/>
                    <a:pt x="19962" y="33060"/>
                    <a:pt x="20171" y="33102"/>
                  </a:cubicBezTo>
                  <a:cubicBezTo>
                    <a:pt x="20569" y="33144"/>
                    <a:pt x="20903" y="33269"/>
                    <a:pt x="21238" y="33458"/>
                  </a:cubicBezTo>
                  <a:cubicBezTo>
                    <a:pt x="21531" y="33625"/>
                    <a:pt x="21845" y="33688"/>
                    <a:pt x="22159" y="33688"/>
                  </a:cubicBezTo>
                  <a:cubicBezTo>
                    <a:pt x="22347" y="33688"/>
                    <a:pt x="22556" y="33730"/>
                    <a:pt x="22703" y="33772"/>
                  </a:cubicBezTo>
                  <a:cubicBezTo>
                    <a:pt x="22996" y="33855"/>
                    <a:pt x="23268" y="33876"/>
                    <a:pt x="23540" y="33876"/>
                  </a:cubicBezTo>
                  <a:lnTo>
                    <a:pt x="24419" y="33876"/>
                  </a:lnTo>
                  <a:cubicBezTo>
                    <a:pt x="24733" y="33876"/>
                    <a:pt x="25067" y="33897"/>
                    <a:pt x="25360" y="33751"/>
                  </a:cubicBezTo>
                  <a:cubicBezTo>
                    <a:pt x="25465" y="33688"/>
                    <a:pt x="25569" y="33688"/>
                    <a:pt x="25695" y="33688"/>
                  </a:cubicBezTo>
                  <a:cubicBezTo>
                    <a:pt x="26113" y="33688"/>
                    <a:pt x="26532" y="33730"/>
                    <a:pt x="26929" y="33562"/>
                  </a:cubicBezTo>
                  <a:cubicBezTo>
                    <a:pt x="27055" y="33520"/>
                    <a:pt x="27181" y="33541"/>
                    <a:pt x="27306" y="33541"/>
                  </a:cubicBezTo>
                  <a:cubicBezTo>
                    <a:pt x="27411" y="33541"/>
                    <a:pt x="27557" y="33541"/>
                    <a:pt x="27662" y="33520"/>
                  </a:cubicBezTo>
                  <a:cubicBezTo>
                    <a:pt x="27808" y="33479"/>
                    <a:pt x="27976" y="33374"/>
                    <a:pt x="28143" y="33374"/>
                  </a:cubicBezTo>
                  <a:cubicBezTo>
                    <a:pt x="28310" y="33353"/>
                    <a:pt x="28457" y="33416"/>
                    <a:pt x="28645" y="33416"/>
                  </a:cubicBezTo>
                  <a:cubicBezTo>
                    <a:pt x="28729" y="33060"/>
                    <a:pt x="28729" y="32830"/>
                    <a:pt x="28645" y="32537"/>
                  </a:cubicBezTo>
                  <a:close/>
                  <a:moveTo>
                    <a:pt x="17095" y="10149"/>
                  </a:moveTo>
                  <a:cubicBezTo>
                    <a:pt x="16112" y="10232"/>
                    <a:pt x="15170" y="10149"/>
                    <a:pt x="14292" y="10442"/>
                  </a:cubicBezTo>
                  <a:cubicBezTo>
                    <a:pt x="14082" y="10525"/>
                    <a:pt x="13852" y="10567"/>
                    <a:pt x="13643" y="10609"/>
                  </a:cubicBezTo>
                  <a:cubicBezTo>
                    <a:pt x="12450" y="10818"/>
                    <a:pt x="11279" y="10986"/>
                    <a:pt x="10107" y="11195"/>
                  </a:cubicBezTo>
                  <a:cubicBezTo>
                    <a:pt x="9375" y="11341"/>
                    <a:pt x="8642" y="11404"/>
                    <a:pt x="7931" y="11676"/>
                  </a:cubicBezTo>
                  <a:cubicBezTo>
                    <a:pt x="7324" y="11906"/>
                    <a:pt x="6696" y="12074"/>
                    <a:pt x="6069" y="12199"/>
                  </a:cubicBezTo>
                  <a:cubicBezTo>
                    <a:pt x="5859" y="12241"/>
                    <a:pt x="5692" y="12304"/>
                    <a:pt x="5483" y="12388"/>
                  </a:cubicBezTo>
                  <a:cubicBezTo>
                    <a:pt x="5211" y="12492"/>
                    <a:pt x="4918" y="12534"/>
                    <a:pt x="4646" y="12555"/>
                  </a:cubicBezTo>
                  <a:cubicBezTo>
                    <a:pt x="3934" y="12639"/>
                    <a:pt x="3202" y="12722"/>
                    <a:pt x="2491" y="12827"/>
                  </a:cubicBezTo>
                  <a:cubicBezTo>
                    <a:pt x="2302" y="12848"/>
                    <a:pt x="2093" y="12911"/>
                    <a:pt x="1926" y="12932"/>
                  </a:cubicBezTo>
                  <a:cubicBezTo>
                    <a:pt x="2323" y="13036"/>
                    <a:pt x="2700" y="13141"/>
                    <a:pt x="3098" y="13225"/>
                  </a:cubicBezTo>
                  <a:cubicBezTo>
                    <a:pt x="3411" y="13287"/>
                    <a:pt x="3725" y="13350"/>
                    <a:pt x="4039" y="13434"/>
                  </a:cubicBezTo>
                  <a:cubicBezTo>
                    <a:pt x="4248" y="13476"/>
                    <a:pt x="4478" y="13538"/>
                    <a:pt x="4688" y="13643"/>
                  </a:cubicBezTo>
                  <a:cubicBezTo>
                    <a:pt x="4897" y="13748"/>
                    <a:pt x="5106" y="13810"/>
                    <a:pt x="5336" y="13789"/>
                  </a:cubicBezTo>
                  <a:cubicBezTo>
                    <a:pt x="5776" y="13789"/>
                    <a:pt x="6215" y="13873"/>
                    <a:pt x="6634" y="13978"/>
                  </a:cubicBezTo>
                  <a:cubicBezTo>
                    <a:pt x="6885" y="14061"/>
                    <a:pt x="7178" y="14124"/>
                    <a:pt x="7429" y="14208"/>
                  </a:cubicBezTo>
                  <a:cubicBezTo>
                    <a:pt x="8642" y="14522"/>
                    <a:pt x="9877" y="14815"/>
                    <a:pt x="11069" y="15129"/>
                  </a:cubicBezTo>
                  <a:cubicBezTo>
                    <a:pt x="11823" y="15338"/>
                    <a:pt x="12597" y="15463"/>
                    <a:pt x="13371" y="15484"/>
                  </a:cubicBezTo>
                  <a:cubicBezTo>
                    <a:pt x="13601" y="15484"/>
                    <a:pt x="13810" y="15547"/>
                    <a:pt x="14061" y="15568"/>
                  </a:cubicBezTo>
                  <a:cubicBezTo>
                    <a:pt x="14292" y="15589"/>
                    <a:pt x="14522" y="15631"/>
                    <a:pt x="14752" y="15568"/>
                  </a:cubicBezTo>
                  <a:cubicBezTo>
                    <a:pt x="15150" y="14815"/>
                    <a:pt x="16949" y="10651"/>
                    <a:pt x="17095" y="10149"/>
                  </a:cubicBezTo>
                  <a:close/>
                  <a:moveTo>
                    <a:pt x="14961" y="18497"/>
                  </a:moveTo>
                  <a:cubicBezTo>
                    <a:pt x="14647" y="18267"/>
                    <a:pt x="14333" y="18058"/>
                    <a:pt x="14082" y="17828"/>
                  </a:cubicBezTo>
                  <a:cubicBezTo>
                    <a:pt x="13894" y="17660"/>
                    <a:pt x="13685" y="17535"/>
                    <a:pt x="13455" y="17430"/>
                  </a:cubicBezTo>
                  <a:cubicBezTo>
                    <a:pt x="11802" y="16719"/>
                    <a:pt x="10128" y="16007"/>
                    <a:pt x="8475" y="15317"/>
                  </a:cubicBezTo>
                  <a:cubicBezTo>
                    <a:pt x="8140" y="15170"/>
                    <a:pt x="7805" y="15045"/>
                    <a:pt x="7471" y="15003"/>
                  </a:cubicBezTo>
                  <a:cubicBezTo>
                    <a:pt x="6801" y="14857"/>
                    <a:pt x="6152" y="14752"/>
                    <a:pt x="5546" y="14480"/>
                  </a:cubicBezTo>
                  <a:cubicBezTo>
                    <a:pt x="5441" y="14417"/>
                    <a:pt x="5294" y="14396"/>
                    <a:pt x="5148" y="14375"/>
                  </a:cubicBezTo>
                  <a:cubicBezTo>
                    <a:pt x="4771" y="14313"/>
                    <a:pt x="4395" y="14187"/>
                    <a:pt x="4039" y="13999"/>
                  </a:cubicBezTo>
                  <a:cubicBezTo>
                    <a:pt x="3767" y="13894"/>
                    <a:pt x="3516" y="13769"/>
                    <a:pt x="3244" y="13664"/>
                  </a:cubicBezTo>
                  <a:cubicBezTo>
                    <a:pt x="2930" y="13517"/>
                    <a:pt x="2616" y="13497"/>
                    <a:pt x="2177" y="13476"/>
                  </a:cubicBezTo>
                  <a:cubicBezTo>
                    <a:pt x="2491" y="13748"/>
                    <a:pt x="2700" y="13957"/>
                    <a:pt x="2930" y="14166"/>
                  </a:cubicBezTo>
                  <a:cubicBezTo>
                    <a:pt x="3390" y="14543"/>
                    <a:pt x="3872" y="14857"/>
                    <a:pt x="4374" y="15170"/>
                  </a:cubicBezTo>
                  <a:cubicBezTo>
                    <a:pt x="4960" y="15547"/>
                    <a:pt x="5525" y="15945"/>
                    <a:pt x="6111" y="16279"/>
                  </a:cubicBezTo>
                  <a:cubicBezTo>
                    <a:pt x="6445" y="16489"/>
                    <a:pt x="6780" y="16698"/>
                    <a:pt x="7073" y="16949"/>
                  </a:cubicBezTo>
                  <a:cubicBezTo>
                    <a:pt x="7219" y="17074"/>
                    <a:pt x="7387" y="17221"/>
                    <a:pt x="7596" y="17263"/>
                  </a:cubicBezTo>
                  <a:cubicBezTo>
                    <a:pt x="7722" y="17284"/>
                    <a:pt x="7847" y="17430"/>
                    <a:pt x="7994" y="17493"/>
                  </a:cubicBezTo>
                  <a:lnTo>
                    <a:pt x="8538" y="17890"/>
                  </a:lnTo>
                  <a:cubicBezTo>
                    <a:pt x="9500" y="18518"/>
                    <a:pt x="10484" y="19125"/>
                    <a:pt x="11467" y="19732"/>
                  </a:cubicBezTo>
                  <a:cubicBezTo>
                    <a:pt x="11530" y="19774"/>
                    <a:pt x="11613" y="19836"/>
                    <a:pt x="11676" y="19899"/>
                  </a:cubicBezTo>
                  <a:cubicBezTo>
                    <a:pt x="11885" y="20297"/>
                    <a:pt x="12283" y="20485"/>
                    <a:pt x="12618" y="20694"/>
                  </a:cubicBezTo>
                  <a:cubicBezTo>
                    <a:pt x="12932" y="20883"/>
                    <a:pt x="13245" y="21050"/>
                    <a:pt x="13476" y="21322"/>
                  </a:cubicBezTo>
                  <a:cubicBezTo>
                    <a:pt x="13601" y="21448"/>
                    <a:pt x="13810" y="21552"/>
                    <a:pt x="13999" y="21657"/>
                  </a:cubicBezTo>
                  <a:cubicBezTo>
                    <a:pt x="14041" y="21678"/>
                    <a:pt x="14124" y="21678"/>
                    <a:pt x="14229" y="21720"/>
                  </a:cubicBezTo>
                  <a:cubicBezTo>
                    <a:pt x="14313" y="21134"/>
                    <a:pt x="14396" y="20611"/>
                    <a:pt x="14585" y="20087"/>
                  </a:cubicBezTo>
                  <a:cubicBezTo>
                    <a:pt x="14731" y="19564"/>
                    <a:pt x="14815" y="19020"/>
                    <a:pt x="14961" y="18497"/>
                  </a:cubicBezTo>
                  <a:close/>
                  <a:moveTo>
                    <a:pt x="18393" y="18665"/>
                  </a:moveTo>
                  <a:cubicBezTo>
                    <a:pt x="18414" y="18602"/>
                    <a:pt x="18455" y="18581"/>
                    <a:pt x="18476" y="18518"/>
                  </a:cubicBezTo>
                  <a:cubicBezTo>
                    <a:pt x="18623" y="17890"/>
                    <a:pt x="18790" y="17263"/>
                    <a:pt x="18979" y="16677"/>
                  </a:cubicBezTo>
                  <a:cubicBezTo>
                    <a:pt x="19020" y="16489"/>
                    <a:pt x="18999" y="16321"/>
                    <a:pt x="18916" y="16175"/>
                  </a:cubicBezTo>
                  <a:cubicBezTo>
                    <a:pt x="18811" y="15986"/>
                    <a:pt x="18727" y="15798"/>
                    <a:pt x="18665" y="15589"/>
                  </a:cubicBezTo>
                  <a:cubicBezTo>
                    <a:pt x="18393" y="15024"/>
                    <a:pt x="17953" y="14731"/>
                    <a:pt x="17326" y="14710"/>
                  </a:cubicBezTo>
                  <a:lnTo>
                    <a:pt x="16740" y="14710"/>
                  </a:lnTo>
                  <a:cubicBezTo>
                    <a:pt x="16530" y="14710"/>
                    <a:pt x="16363" y="14794"/>
                    <a:pt x="16258" y="14940"/>
                  </a:cubicBezTo>
                  <a:cubicBezTo>
                    <a:pt x="16007" y="15317"/>
                    <a:pt x="15777" y="15673"/>
                    <a:pt x="15735" y="16112"/>
                  </a:cubicBezTo>
                  <a:cubicBezTo>
                    <a:pt x="15673" y="16405"/>
                    <a:pt x="15673" y="16698"/>
                    <a:pt x="15631" y="16949"/>
                  </a:cubicBezTo>
                  <a:cubicBezTo>
                    <a:pt x="15526" y="17556"/>
                    <a:pt x="15861" y="17953"/>
                    <a:pt x="16321" y="18204"/>
                  </a:cubicBezTo>
                  <a:cubicBezTo>
                    <a:pt x="16949" y="18581"/>
                    <a:pt x="17639" y="18790"/>
                    <a:pt x="18393" y="18665"/>
                  </a:cubicBezTo>
                  <a:close/>
                  <a:moveTo>
                    <a:pt x="28917" y="63964"/>
                  </a:moveTo>
                  <a:cubicBezTo>
                    <a:pt x="28875" y="63902"/>
                    <a:pt x="28875" y="63881"/>
                    <a:pt x="28854" y="63881"/>
                  </a:cubicBezTo>
                  <a:cubicBezTo>
                    <a:pt x="28331" y="63609"/>
                    <a:pt x="27829" y="63274"/>
                    <a:pt x="27243" y="63295"/>
                  </a:cubicBezTo>
                  <a:cubicBezTo>
                    <a:pt x="27181" y="63295"/>
                    <a:pt x="27139" y="63274"/>
                    <a:pt x="27076" y="63274"/>
                  </a:cubicBezTo>
                  <a:cubicBezTo>
                    <a:pt x="26155" y="63065"/>
                    <a:pt x="25256" y="63086"/>
                    <a:pt x="24356" y="63441"/>
                  </a:cubicBezTo>
                  <a:cubicBezTo>
                    <a:pt x="23916" y="63588"/>
                    <a:pt x="23624" y="63964"/>
                    <a:pt x="23310" y="64278"/>
                  </a:cubicBezTo>
                  <a:cubicBezTo>
                    <a:pt x="23184" y="64404"/>
                    <a:pt x="23268" y="64822"/>
                    <a:pt x="23498" y="64864"/>
                  </a:cubicBezTo>
                  <a:cubicBezTo>
                    <a:pt x="23749" y="64948"/>
                    <a:pt x="24021" y="65052"/>
                    <a:pt x="24314" y="65052"/>
                  </a:cubicBezTo>
                  <a:lnTo>
                    <a:pt x="27557" y="65052"/>
                  </a:lnTo>
                  <a:cubicBezTo>
                    <a:pt x="27725" y="65052"/>
                    <a:pt x="27913" y="65010"/>
                    <a:pt x="28101" y="64927"/>
                  </a:cubicBezTo>
                  <a:cubicBezTo>
                    <a:pt x="28541" y="64738"/>
                    <a:pt x="28750" y="64341"/>
                    <a:pt x="28917" y="63964"/>
                  </a:cubicBezTo>
                  <a:close/>
                  <a:moveTo>
                    <a:pt x="48418" y="19606"/>
                  </a:moveTo>
                  <a:cubicBezTo>
                    <a:pt x="48293" y="20464"/>
                    <a:pt x="48188" y="21301"/>
                    <a:pt x="47937" y="22075"/>
                  </a:cubicBezTo>
                  <a:cubicBezTo>
                    <a:pt x="47853" y="22389"/>
                    <a:pt x="48021" y="22661"/>
                    <a:pt x="48334" y="22703"/>
                  </a:cubicBezTo>
                  <a:cubicBezTo>
                    <a:pt x="48439" y="22745"/>
                    <a:pt x="48523" y="22703"/>
                    <a:pt x="48627" y="22703"/>
                  </a:cubicBezTo>
                  <a:cubicBezTo>
                    <a:pt x="49339" y="22682"/>
                    <a:pt x="49841" y="22264"/>
                    <a:pt x="50322" y="21845"/>
                  </a:cubicBezTo>
                  <a:cubicBezTo>
                    <a:pt x="50636" y="21594"/>
                    <a:pt x="50824" y="21280"/>
                    <a:pt x="50782" y="20841"/>
                  </a:cubicBezTo>
                  <a:cubicBezTo>
                    <a:pt x="50741" y="20757"/>
                    <a:pt x="50782" y="20673"/>
                    <a:pt x="50782" y="20569"/>
                  </a:cubicBezTo>
                  <a:cubicBezTo>
                    <a:pt x="50803" y="20087"/>
                    <a:pt x="50552" y="19774"/>
                    <a:pt x="50176" y="19564"/>
                  </a:cubicBezTo>
                  <a:cubicBezTo>
                    <a:pt x="49569" y="19251"/>
                    <a:pt x="48983" y="19418"/>
                    <a:pt x="48418" y="19606"/>
                  </a:cubicBezTo>
                  <a:close/>
                  <a:moveTo>
                    <a:pt x="45886" y="65220"/>
                  </a:moveTo>
                  <a:cubicBezTo>
                    <a:pt x="46305" y="65764"/>
                    <a:pt x="46932" y="66099"/>
                    <a:pt x="47476" y="66182"/>
                  </a:cubicBezTo>
                  <a:cubicBezTo>
                    <a:pt x="48021" y="66224"/>
                    <a:pt x="48585" y="66287"/>
                    <a:pt x="49129" y="66287"/>
                  </a:cubicBezTo>
                  <a:cubicBezTo>
                    <a:pt x="49632" y="66287"/>
                    <a:pt x="50071" y="66161"/>
                    <a:pt x="50510" y="65994"/>
                  </a:cubicBezTo>
                  <a:cubicBezTo>
                    <a:pt x="50782" y="65910"/>
                    <a:pt x="50992" y="65764"/>
                    <a:pt x="51138" y="65513"/>
                  </a:cubicBezTo>
                  <a:cubicBezTo>
                    <a:pt x="51306" y="65262"/>
                    <a:pt x="51264" y="65052"/>
                    <a:pt x="51013" y="64885"/>
                  </a:cubicBezTo>
                  <a:cubicBezTo>
                    <a:pt x="50782" y="64759"/>
                    <a:pt x="50531" y="64634"/>
                    <a:pt x="50259" y="64655"/>
                  </a:cubicBezTo>
                  <a:cubicBezTo>
                    <a:pt x="49318" y="64697"/>
                    <a:pt x="48376" y="64550"/>
                    <a:pt x="47435" y="64759"/>
                  </a:cubicBezTo>
                  <a:cubicBezTo>
                    <a:pt x="46932" y="64906"/>
                    <a:pt x="46430" y="65031"/>
                    <a:pt x="45886" y="65220"/>
                  </a:cubicBezTo>
                  <a:close/>
                  <a:moveTo>
                    <a:pt x="7533" y="18225"/>
                  </a:moveTo>
                  <a:lnTo>
                    <a:pt x="7491" y="18288"/>
                  </a:lnTo>
                  <a:cubicBezTo>
                    <a:pt x="7617" y="18414"/>
                    <a:pt x="7784" y="18539"/>
                    <a:pt x="7910" y="18644"/>
                  </a:cubicBezTo>
                  <a:cubicBezTo>
                    <a:pt x="8412" y="19125"/>
                    <a:pt x="8893" y="19564"/>
                    <a:pt x="9416" y="20046"/>
                  </a:cubicBezTo>
                  <a:cubicBezTo>
                    <a:pt x="9584" y="20192"/>
                    <a:pt x="9772" y="20359"/>
                    <a:pt x="9919" y="20506"/>
                  </a:cubicBezTo>
                  <a:cubicBezTo>
                    <a:pt x="10002" y="20569"/>
                    <a:pt x="10086" y="20673"/>
                    <a:pt x="10149" y="20673"/>
                  </a:cubicBezTo>
                  <a:cubicBezTo>
                    <a:pt x="10442" y="20673"/>
                    <a:pt x="10567" y="20799"/>
                    <a:pt x="10651" y="21029"/>
                  </a:cubicBezTo>
                  <a:cubicBezTo>
                    <a:pt x="10672" y="21113"/>
                    <a:pt x="10756" y="21196"/>
                    <a:pt x="10839" y="21238"/>
                  </a:cubicBezTo>
                  <a:cubicBezTo>
                    <a:pt x="11132" y="21510"/>
                    <a:pt x="11404" y="21803"/>
                    <a:pt x="11718" y="22054"/>
                  </a:cubicBezTo>
                  <a:cubicBezTo>
                    <a:pt x="11864" y="22180"/>
                    <a:pt x="12011" y="22284"/>
                    <a:pt x="12178" y="22389"/>
                  </a:cubicBezTo>
                  <a:cubicBezTo>
                    <a:pt x="12325" y="22494"/>
                    <a:pt x="12450" y="22598"/>
                    <a:pt x="12618" y="22703"/>
                  </a:cubicBezTo>
                  <a:cubicBezTo>
                    <a:pt x="12806" y="22473"/>
                    <a:pt x="12953" y="22264"/>
                    <a:pt x="13120" y="22054"/>
                  </a:cubicBezTo>
                  <a:cubicBezTo>
                    <a:pt x="12932" y="21761"/>
                    <a:pt x="12660" y="21594"/>
                    <a:pt x="12388" y="21427"/>
                  </a:cubicBezTo>
                  <a:cubicBezTo>
                    <a:pt x="12011" y="21217"/>
                    <a:pt x="11676" y="20924"/>
                    <a:pt x="11300" y="20694"/>
                  </a:cubicBezTo>
                  <a:cubicBezTo>
                    <a:pt x="11132" y="20297"/>
                    <a:pt x="10735" y="20171"/>
                    <a:pt x="10358" y="19983"/>
                  </a:cubicBezTo>
                  <a:cubicBezTo>
                    <a:pt x="10044" y="19836"/>
                    <a:pt x="9793" y="19648"/>
                    <a:pt x="9500" y="19439"/>
                  </a:cubicBezTo>
                  <a:cubicBezTo>
                    <a:pt x="9144" y="19125"/>
                    <a:pt x="8726" y="18874"/>
                    <a:pt x="8328" y="18581"/>
                  </a:cubicBezTo>
                  <a:cubicBezTo>
                    <a:pt x="8307" y="18581"/>
                    <a:pt x="8307" y="18539"/>
                    <a:pt x="8266" y="18539"/>
                  </a:cubicBezTo>
                  <a:cubicBezTo>
                    <a:pt x="8035" y="18414"/>
                    <a:pt x="7805" y="18351"/>
                    <a:pt x="7533" y="18225"/>
                  </a:cubicBezTo>
                  <a:close/>
                  <a:moveTo>
                    <a:pt x="36282" y="32495"/>
                  </a:moveTo>
                  <a:cubicBezTo>
                    <a:pt x="35738" y="32537"/>
                    <a:pt x="35320" y="32537"/>
                    <a:pt x="34901" y="32642"/>
                  </a:cubicBezTo>
                  <a:cubicBezTo>
                    <a:pt x="34462" y="32725"/>
                    <a:pt x="33981" y="32642"/>
                    <a:pt x="33562" y="32872"/>
                  </a:cubicBezTo>
                  <a:cubicBezTo>
                    <a:pt x="33876" y="33458"/>
                    <a:pt x="34274" y="33897"/>
                    <a:pt x="34839" y="34169"/>
                  </a:cubicBezTo>
                  <a:cubicBezTo>
                    <a:pt x="34985" y="34211"/>
                    <a:pt x="35132" y="34211"/>
                    <a:pt x="35299" y="34232"/>
                  </a:cubicBezTo>
                  <a:cubicBezTo>
                    <a:pt x="35362" y="34232"/>
                    <a:pt x="35445" y="34211"/>
                    <a:pt x="35508" y="34169"/>
                  </a:cubicBezTo>
                  <a:cubicBezTo>
                    <a:pt x="35655" y="33897"/>
                    <a:pt x="35927" y="33709"/>
                    <a:pt x="35948" y="33374"/>
                  </a:cubicBezTo>
                  <a:cubicBezTo>
                    <a:pt x="35969" y="33165"/>
                    <a:pt x="36052" y="33018"/>
                    <a:pt x="36157" y="32851"/>
                  </a:cubicBezTo>
                  <a:cubicBezTo>
                    <a:pt x="36178" y="32788"/>
                    <a:pt x="36199" y="32683"/>
                    <a:pt x="36282" y="32495"/>
                  </a:cubicBezTo>
                  <a:close/>
                  <a:moveTo>
                    <a:pt x="12346" y="24733"/>
                  </a:moveTo>
                  <a:cubicBezTo>
                    <a:pt x="12346" y="24356"/>
                    <a:pt x="12388" y="24021"/>
                    <a:pt x="12346" y="23686"/>
                  </a:cubicBezTo>
                  <a:cubicBezTo>
                    <a:pt x="12346" y="23456"/>
                    <a:pt x="12241" y="23289"/>
                    <a:pt x="12074" y="23163"/>
                  </a:cubicBezTo>
                  <a:cubicBezTo>
                    <a:pt x="11802" y="22975"/>
                    <a:pt x="11572" y="22724"/>
                    <a:pt x="11341" y="22536"/>
                  </a:cubicBezTo>
                  <a:cubicBezTo>
                    <a:pt x="11132" y="22347"/>
                    <a:pt x="11132" y="22347"/>
                    <a:pt x="10818" y="22264"/>
                  </a:cubicBezTo>
                  <a:cubicBezTo>
                    <a:pt x="10818" y="22326"/>
                    <a:pt x="10818" y="22368"/>
                    <a:pt x="10839" y="22431"/>
                  </a:cubicBezTo>
                  <a:cubicBezTo>
                    <a:pt x="11069" y="23163"/>
                    <a:pt x="11530" y="23749"/>
                    <a:pt x="11885" y="24440"/>
                  </a:cubicBezTo>
                  <a:cubicBezTo>
                    <a:pt x="11927" y="24586"/>
                    <a:pt x="12053" y="24753"/>
                    <a:pt x="12346" y="24733"/>
                  </a:cubicBezTo>
                  <a:close/>
                  <a:moveTo>
                    <a:pt x="12304" y="16258"/>
                  </a:moveTo>
                  <a:cubicBezTo>
                    <a:pt x="12994" y="16677"/>
                    <a:pt x="14229" y="17158"/>
                    <a:pt x="14647" y="17242"/>
                  </a:cubicBezTo>
                  <a:cubicBezTo>
                    <a:pt x="14710" y="17158"/>
                    <a:pt x="14794" y="17054"/>
                    <a:pt x="14815" y="16949"/>
                  </a:cubicBezTo>
                  <a:cubicBezTo>
                    <a:pt x="14919" y="16698"/>
                    <a:pt x="14815" y="16426"/>
                    <a:pt x="14522" y="16405"/>
                  </a:cubicBezTo>
                  <a:cubicBezTo>
                    <a:pt x="13789" y="16279"/>
                    <a:pt x="13057" y="16196"/>
                    <a:pt x="12304" y="16258"/>
                  </a:cubicBezTo>
                  <a:close/>
                  <a:moveTo>
                    <a:pt x="13601" y="22556"/>
                  </a:moveTo>
                  <a:cubicBezTo>
                    <a:pt x="13329" y="22975"/>
                    <a:pt x="13266" y="23435"/>
                    <a:pt x="13078" y="23896"/>
                  </a:cubicBezTo>
                  <a:cubicBezTo>
                    <a:pt x="13057" y="23937"/>
                    <a:pt x="13099" y="23979"/>
                    <a:pt x="13099" y="24063"/>
                  </a:cubicBezTo>
                  <a:cubicBezTo>
                    <a:pt x="13371" y="23896"/>
                    <a:pt x="13455" y="23603"/>
                    <a:pt x="13601" y="23393"/>
                  </a:cubicBezTo>
                  <a:cubicBezTo>
                    <a:pt x="13748" y="23205"/>
                    <a:pt x="13873" y="23017"/>
                    <a:pt x="13873" y="22724"/>
                  </a:cubicBezTo>
                  <a:cubicBezTo>
                    <a:pt x="13810" y="22682"/>
                    <a:pt x="13706" y="22640"/>
                    <a:pt x="13601" y="225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912;p68">
              <a:extLst>
                <a:ext uri="{FF2B5EF4-FFF2-40B4-BE49-F238E27FC236}">
                  <a16:creationId xmlns:a16="http://schemas.microsoft.com/office/drawing/2014/main" id="{8C6C5CED-4AB6-54FA-F897-0B8CBA68030E}"/>
                </a:ext>
              </a:extLst>
            </p:cNvPr>
            <p:cNvSpPr/>
            <p:nvPr/>
          </p:nvSpPr>
          <p:spPr>
            <a:xfrm flipH="1">
              <a:off x="1335550" y="2807500"/>
              <a:ext cx="565500" cy="255300"/>
            </a:xfrm>
            <a:custGeom>
              <a:avLst/>
              <a:gdLst/>
              <a:ahLst/>
              <a:cxnLst/>
              <a:rect l="l" t="t" r="r" b="b"/>
              <a:pathLst>
                <a:path w="22620" h="10212" extrusionOk="0">
                  <a:moveTo>
                    <a:pt x="12450" y="7198"/>
                  </a:moveTo>
                  <a:cubicBezTo>
                    <a:pt x="12429" y="6989"/>
                    <a:pt x="12408" y="6842"/>
                    <a:pt x="12408" y="6696"/>
                  </a:cubicBezTo>
                  <a:cubicBezTo>
                    <a:pt x="12346" y="6675"/>
                    <a:pt x="12346" y="6654"/>
                    <a:pt x="12325" y="6654"/>
                  </a:cubicBezTo>
                  <a:cubicBezTo>
                    <a:pt x="11258" y="6591"/>
                    <a:pt x="10797" y="6445"/>
                    <a:pt x="9835" y="6173"/>
                  </a:cubicBezTo>
                  <a:cubicBezTo>
                    <a:pt x="9626" y="6131"/>
                    <a:pt x="9416" y="6131"/>
                    <a:pt x="9228" y="6110"/>
                  </a:cubicBezTo>
                  <a:cubicBezTo>
                    <a:pt x="8998" y="6340"/>
                    <a:pt x="8830" y="6591"/>
                    <a:pt x="8705" y="6863"/>
                  </a:cubicBezTo>
                  <a:cubicBezTo>
                    <a:pt x="8433" y="7428"/>
                    <a:pt x="7931" y="7826"/>
                    <a:pt x="7345" y="8119"/>
                  </a:cubicBezTo>
                  <a:cubicBezTo>
                    <a:pt x="7010" y="8286"/>
                    <a:pt x="6613" y="8433"/>
                    <a:pt x="6257" y="8600"/>
                  </a:cubicBezTo>
                  <a:cubicBezTo>
                    <a:pt x="5817" y="8809"/>
                    <a:pt x="5315" y="8809"/>
                    <a:pt x="4876" y="8746"/>
                  </a:cubicBezTo>
                  <a:cubicBezTo>
                    <a:pt x="3725" y="8537"/>
                    <a:pt x="2637" y="8077"/>
                    <a:pt x="1800" y="7219"/>
                  </a:cubicBezTo>
                  <a:lnTo>
                    <a:pt x="1486" y="6905"/>
                  </a:lnTo>
                  <a:cubicBezTo>
                    <a:pt x="1151" y="6591"/>
                    <a:pt x="859" y="6256"/>
                    <a:pt x="691" y="5817"/>
                  </a:cubicBezTo>
                  <a:cubicBezTo>
                    <a:pt x="649" y="5775"/>
                    <a:pt x="649" y="5733"/>
                    <a:pt x="628" y="5712"/>
                  </a:cubicBezTo>
                  <a:cubicBezTo>
                    <a:pt x="189" y="5210"/>
                    <a:pt x="126" y="4583"/>
                    <a:pt x="63" y="3955"/>
                  </a:cubicBezTo>
                  <a:cubicBezTo>
                    <a:pt x="1" y="3495"/>
                    <a:pt x="126" y="3013"/>
                    <a:pt x="273" y="2574"/>
                  </a:cubicBezTo>
                  <a:lnTo>
                    <a:pt x="335" y="2407"/>
                  </a:lnTo>
                  <a:cubicBezTo>
                    <a:pt x="607" y="2093"/>
                    <a:pt x="900" y="1779"/>
                    <a:pt x="1151" y="1465"/>
                  </a:cubicBezTo>
                  <a:cubicBezTo>
                    <a:pt x="1340" y="1256"/>
                    <a:pt x="1570" y="1151"/>
                    <a:pt x="1842" y="1088"/>
                  </a:cubicBezTo>
                  <a:cubicBezTo>
                    <a:pt x="2072" y="1026"/>
                    <a:pt x="2281" y="942"/>
                    <a:pt x="2491" y="900"/>
                  </a:cubicBezTo>
                  <a:cubicBezTo>
                    <a:pt x="2700" y="837"/>
                    <a:pt x="2888" y="795"/>
                    <a:pt x="3035" y="628"/>
                  </a:cubicBezTo>
                  <a:cubicBezTo>
                    <a:pt x="3139" y="523"/>
                    <a:pt x="3265" y="461"/>
                    <a:pt x="3432" y="398"/>
                  </a:cubicBezTo>
                  <a:cubicBezTo>
                    <a:pt x="4248" y="168"/>
                    <a:pt x="5043" y="0"/>
                    <a:pt x="5880" y="272"/>
                  </a:cubicBezTo>
                  <a:cubicBezTo>
                    <a:pt x="5985" y="293"/>
                    <a:pt x="6089" y="314"/>
                    <a:pt x="6194" y="398"/>
                  </a:cubicBezTo>
                  <a:cubicBezTo>
                    <a:pt x="6801" y="775"/>
                    <a:pt x="7387" y="1151"/>
                    <a:pt x="7973" y="1549"/>
                  </a:cubicBezTo>
                  <a:cubicBezTo>
                    <a:pt x="8182" y="1674"/>
                    <a:pt x="8349" y="1863"/>
                    <a:pt x="8454" y="2093"/>
                  </a:cubicBezTo>
                  <a:cubicBezTo>
                    <a:pt x="8558" y="2302"/>
                    <a:pt x="8663" y="2553"/>
                    <a:pt x="8789" y="2762"/>
                  </a:cubicBezTo>
                  <a:cubicBezTo>
                    <a:pt x="9102" y="3327"/>
                    <a:pt x="9228" y="3955"/>
                    <a:pt x="9270" y="4604"/>
                  </a:cubicBezTo>
                  <a:cubicBezTo>
                    <a:pt x="9270" y="4855"/>
                    <a:pt x="9270" y="5106"/>
                    <a:pt x="9291" y="5378"/>
                  </a:cubicBezTo>
                  <a:cubicBezTo>
                    <a:pt x="9395" y="5399"/>
                    <a:pt x="9437" y="5420"/>
                    <a:pt x="9521" y="5420"/>
                  </a:cubicBezTo>
                  <a:cubicBezTo>
                    <a:pt x="9751" y="5420"/>
                    <a:pt x="10002" y="5440"/>
                    <a:pt x="10253" y="5524"/>
                  </a:cubicBezTo>
                  <a:cubicBezTo>
                    <a:pt x="10944" y="5733"/>
                    <a:pt x="11613" y="5859"/>
                    <a:pt x="12304" y="6047"/>
                  </a:cubicBezTo>
                  <a:lnTo>
                    <a:pt x="12408" y="6047"/>
                  </a:lnTo>
                  <a:cubicBezTo>
                    <a:pt x="12722" y="5148"/>
                    <a:pt x="12722" y="5148"/>
                    <a:pt x="13308" y="4290"/>
                  </a:cubicBezTo>
                  <a:cubicBezTo>
                    <a:pt x="13476" y="4080"/>
                    <a:pt x="13664" y="3871"/>
                    <a:pt x="13873" y="3746"/>
                  </a:cubicBezTo>
                  <a:cubicBezTo>
                    <a:pt x="14020" y="3641"/>
                    <a:pt x="14187" y="3516"/>
                    <a:pt x="14312" y="3369"/>
                  </a:cubicBezTo>
                  <a:cubicBezTo>
                    <a:pt x="14773" y="2909"/>
                    <a:pt x="15359" y="2637"/>
                    <a:pt x="16028" y="2595"/>
                  </a:cubicBezTo>
                  <a:cubicBezTo>
                    <a:pt x="17012" y="2511"/>
                    <a:pt x="17974" y="2407"/>
                    <a:pt x="18937" y="2386"/>
                  </a:cubicBezTo>
                  <a:cubicBezTo>
                    <a:pt x="19209" y="2386"/>
                    <a:pt x="19418" y="2407"/>
                    <a:pt x="19648" y="2532"/>
                  </a:cubicBezTo>
                  <a:cubicBezTo>
                    <a:pt x="19878" y="2679"/>
                    <a:pt x="20171" y="2804"/>
                    <a:pt x="20422" y="2846"/>
                  </a:cubicBezTo>
                  <a:cubicBezTo>
                    <a:pt x="20841" y="2951"/>
                    <a:pt x="21154" y="3223"/>
                    <a:pt x="21531" y="3432"/>
                  </a:cubicBezTo>
                  <a:cubicBezTo>
                    <a:pt x="21573" y="3453"/>
                    <a:pt x="21657" y="3536"/>
                    <a:pt x="21678" y="3578"/>
                  </a:cubicBezTo>
                  <a:cubicBezTo>
                    <a:pt x="21761" y="3808"/>
                    <a:pt x="21950" y="3955"/>
                    <a:pt x="22096" y="4101"/>
                  </a:cubicBezTo>
                  <a:cubicBezTo>
                    <a:pt x="22452" y="4457"/>
                    <a:pt x="22619" y="4855"/>
                    <a:pt x="22598" y="5336"/>
                  </a:cubicBezTo>
                  <a:cubicBezTo>
                    <a:pt x="22577" y="5775"/>
                    <a:pt x="22598" y="6256"/>
                    <a:pt x="22598" y="6696"/>
                  </a:cubicBezTo>
                  <a:cubicBezTo>
                    <a:pt x="22598" y="6884"/>
                    <a:pt x="22577" y="7073"/>
                    <a:pt x="22473" y="7240"/>
                  </a:cubicBezTo>
                  <a:cubicBezTo>
                    <a:pt x="22368" y="7470"/>
                    <a:pt x="22263" y="7700"/>
                    <a:pt x="22159" y="7909"/>
                  </a:cubicBezTo>
                  <a:lnTo>
                    <a:pt x="22075" y="8056"/>
                  </a:lnTo>
                  <a:cubicBezTo>
                    <a:pt x="21761" y="8349"/>
                    <a:pt x="21615" y="8725"/>
                    <a:pt x="21426" y="9102"/>
                  </a:cubicBezTo>
                  <a:cubicBezTo>
                    <a:pt x="21343" y="9290"/>
                    <a:pt x="21134" y="9332"/>
                    <a:pt x="20945" y="9416"/>
                  </a:cubicBezTo>
                  <a:cubicBezTo>
                    <a:pt x="20715" y="9521"/>
                    <a:pt x="20485" y="9562"/>
                    <a:pt x="20297" y="9730"/>
                  </a:cubicBezTo>
                  <a:cubicBezTo>
                    <a:pt x="20213" y="9814"/>
                    <a:pt x="20087" y="9814"/>
                    <a:pt x="19983" y="9834"/>
                  </a:cubicBezTo>
                  <a:cubicBezTo>
                    <a:pt x="19481" y="10023"/>
                    <a:pt x="18957" y="10127"/>
                    <a:pt x="18434" y="10106"/>
                  </a:cubicBezTo>
                  <a:lnTo>
                    <a:pt x="18058" y="10106"/>
                  </a:lnTo>
                  <a:cubicBezTo>
                    <a:pt x="17074" y="10211"/>
                    <a:pt x="16217" y="9897"/>
                    <a:pt x="15380" y="9479"/>
                  </a:cubicBezTo>
                  <a:cubicBezTo>
                    <a:pt x="15066" y="9311"/>
                    <a:pt x="14752" y="9207"/>
                    <a:pt x="14459" y="9060"/>
                  </a:cubicBezTo>
                  <a:cubicBezTo>
                    <a:pt x="13999" y="8788"/>
                    <a:pt x="13517" y="8537"/>
                    <a:pt x="13287" y="8035"/>
                  </a:cubicBezTo>
                  <a:lnTo>
                    <a:pt x="13141" y="7805"/>
                  </a:lnTo>
                  <a:cubicBezTo>
                    <a:pt x="12931" y="7512"/>
                    <a:pt x="12743" y="7282"/>
                    <a:pt x="12450" y="7198"/>
                  </a:cubicBezTo>
                  <a:close/>
                  <a:moveTo>
                    <a:pt x="20694" y="8663"/>
                  </a:moveTo>
                  <a:cubicBezTo>
                    <a:pt x="20736" y="8558"/>
                    <a:pt x="20799" y="8453"/>
                    <a:pt x="20820" y="8328"/>
                  </a:cubicBezTo>
                  <a:cubicBezTo>
                    <a:pt x="20862" y="8119"/>
                    <a:pt x="20945" y="7993"/>
                    <a:pt x="21113" y="7826"/>
                  </a:cubicBezTo>
                  <a:cubicBezTo>
                    <a:pt x="21615" y="7365"/>
                    <a:pt x="21845" y="6780"/>
                    <a:pt x="21782" y="6110"/>
                  </a:cubicBezTo>
                  <a:cubicBezTo>
                    <a:pt x="21761" y="5859"/>
                    <a:pt x="21782" y="5608"/>
                    <a:pt x="21782" y="5378"/>
                  </a:cubicBezTo>
                  <a:cubicBezTo>
                    <a:pt x="21824" y="5085"/>
                    <a:pt x="21719" y="4813"/>
                    <a:pt x="21531" y="4624"/>
                  </a:cubicBezTo>
                  <a:cubicBezTo>
                    <a:pt x="21154" y="4269"/>
                    <a:pt x="20903" y="3767"/>
                    <a:pt x="20318" y="3662"/>
                  </a:cubicBezTo>
                  <a:cubicBezTo>
                    <a:pt x="20297" y="3662"/>
                    <a:pt x="20255" y="3641"/>
                    <a:pt x="20213" y="3620"/>
                  </a:cubicBezTo>
                  <a:cubicBezTo>
                    <a:pt x="20004" y="3411"/>
                    <a:pt x="19732" y="3348"/>
                    <a:pt x="19439" y="3390"/>
                  </a:cubicBezTo>
                  <a:lnTo>
                    <a:pt x="18748" y="3390"/>
                  </a:lnTo>
                  <a:cubicBezTo>
                    <a:pt x="18267" y="3348"/>
                    <a:pt x="17786" y="3390"/>
                    <a:pt x="17284" y="3306"/>
                  </a:cubicBezTo>
                  <a:cubicBezTo>
                    <a:pt x="16865" y="3243"/>
                    <a:pt x="16447" y="3285"/>
                    <a:pt x="16028" y="3285"/>
                  </a:cubicBezTo>
                  <a:cubicBezTo>
                    <a:pt x="15986" y="3285"/>
                    <a:pt x="15903" y="3285"/>
                    <a:pt x="15882" y="3306"/>
                  </a:cubicBezTo>
                  <a:cubicBezTo>
                    <a:pt x="15568" y="3495"/>
                    <a:pt x="15254" y="3662"/>
                    <a:pt x="14961" y="3871"/>
                  </a:cubicBezTo>
                  <a:cubicBezTo>
                    <a:pt x="14710" y="4060"/>
                    <a:pt x="14459" y="4269"/>
                    <a:pt x="14229" y="4478"/>
                  </a:cubicBezTo>
                  <a:cubicBezTo>
                    <a:pt x="14124" y="4562"/>
                    <a:pt x="14040" y="4666"/>
                    <a:pt x="13978" y="4771"/>
                  </a:cubicBezTo>
                  <a:cubicBezTo>
                    <a:pt x="13810" y="4980"/>
                    <a:pt x="13664" y="5210"/>
                    <a:pt x="13496" y="5420"/>
                  </a:cubicBezTo>
                  <a:cubicBezTo>
                    <a:pt x="13266" y="5712"/>
                    <a:pt x="13204" y="6026"/>
                    <a:pt x="13371" y="6382"/>
                  </a:cubicBezTo>
                  <a:cubicBezTo>
                    <a:pt x="13476" y="6654"/>
                    <a:pt x="13559" y="6947"/>
                    <a:pt x="13664" y="7198"/>
                  </a:cubicBezTo>
                  <a:cubicBezTo>
                    <a:pt x="13831" y="7637"/>
                    <a:pt x="14103" y="8035"/>
                    <a:pt x="14564" y="8244"/>
                  </a:cubicBezTo>
                  <a:cubicBezTo>
                    <a:pt x="14961" y="8412"/>
                    <a:pt x="15338" y="8621"/>
                    <a:pt x="15693" y="8767"/>
                  </a:cubicBezTo>
                  <a:cubicBezTo>
                    <a:pt x="16112" y="8956"/>
                    <a:pt x="16530" y="9102"/>
                    <a:pt x="16949" y="9269"/>
                  </a:cubicBezTo>
                  <a:cubicBezTo>
                    <a:pt x="17074" y="9311"/>
                    <a:pt x="17221" y="9311"/>
                    <a:pt x="17346" y="9311"/>
                  </a:cubicBezTo>
                  <a:lnTo>
                    <a:pt x="19271" y="9311"/>
                  </a:lnTo>
                  <a:cubicBezTo>
                    <a:pt x="19585" y="9311"/>
                    <a:pt x="19899" y="9186"/>
                    <a:pt x="20171" y="9039"/>
                  </a:cubicBezTo>
                  <a:cubicBezTo>
                    <a:pt x="20297" y="8893"/>
                    <a:pt x="20464" y="8788"/>
                    <a:pt x="20694" y="8663"/>
                  </a:cubicBezTo>
                  <a:close/>
                  <a:moveTo>
                    <a:pt x="8433" y="4896"/>
                  </a:moveTo>
                  <a:cubicBezTo>
                    <a:pt x="8579" y="3955"/>
                    <a:pt x="8161" y="3181"/>
                    <a:pt x="7742" y="2386"/>
                  </a:cubicBezTo>
                  <a:cubicBezTo>
                    <a:pt x="7701" y="2281"/>
                    <a:pt x="7596" y="2176"/>
                    <a:pt x="7491" y="2093"/>
                  </a:cubicBezTo>
                  <a:cubicBezTo>
                    <a:pt x="7115" y="1842"/>
                    <a:pt x="6717" y="1611"/>
                    <a:pt x="6361" y="1319"/>
                  </a:cubicBezTo>
                  <a:cubicBezTo>
                    <a:pt x="5776" y="900"/>
                    <a:pt x="5148" y="775"/>
                    <a:pt x="4478" y="837"/>
                  </a:cubicBezTo>
                  <a:cubicBezTo>
                    <a:pt x="4290" y="858"/>
                    <a:pt x="4102" y="858"/>
                    <a:pt x="3892" y="900"/>
                  </a:cubicBezTo>
                  <a:cubicBezTo>
                    <a:pt x="3662" y="921"/>
                    <a:pt x="3432" y="963"/>
                    <a:pt x="3223" y="1151"/>
                  </a:cubicBezTo>
                  <a:cubicBezTo>
                    <a:pt x="3097" y="1256"/>
                    <a:pt x="2951" y="1339"/>
                    <a:pt x="2742" y="1319"/>
                  </a:cubicBezTo>
                  <a:cubicBezTo>
                    <a:pt x="2679" y="1319"/>
                    <a:pt x="2595" y="1360"/>
                    <a:pt x="2512" y="1423"/>
                  </a:cubicBezTo>
                  <a:cubicBezTo>
                    <a:pt x="2386" y="1486"/>
                    <a:pt x="2281" y="1632"/>
                    <a:pt x="2156" y="1674"/>
                  </a:cubicBezTo>
                  <a:cubicBezTo>
                    <a:pt x="1884" y="1800"/>
                    <a:pt x="1737" y="1988"/>
                    <a:pt x="1570" y="2218"/>
                  </a:cubicBezTo>
                  <a:cubicBezTo>
                    <a:pt x="1486" y="2365"/>
                    <a:pt x="1444" y="2511"/>
                    <a:pt x="1319" y="2595"/>
                  </a:cubicBezTo>
                  <a:cubicBezTo>
                    <a:pt x="1047" y="2825"/>
                    <a:pt x="1005" y="3139"/>
                    <a:pt x="942" y="3453"/>
                  </a:cubicBezTo>
                  <a:cubicBezTo>
                    <a:pt x="859" y="3934"/>
                    <a:pt x="921" y="4394"/>
                    <a:pt x="1131" y="4792"/>
                  </a:cubicBezTo>
                  <a:cubicBezTo>
                    <a:pt x="1424" y="5420"/>
                    <a:pt x="1800" y="6005"/>
                    <a:pt x="2323" y="6487"/>
                  </a:cubicBezTo>
                  <a:cubicBezTo>
                    <a:pt x="3056" y="7198"/>
                    <a:pt x="3892" y="7617"/>
                    <a:pt x="4834" y="7847"/>
                  </a:cubicBezTo>
                  <a:cubicBezTo>
                    <a:pt x="5232" y="7951"/>
                    <a:pt x="5629" y="7930"/>
                    <a:pt x="6027" y="7763"/>
                  </a:cubicBezTo>
                  <a:cubicBezTo>
                    <a:pt x="6257" y="7679"/>
                    <a:pt x="6466" y="7596"/>
                    <a:pt x="6696" y="7491"/>
                  </a:cubicBezTo>
                  <a:cubicBezTo>
                    <a:pt x="7261" y="7219"/>
                    <a:pt x="7701" y="6863"/>
                    <a:pt x="8035" y="6298"/>
                  </a:cubicBezTo>
                  <a:cubicBezTo>
                    <a:pt x="8328" y="5859"/>
                    <a:pt x="8538" y="5440"/>
                    <a:pt x="8433" y="489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913;p68">
              <a:extLst>
                <a:ext uri="{FF2B5EF4-FFF2-40B4-BE49-F238E27FC236}">
                  <a16:creationId xmlns:a16="http://schemas.microsoft.com/office/drawing/2014/main" id="{CD04A387-FE17-0B05-D5F8-BDFF53C9DBED}"/>
                </a:ext>
              </a:extLst>
            </p:cNvPr>
            <p:cNvSpPr/>
            <p:nvPr/>
          </p:nvSpPr>
          <p:spPr>
            <a:xfrm flipH="1">
              <a:off x="1545850" y="3060675"/>
              <a:ext cx="209775" cy="138650"/>
            </a:xfrm>
            <a:custGeom>
              <a:avLst/>
              <a:gdLst/>
              <a:ahLst/>
              <a:cxnLst/>
              <a:rect l="l" t="t" r="r" b="b"/>
              <a:pathLst>
                <a:path w="8391" h="5546" extrusionOk="0">
                  <a:moveTo>
                    <a:pt x="4290" y="5461"/>
                  </a:moveTo>
                  <a:lnTo>
                    <a:pt x="3620" y="5461"/>
                  </a:lnTo>
                  <a:cubicBezTo>
                    <a:pt x="3265" y="5441"/>
                    <a:pt x="2930" y="5357"/>
                    <a:pt x="2637" y="5085"/>
                  </a:cubicBezTo>
                  <a:cubicBezTo>
                    <a:pt x="2469" y="4917"/>
                    <a:pt x="2281" y="4813"/>
                    <a:pt x="2114" y="4771"/>
                  </a:cubicBezTo>
                  <a:cubicBezTo>
                    <a:pt x="1486" y="4583"/>
                    <a:pt x="1109" y="4101"/>
                    <a:pt x="754" y="3620"/>
                  </a:cubicBezTo>
                  <a:cubicBezTo>
                    <a:pt x="356" y="3097"/>
                    <a:pt x="335" y="2595"/>
                    <a:pt x="252" y="1904"/>
                  </a:cubicBezTo>
                  <a:cubicBezTo>
                    <a:pt x="210" y="1486"/>
                    <a:pt x="252" y="1109"/>
                    <a:pt x="126" y="691"/>
                  </a:cubicBezTo>
                  <a:cubicBezTo>
                    <a:pt x="0" y="272"/>
                    <a:pt x="252" y="0"/>
                    <a:pt x="733" y="21"/>
                  </a:cubicBezTo>
                  <a:cubicBezTo>
                    <a:pt x="1109" y="63"/>
                    <a:pt x="1507" y="105"/>
                    <a:pt x="1884" y="272"/>
                  </a:cubicBezTo>
                  <a:cubicBezTo>
                    <a:pt x="2156" y="377"/>
                    <a:pt x="2449" y="398"/>
                    <a:pt x="2762" y="398"/>
                  </a:cubicBezTo>
                  <a:cubicBezTo>
                    <a:pt x="3997" y="398"/>
                    <a:pt x="5231" y="398"/>
                    <a:pt x="6445" y="377"/>
                  </a:cubicBezTo>
                  <a:cubicBezTo>
                    <a:pt x="6696" y="377"/>
                    <a:pt x="6947" y="314"/>
                    <a:pt x="7177" y="272"/>
                  </a:cubicBezTo>
                  <a:cubicBezTo>
                    <a:pt x="7345" y="231"/>
                    <a:pt x="7533" y="189"/>
                    <a:pt x="7679" y="189"/>
                  </a:cubicBezTo>
                  <a:cubicBezTo>
                    <a:pt x="8119" y="168"/>
                    <a:pt x="8391" y="419"/>
                    <a:pt x="8391" y="858"/>
                  </a:cubicBezTo>
                  <a:cubicBezTo>
                    <a:pt x="8391" y="1026"/>
                    <a:pt x="8391" y="1214"/>
                    <a:pt x="8370" y="1360"/>
                  </a:cubicBezTo>
                  <a:cubicBezTo>
                    <a:pt x="8223" y="2051"/>
                    <a:pt x="8014" y="2720"/>
                    <a:pt x="7575" y="3264"/>
                  </a:cubicBezTo>
                  <a:cubicBezTo>
                    <a:pt x="7533" y="3327"/>
                    <a:pt x="7491" y="3411"/>
                    <a:pt x="7470" y="3453"/>
                  </a:cubicBezTo>
                  <a:cubicBezTo>
                    <a:pt x="7240" y="4101"/>
                    <a:pt x="6738" y="4520"/>
                    <a:pt x="6131" y="4834"/>
                  </a:cubicBezTo>
                  <a:cubicBezTo>
                    <a:pt x="6026" y="4896"/>
                    <a:pt x="5901" y="4938"/>
                    <a:pt x="5775" y="5022"/>
                  </a:cubicBezTo>
                  <a:cubicBezTo>
                    <a:pt x="5273" y="5399"/>
                    <a:pt x="4750" y="5545"/>
                    <a:pt x="4290" y="5461"/>
                  </a:cubicBezTo>
                  <a:close/>
                  <a:moveTo>
                    <a:pt x="1088" y="921"/>
                  </a:moveTo>
                  <a:cubicBezTo>
                    <a:pt x="1068" y="1402"/>
                    <a:pt x="1047" y="1904"/>
                    <a:pt x="1172" y="2407"/>
                  </a:cubicBezTo>
                  <a:cubicBezTo>
                    <a:pt x="1360" y="3181"/>
                    <a:pt x="1800" y="3704"/>
                    <a:pt x="2553" y="3997"/>
                  </a:cubicBezTo>
                  <a:cubicBezTo>
                    <a:pt x="2762" y="4080"/>
                    <a:pt x="2972" y="4185"/>
                    <a:pt x="3139" y="4352"/>
                  </a:cubicBezTo>
                  <a:cubicBezTo>
                    <a:pt x="3306" y="4520"/>
                    <a:pt x="3557" y="4583"/>
                    <a:pt x="3809" y="4604"/>
                  </a:cubicBezTo>
                  <a:cubicBezTo>
                    <a:pt x="4666" y="4666"/>
                    <a:pt x="4750" y="4624"/>
                    <a:pt x="5566" y="4248"/>
                  </a:cubicBezTo>
                  <a:cubicBezTo>
                    <a:pt x="5587" y="4206"/>
                    <a:pt x="5650" y="4206"/>
                    <a:pt x="5671" y="4185"/>
                  </a:cubicBezTo>
                  <a:cubicBezTo>
                    <a:pt x="6173" y="3955"/>
                    <a:pt x="6550" y="3620"/>
                    <a:pt x="6738" y="3097"/>
                  </a:cubicBezTo>
                  <a:cubicBezTo>
                    <a:pt x="6759" y="3013"/>
                    <a:pt x="6822" y="2909"/>
                    <a:pt x="6863" y="2846"/>
                  </a:cubicBezTo>
                  <a:cubicBezTo>
                    <a:pt x="7261" y="2428"/>
                    <a:pt x="7387" y="1904"/>
                    <a:pt x="7554" y="1360"/>
                  </a:cubicBezTo>
                  <a:cubicBezTo>
                    <a:pt x="7575" y="1256"/>
                    <a:pt x="7554" y="1151"/>
                    <a:pt x="7533" y="1005"/>
                  </a:cubicBezTo>
                  <a:cubicBezTo>
                    <a:pt x="7073" y="1214"/>
                    <a:pt x="6633" y="1172"/>
                    <a:pt x="6194" y="1172"/>
                  </a:cubicBezTo>
                  <a:lnTo>
                    <a:pt x="2658" y="1172"/>
                  </a:lnTo>
                  <a:cubicBezTo>
                    <a:pt x="2323" y="1172"/>
                    <a:pt x="1988" y="1130"/>
                    <a:pt x="1674" y="1026"/>
                  </a:cubicBezTo>
                  <a:cubicBezTo>
                    <a:pt x="1486" y="942"/>
                    <a:pt x="1319" y="837"/>
                    <a:pt x="1088" y="9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914;p68">
              <a:extLst>
                <a:ext uri="{FF2B5EF4-FFF2-40B4-BE49-F238E27FC236}">
                  <a16:creationId xmlns:a16="http://schemas.microsoft.com/office/drawing/2014/main" id="{8012523D-7BDE-F542-924F-D2CD247B8B6F}"/>
                </a:ext>
              </a:extLst>
            </p:cNvPr>
            <p:cNvSpPr/>
            <p:nvPr/>
          </p:nvSpPr>
          <p:spPr>
            <a:xfrm flipH="1">
              <a:off x="1490400" y="2938275"/>
              <a:ext cx="37675" cy="36625"/>
            </a:xfrm>
            <a:custGeom>
              <a:avLst/>
              <a:gdLst/>
              <a:ahLst/>
              <a:cxnLst/>
              <a:rect l="l" t="t" r="r" b="b"/>
              <a:pathLst>
                <a:path w="1507" h="1465" extrusionOk="0">
                  <a:moveTo>
                    <a:pt x="21" y="900"/>
                  </a:moveTo>
                  <a:cubicBezTo>
                    <a:pt x="0" y="419"/>
                    <a:pt x="419" y="0"/>
                    <a:pt x="1046" y="189"/>
                  </a:cubicBezTo>
                  <a:cubicBezTo>
                    <a:pt x="1109" y="209"/>
                    <a:pt x="1193" y="293"/>
                    <a:pt x="1256" y="377"/>
                  </a:cubicBezTo>
                  <a:cubicBezTo>
                    <a:pt x="1507" y="837"/>
                    <a:pt x="1193" y="1423"/>
                    <a:pt x="670" y="1444"/>
                  </a:cubicBezTo>
                  <a:lnTo>
                    <a:pt x="628" y="1444"/>
                  </a:lnTo>
                  <a:cubicBezTo>
                    <a:pt x="168" y="1465"/>
                    <a:pt x="21" y="1318"/>
                    <a:pt x="21" y="9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915;p68">
              <a:extLst>
                <a:ext uri="{FF2B5EF4-FFF2-40B4-BE49-F238E27FC236}">
                  <a16:creationId xmlns:a16="http://schemas.microsoft.com/office/drawing/2014/main" id="{D48BF22C-7017-00BA-067E-D8C812662BED}"/>
                </a:ext>
              </a:extLst>
            </p:cNvPr>
            <p:cNvSpPr/>
            <p:nvPr/>
          </p:nvSpPr>
          <p:spPr>
            <a:xfrm flipH="1">
              <a:off x="1801625" y="2879150"/>
              <a:ext cx="30900" cy="45025"/>
            </a:xfrm>
            <a:custGeom>
              <a:avLst/>
              <a:gdLst/>
              <a:ahLst/>
              <a:cxnLst/>
              <a:rect l="l" t="t" r="r" b="b"/>
              <a:pathLst>
                <a:path w="1236" h="1801" extrusionOk="0">
                  <a:moveTo>
                    <a:pt x="1235" y="838"/>
                  </a:moveTo>
                  <a:lnTo>
                    <a:pt x="1235" y="1068"/>
                  </a:lnTo>
                  <a:cubicBezTo>
                    <a:pt x="1214" y="1549"/>
                    <a:pt x="817" y="1800"/>
                    <a:pt x="356" y="1591"/>
                  </a:cubicBezTo>
                  <a:cubicBezTo>
                    <a:pt x="189" y="1528"/>
                    <a:pt x="105" y="1403"/>
                    <a:pt x="63" y="1235"/>
                  </a:cubicBezTo>
                  <a:cubicBezTo>
                    <a:pt x="1" y="984"/>
                    <a:pt x="1" y="712"/>
                    <a:pt x="147" y="482"/>
                  </a:cubicBezTo>
                  <a:cubicBezTo>
                    <a:pt x="210" y="357"/>
                    <a:pt x="315" y="252"/>
                    <a:pt x="461" y="168"/>
                  </a:cubicBezTo>
                  <a:cubicBezTo>
                    <a:pt x="796" y="1"/>
                    <a:pt x="1131" y="210"/>
                    <a:pt x="1193" y="587"/>
                  </a:cubicBezTo>
                  <a:cubicBezTo>
                    <a:pt x="1235" y="691"/>
                    <a:pt x="1235" y="796"/>
                    <a:pt x="1235" y="83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454;p32">
            <a:extLst>
              <a:ext uri="{FF2B5EF4-FFF2-40B4-BE49-F238E27FC236}">
                <a16:creationId xmlns:a16="http://schemas.microsoft.com/office/drawing/2014/main" id="{4603DB82-FB58-9244-EF0E-BD0B4F484801}"/>
              </a:ext>
            </a:extLst>
          </p:cNvPr>
          <p:cNvSpPr txBox="1">
            <a:spLocks/>
          </p:cNvSpPr>
          <p:nvPr/>
        </p:nvSpPr>
        <p:spPr>
          <a:xfrm>
            <a:off x="157775" y="935426"/>
            <a:ext cx="1232942" cy="672333"/>
          </a:xfrm>
          <a:prstGeom prst="rect">
            <a:avLst/>
          </a:prstGeom>
        </p:spPr>
        <p:txBody>
          <a:bodyPr spcFirstLastPara="1" wrap="square" lIns="121598" tIns="121598" rIns="121598" bIns="121598"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 sz="4400" dirty="0">
                <a:solidFill>
                  <a:schemeClr val="accent4">
                    <a:lumMod val="75000"/>
                  </a:schemeClr>
                </a:solidFill>
                <a:latin typeface="Algerian" panose="04020705040A02060702" pitchFamily="82" charset="0"/>
              </a:rPr>
              <a:t>01.</a:t>
            </a:r>
          </a:p>
        </p:txBody>
      </p:sp>
      <p:sp>
        <p:nvSpPr>
          <p:cNvPr id="3" name="Google Shape;455;p32">
            <a:extLst>
              <a:ext uri="{FF2B5EF4-FFF2-40B4-BE49-F238E27FC236}">
                <a16:creationId xmlns:a16="http://schemas.microsoft.com/office/drawing/2014/main" id="{56A8328D-7E9F-3300-D1E6-44E51C0AA364}"/>
              </a:ext>
            </a:extLst>
          </p:cNvPr>
          <p:cNvSpPr txBox="1">
            <a:spLocks noGrp="1"/>
          </p:cNvSpPr>
          <p:nvPr>
            <p:ph type="title"/>
          </p:nvPr>
        </p:nvSpPr>
        <p:spPr>
          <a:xfrm>
            <a:off x="1066564" y="1014765"/>
            <a:ext cx="8077436" cy="672333"/>
          </a:xfrm>
          <a:prstGeom prst="rect">
            <a:avLst/>
          </a:prstGeom>
        </p:spPr>
        <p:txBody>
          <a:bodyPr spcFirstLastPara="1" wrap="square" lIns="121598" tIns="121598" rIns="121598" bIns="121598" anchor="ctr" anchorCtr="0">
            <a:noAutofit/>
          </a:bodyPr>
          <a:lstStyle/>
          <a:p>
            <a:r>
              <a:rPr lang="en-US" sz="2800" b="0" dirty="0">
                <a:latin typeface="AvantGarde" panose="00000400000000000000" pitchFamily="2" charset="0"/>
                <a:ea typeface="AvantGarde" panose="00000400000000000000" pitchFamily="2" charset="0"/>
                <a:cs typeface="AvantGarde" panose="00000400000000000000" pitchFamily="2" charset="0"/>
              </a:rPr>
              <a:t>Theo </a:t>
            </a:r>
            <a:r>
              <a:rPr lang="en-US" sz="2800" b="0" dirty="0" err="1">
                <a:latin typeface="AvantGarde" panose="00000400000000000000" pitchFamily="2" charset="0"/>
                <a:ea typeface="AvantGarde" panose="00000400000000000000" pitchFamily="2" charset="0"/>
                <a:cs typeface="AvantGarde" panose="00000400000000000000" pitchFamily="2" charset="0"/>
              </a:rPr>
              <a:t>bạn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nhỏ</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anh</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cần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làm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gì</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khi</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em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bé</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khóc</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khi</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em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bé</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ngã</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khi</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mẹ</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cho</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quà</a:t>
            </a:r>
            <a:r>
              <a:rPr lang="en-US" sz="2800" b="0" dirty="0">
                <a:latin typeface="AvantGarde" panose="00000400000000000000" pitchFamily="2" charset="0"/>
                <a:ea typeface="AvantGarde" panose="00000400000000000000" pitchFamily="2" charset="0"/>
                <a:cs typeface="AvantGarde" panose="00000400000000000000" pitchFamily="2" charset="0"/>
              </a:rPr>
              <a:t> bánh?</a:t>
            </a:r>
            <a:endParaRPr sz="2800" b="0" dirty="0">
              <a:latin typeface="AvantGarde" panose="00000400000000000000" pitchFamily="2" charset="0"/>
              <a:ea typeface="AvantGarde" panose="00000400000000000000" pitchFamily="2" charset="0"/>
              <a:cs typeface="AvantGarde" panose="00000400000000000000" pitchFamily="2" charset="0"/>
            </a:endParaRPr>
          </a:p>
        </p:txBody>
      </p:sp>
      <p:sp>
        <p:nvSpPr>
          <p:cNvPr id="4" name="Google Shape;456;p32">
            <a:extLst>
              <a:ext uri="{FF2B5EF4-FFF2-40B4-BE49-F238E27FC236}">
                <a16:creationId xmlns:a16="http://schemas.microsoft.com/office/drawing/2014/main" id="{4B7C5CF7-D7AE-B98E-DEB3-683E916E1DBC}"/>
              </a:ext>
            </a:extLst>
          </p:cNvPr>
          <p:cNvSpPr txBox="1">
            <a:spLocks/>
          </p:cNvSpPr>
          <p:nvPr/>
        </p:nvSpPr>
        <p:spPr>
          <a:xfrm>
            <a:off x="157775" y="2055304"/>
            <a:ext cx="1232942" cy="672333"/>
          </a:xfrm>
          <a:prstGeom prst="rect">
            <a:avLst/>
          </a:prstGeom>
        </p:spPr>
        <p:txBody>
          <a:bodyPr spcFirstLastPara="1" wrap="square" lIns="121598" tIns="121598" rIns="121598" bIns="121598"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 sz="4400" dirty="0">
                <a:solidFill>
                  <a:schemeClr val="accent4">
                    <a:lumMod val="75000"/>
                  </a:schemeClr>
                </a:solidFill>
                <a:latin typeface="Algerian" panose="04020705040A02060702" pitchFamily="82" charset="0"/>
              </a:rPr>
              <a:t>02.</a:t>
            </a:r>
          </a:p>
        </p:txBody>
      </p:sp>
      <p:sp>
        <p:nvSpPr>
          <p:cNvPr id="5" name="Google Shape;457;p32">
            <a:extLst>
              <a:ext uri="{FF2B5EF4-FFF2-40B4-BE49-F238E27FC236}">
                <a16:creationId xmlns:a16="http://schemas.microsoft.com/office/drawing/2014/main" id="{0E808065-2A5A-807C-BA9F-63E7A6976A81}"/>
              </a:ext>
            </a:extLst>
          </p:cNvPr>
          <p:cNvSpPr txBox="1">
            <a:spLocks/>
          </p:cNvSpPr>
          <p:nvPr/>
        </p:nvSpPr>
        <p:spPr>
          <a:xfrm>
            <a:off x="1115042" y="2050511"/>
            <a:ext cx="8077436" cy="672333"/>
          </a:xfrm>
          <a:prstGeom prst="rect">
            <a:avLst/>
          </a:prstGeom>
        </p:spPr>
        <p:txBody>
          <a:bodyPr spcFirstLastPara="1" wrap="square" lIns="121598" tIns="121598" rIns="121598" bIns="121598"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latin typeface="AvantGarde" panose="00000400000000000000" pitchFamily="2" charset="0"/>
                <a:ea typeface="AvantGarde" panose="00000400000000000000" pitchFamily="2" charset="0"/>
                <a:cs typeface="AvantGarde" panose="00000400000000000000" pitchFamily="2" charset="0"/>
              </a:rPr>
              <a:t>Theo </a:t>
            </a:r>
            <a:r>
              <a:rPr lang="en-US" sz="2800" dirty="0" err="1">
                <a:latin typeface="AvantGarde" panose="00000400000000000000" pitchFamily="2" charset="0"/>
                <a:ea typeface="AvantGarde" panose="00000400000000000000" pitchFamily="2" charset="0"/>
                <a:cs typeface="AvantGarde" panose="00000400000000000000" pitchFamily="2" charset="0"/>
              </a:rPr>
              <a:t>em</a:t>
            </a:r>
            <a:r>
              <a:rPr lang="en-US" sz="2800" dirty="0">
                <a:latin typeface="AvantGarde" panose="00000400000000000000" pitchFamily="2" charset="0"/>
                <a:ea typeface="AvantGarde" panose="00000400000000000000" pitchFamily="2" charset="0"/>
                <a:cs typeface="AvantGarde" panose="00000400000000000000" pitchFamily="2" charset="0"/>
              </a:rPr>
              <a:t>, </a:t>
            </a:r>
            <a:r>
              <a:rPr lang="en-US" sz="2800" dirty="0" err="1">
                <a:latin typeface="AvantGarde" panose="00000400000000000000" pitchFamily="2" charset="0"/>
                <a:ea typeface="AvantGarde" panose="00000400000000000000" pitchFamily="2" charset="0"/>
                <a:cs typeface="AvantGarde" panose="00000400000000000000" pitchFamily="2" charset="0"/>
              </a:rPr>
              <a:t>làm</a:t>
            </a:r>
            <a:r>
              <a:rPr lang="en-US" sz="2800" dirty="0">
                <a:latin typeface="AvantGarde" panose="00000400000000000000" pitchFamily="2" charset="0"/>
                <a:ea typeface="AvantGarde" panose="00000400000000000000" pitchFamily="2" charset="0"/>
                <a:cs typeface="AvantGarde" panose="00000400000000000000" pitchFamily="2" charset="0"/>
              </a:rPr>
              <a:t> </a:t>
            </a:r>
            <a:r>
              <a:rPr lang="en-US" sz="2800" dirty="0" err="1">
                <a:latin typeface="AvantGarde" panose="00000400000000000000" pitchFamily="2" charset="0"/>
                <a:ea typeface="AvantGarde" panose="00000400000000000000" pitchFamily="2" charset="0"/>
                <a:cs typeface="AvantGarde" panose="00000400000000000000" pitchFamily="2" charset="0"/>
              </a:rPr>
              <a:t>anh</a:t>
            </a:r>
            <a:r>
              <a:rPr lang="en-US" sz="2800" dirty="0">
                <a:latin typeface="AvantGarde" panose="00000400000000000000" pitchFamily="2" charset="0"/>
                <a:ea typeface="AvantGarde" panose="00000400000000000000" pitchFamily="2" charset="0"/>
                <a:cs typeface="AvantGarde" panose="00000400000000000000" pitchFamily="2" charset="0"/>
              </a:rPr>
              <a:t> </a:t>
            </a:r>
            <a:r>
              <a:rPr lang="en-US" sz="2800" dirty="0" err="1">
                <a:latin typeface="AvantGarde" panose="00000400000000000000" pitchFamily="2" charset="0"/>
                <a:ea typeface="AvantGarde" panose="00000400000000000000" pitchFamily="2" charset="0"/>
                <a:cs typeface="AvantGarde" panose="00000400000000000000" pitchFamily="2" charset="0"/>
              </a:rPr>
              <a:t>có</a:t>
            </a:r>
            <a:r>
              <a:rPr lang="en-US" sz="2800" dirty="0">
                <a:latin typeface="AvantGarde" panose="00000400000000000000" pitchFamily="2" charset="0"/>
                <a:ea typeface="AvantGarde" panose="00000400000000000000" pitchFamily="2" charset="0"/>
                <a:cs typeface="AvantGarde" panose="00000400000000000000" pitchFamily="2" charset="0"/>
              </a:rPr>
              <a:t> </a:t>
            </a:r>
            <a:r>
              <a:rPr lang="en-US" sz="2800" dirty="0" err="1">
                <a:latin typeface="AvantGarde" panose="00000400000000000000" pitchFamily="2" charset="0"/>
                <a:ea typeface="AvantGarde" panose="00000400000000000000" pitchFamily="2" charset="0"/>
                <a:cs typeface="AvantGarde" panose="00000400000000000000" pitchFamily="2" charset="0"/>
              </a:rPr>
              <a:t>khó</a:t>
            </a:r>
            <a:r>
              <a:rPr lang="en-US" sz="2800" dirty="0">
                <a:latin typeface="AvantGarde" panose="00000400000000000000" pitchFamily="2" charset="0"/>
                <a:ea typeface="AvantGarde" panose="00000400000000000000" pitchFamily="2" charset="0"/>
                <a:cs typeface="AvantGarde" panose="00000400000000000000" pitchFamily="2" charset="0"/>
              </a:rPr>
              <a:t> </a:t>
            </a:r>
            <a:r>
              <a:rPr lang="en-US" sz="2800" dirty="0" err="1">
                <a:latin typeface="AvantGarde" panose="00000400000000000000" pitchFamily="2" charset="0"/>
                <a:ea typeface="AvantGarde" panose="00000400000000000000" pitchFamily="2" charset="0"/>
                <a:cs typeface="AvantGarde" panose="00000400000000000000" pitchFamily="2" charset="0"/>
              </a:rPr>
              <a:t>không</a:t>
            </a:r>
            <a:r>
              <a:rPr lang="en-US" sz="2800" dirty="0">
                <a:latin typeface="AvantGarde" panose="00000400000000000000" pitchFamily="2" charset="0"/>
                <a:ea typeface="AvantGarde" panose="00000400000000000000" pitchFamily="2" charset="0"/>
                <a:cs typeface="AvantGarde" panose="00000400000000000000" pitchFamily="2"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7"/>
          <p:cNvSpPr txBox="1">
            <a:spLocks noGrp="1"/>
          </p:cNvSpPr>
          <p:nvPr>
            <p:ph type="subTitle" idx="1"/>
          </p:nvPr>
        </p:nvSpPr>
        <p:spPr>
          <a:xfrm>
            <a:off x="3522866" y="1531914"/>
            <a:ext cx="5362868" cy="191880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Chăm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sóc</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đỡ</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thể</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hiện</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sự</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và</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yêu</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thương</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endParaRPr sz="280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361" name="Google Shape;361;p37"/>
          <p:cNvGrpSpPr/>
          <p:nvPr/>
        </p:nvGrpSpPr>
        <p:grpSpPr>
          <a:xfrm flipH="1">
            <a:off x="834308" y="1233078"/>
            <a:ext cx="3214360" cy="2767294"/>
            <a:chOff x="-2314175" y="910675"/>
            <a:chExt cx="2012875" cy="1733025"/>
          </a:xfrm>
        </p:grpSpPr>
        <p:sp>
          <p:nvSpPr>
            <p:cNvPr id="362" name="Google Shape;362;p37"/>
            <p:cNvSpPr/>
            <p:nvPr/>
          </p:nvSpPr>
          <p:spPr>
            <a:xfrm>
              <a:off x="-2265025" y="2299475"/>
              <a:ext cx="747525" cy="219200"/>
            </a:xfrm>
            <a:custGeom>
              <a:avLst/>
              <a:gdLst/>
              <a:ahLst/>
              <a:cxnLst/>
              <a:rect l="l" t="t" r="r" b="b"/>
              <a:pathLst>
                <a:path w="29901" h="8768" extrusionOk="0">
                  <a:moveTo>
                    <a:pt x="2700" y="7847"/>
                  </a:moveTo>
                  <a:cubicBezTo>
                    <a:pt x="3098" y="7763"/>
                    <a:pt x="3453" y="7638"/>
                    <a:pt x="3830" y="7533"/>
                  </a:cubicBezTo>
                  <a:cubicBezTo>
                    <a:pt x="4834" y="7219"/>
                    <a:pt x="5839" y="6926"/>
                    <a:pt x="6885" y="6780"/>
                  </a:cubicBezTo>
                  <a:cubicBezTo>
                    <a:pt x="7533" y="6675"/>
                    <a:pt x="8182" y="6529"/>
                    <a:pt x="8852" y="6466"/>
                  </a:cubicBezTo>
                  <a:cubicBezTo>
                    <a:pt x="9898" y="6298"/>
                    <a:pt x="10944" y="6173"/>
                    <a:pt x="11990" y="6173"/>
                  </a:cubicBezTo>
                  <a:cubicBezTo>
                    <a:pt x="13831" y="6194"/>
                    <a:pt x="15715" y="6194"/>
                    <a:pt x="17577" y="6173"/>
                  </a:cubicBezTo>
                  <a:cubicBezTo>
                    <a:pt x="18560" y="6173"/>
                    <a:pt x="19564" y="6215"/>
                    <a:pt x="20527" y="6403"/>
                  </a:cubicBezTo>
                  <a:cubicBezTo>
                    <a:pt x="20757" y="6466"/>
                    <a:pt x="21008" y="6508"/>
                    <a:pt x="21238" y="6529"/>
                  </a:cubicBezTo>
                  <a:cubicBezTo>
                    <a:pt x="24021" y="6989"/>
                    <a:pt x="26762" y="7449"/>
                    <a:pt x="29440" y="8307"/>
                  </a:cubicBezTo>
                  <a:cubicBezTo>
                    <a:pt x="29587" y="8370"/>
                    <a:pt x="29733" y="8349"/>
                    <a:pt x="29901" y="8349"/>
                  </a:cubicBezTo>
                  <a:cubicBezTo>
                    <a:pt x="29399" y="7052"/>
                    <a:pt x="29064" y="5775"/>
                    <a:pt x="27767" y="5064"/>
                  </a:cubicBezTo>
                  <a:cubicBezTo>
                    <a:pt x="27495" y="5357"/>
                    <a:pt x="27118" y="5462"/>
                    <a:pt x="26679" y="5462"/>
                  </a:cubicBezTo>
                  <a:cubicBezTo>
                    <a:pt x="26386" y="5148"/>
                    <a:pt x="26155" y="4813"/>
                    <a:pt x="25842" y="4583"/>
                  </a:cubicBezTo>
                  <a:cubicBezTo>
                    <a:pt x="25465" y="4269"/>
                    <a:pt x="25088" y="3997"/>
                    <a:pt x="24837" y="3578"/>
                  </a:cubicBezTo>
                  <a:cubicBezTo>
                    <a:pt x="24712" y="3348"/>
                    <a:pt x="24461" y="3244"/>
                    <a:pt x="24189" y="3139"/>
                  </a:cubicBezTo>
                  <a:cubicBezTo>
                    <a:pt x="23833" y="3013"/>
                    <a:pt x="23477" y="2846"/>
                    <a:pt x="23205" y="2532"/>
                  </a:cubicBezTo>
                  <a:cubicBezTo>
                    <a:pt x="23017" y="2344"/>
                    <a:pt x="22745" y="2239"/>
                    <a:pt x="22515" y="2093"/>
                  </a:cubicBezTo>
                  <a:cubicBezTo>
                    <a:pt x="22305" y="1967"/>
                    <a:pt x="22075" y="1884"/>
                    <a:pt x="21887" y="1716"/>
                  </a:cubicBezTo>
                  <a:cubicBezTo>
                    <a:pt x="21531" y="1360"/>
                    <a:pt x="21113" y="1235"/>
                    <a:pt x="20611" y="1088"/>
                  </a:cubicBezTo>
                  <a:cubicBezTo>
                    <a:pt x="19481" y="816"/>
                    <a:pt x="18309" y="565"/>
                    <a:pt x="17242" y="105"/>
                  </a:cubicBezTo>
                  <a:cubicBezTo>
                    <a:pt x="17012" y="0"/>
                    <a:pt x="16719" y="0"/>
                    <a:pt x="16447" y="0"/>
                  </a:cubicBezTo>
                  <a:lnTo>
                    <a:pt x="11300" y="0"/>
                  </a:lnTo>
                  <a:cubicBezTo>
                    <a:pt x="11049" y="0"/>
                    <a:pt x="10756" y="21"/>
                    <a:pt x="10484" y="42"/>
                  </a:cubicBezTo>
                  <a:cubicBezTo>
                    <a:pt x="9479" y="210"/>
                    <a:pt x="8475" y="419"/>
                    <a:pt x="7450" y="565"/>
                  </a:cubicBezTo>
                  <a:cubicBezTo>
                    <a:pt x="6048" y="754"/>
                    <a:pt x="4751" y="1360"/>
                    <a:pt x="3432" y="1884"/>
                  </a:cubicBezTo>
                  <a:cubicBezTo>
                    <a:pt x="3265" y="2595"/>
                    <a:pt x="3014" y="3223"/>
                    <a:pt x="2575" y="3767"/>
                  </a:cubicBezTo>
                  <a:cubicBezTo>
                    <a:pt x="1884" y="4604"/>
                    <a:pt x="1424" y="5587"/>
                    <a:pt x="838" y="6508"/>
                  </a:cubicBezTo>
                  <a:cubicBezTo>
                    <a:pt x="419" y="7198"/>
                    <a:pt x="231" y="7930"/>
                    <a:pt x="1" y="8767"/>
                  </a:cubicBezTo>
                  <a:cubicBezTo>
                    <a:pt x="273" y="8684"/>
                    <a:pt x="503" y="8684"/>
                    <a:pt x="650" y="8579"/>
                  </a:cubicBezTo>
                  <a:cubicBezTo>
                    <a:pt x="1319" y="8161"/>
                    <a:pt x="1989" y="7993"/>
                    <a:pt x="2700" y="78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7"/>
            <p:cNvSpPr/>
            <p:nvPr/>
          </p:nvSpPr>
          <p:spPr>
            <a:xfrm>
              <a:off x="-1461025" y="2493025"/>
              <a:ext cx="621975" cy="109875"/>
            </a:xfrm>
            <a:custGeom>
              <a:avLst/>
              <a:gdLst/>
              <a:ahLst/>
              <a:cxnLst/>
              <a:rect l="l" t="t" r="r" b="b"/>
              <a:pathLst>
                <a:path w="24879" h="4395" extrusionOk="0">
                  <a:moveTo>
                    <a:pt x="24000" y="1779"/>
                  </a:moveTo>
                  <a:cubicBezTo>
                    <a:pt x="22765" y="1402"/>
                    <a:pt x="21636" y="879"/>
                    <a:pt x="20401" y="753"/>
                  </a:cubicBezTo>
                  <a:cubicBezTo>
                    <a:pt x="19439" y="649"/>
                    <a:pt x="18497" y="523"/>
                    <a:pt x="17555" y="356"/>
                  </a:cubicBezTo>
                  <a:cubicBezTo>
                    <a:pt x="16363" y="188"/>
                    <a:pt x="15170" y="84"/>
                    <a:pt x="13977" y="105"/>
                  </a:cubicBezTo>
                  <a:cubicBezTo>
                    <a:pt x="12910" y="126"/>
                    <a:pt x="11822" y="105"/>
                    <a:pt x="10734" y="105"/>
                  </a:cubicBezTo>
                  <a:cubicBezTo>
                    <a:pt x="9249" y="0"/>
                    <a:pt x="7826" y="42"/>
                    <a:pt x="6319" y="209"/>
                  </a:cubicBezTo>
                  <a:cubicBezTo>
                    <a:pt x="5629" y="293"/>
                    <a:pt x="4980" y="419"/>
                    <a:pt x="4353" y="649"/>
                  </a:cubicBezTo>
                  <a:cubicBezTo>
                    <a:pt x="3662" y="921"/>
                    <a:pt x="3369" y="1088"/>
                    <a:pt x="3034" y="1758"/>
                  </a:cubicBezTo>
                  <a:cubicBezTo>
                    <a:pt x="2993" y="1821"/>
                    <a:pt x="3097" y="1967"/>
                    <a:pt x="3181" y="1883"/>
                  </a:cubicBezTo>
                  <a:cubicBezTo>
                    <a:pt x="4332" y="1151"/>
                    <a:pt x="6026" y="1339"/>
                    <a:pt x="7366" y="1256"/>
                  </a:cubicBezTo>
                  <a:cubicBezTo>
                    <a:pt x="8726" y="1172"/>
                    <a:pt x="10086" y="1297"/>
                    <a:pt x="11446" y="1402"/>
                  </a:cubicBezTo>
                  <a:cubicBezTo>
                    <a:pt x="12387" y="1486"/>
                    <a:pt x="13266" y="1695"/>
                    <a:pt x="14187" y="1883"/>
                  </a:cubicBezTo>
                  <a:cubicBezTo>
                    <a:pt x="13057" y="1800"/>
                    <a:pt x="11927" y="1695"/>
                    <a:pt x="10818" y="1611"/>
                  </a:cubicBezTo>
                  <a:cubicBezTo>
                    <a:pt x="9186" y="1507"/>
                    <a:pt x="7575" y="1381"/>
                    <a:pt x="5943" y="1695"/>
                  </a:cubicBezTo>
                  <a:cubicBezTo>
                    <a:pt x="5692" y="1758"/>
                    <a:pt x="5399" y="1758"/>
                    <a:pt x="5127" y="1758"/>
                  </a:cubicBezTo>
                  <a:cubicBezTo>
                    <a:pt x="3537" y="1674"/>
                    <a:pt x="2051" y="2134"/>
                    <a:pt x="524" y="2511"/>
                  </a:cubicBezTo>
                  <a:cubicBezTo>
                    <a:pt x="377" y="2532"/>
                    <a:pt x="252" y="2657"/>
                    <a:pt x="0" y="2804"/>
                  </a:cubicBezTo>
                  <a:cubicBezTo>
                    <a:pt x="210" y="2909"/>
                    <a:pt x="314" y="2971"/>
                    <a:pt x="419" y="2971"/>
                  </a:cubicBezTo>
                  <a:cubicBezTo>
                    <a:pt x="670" y="2950"/>
                    <a:pt x="900" y="2929"/>
                    <a:pt x="1130" y="2825"/>
                  </a:cubicBezTo>
                  <a:cubicBezTo>
                    <a:pt x="1528" y="2657"/>
                    <a:pt x="1946" y="2616"/>
                    <a:pt x="2365" y="2616"/>
                  </a:cubicBezTo>
                  <a:cubicBezTo>
                    <a:pt x="5796" y="2595"/>
                    <a:pt x="9228" y="2532"/>
                    <a:pt x="12680" y="2511"/>
                  </a:cubicBezTo>
                  <a:cubicBezTo>
                    <a:pt x="13350" y="2511"/>
                    <a:pt x="14061" y="2532"/>
                    <a:pt x="14731" y="2637"/>
                  </a:cubicBezTo>
                  <a:cubicBezTo>
                    <a:pt x="15589" y="2762"/>
                    <a:pt x="16467" y="2825"/>
                    <a:pt x="17346" y="2804"/>
                  </a:cubicBezTo>
                  <a:cubicBezTo>
                    <a:pt x="17576" y="2804"/>
                    <a:pt x="17848" y="2804"/>
                    <a:pt x="18079" y="2825"/>
                  </a:cubicBezTo>
                  <a:cubicBezTo>
                    <a:pt x="20150" y="3181"/>
                    <a:pt x="22242" y="3536"/>
                    <a:pt x="24230" y="4206"/>
                  </a:cubicBezTo>
                  <a:cubicBezTo>
                    <a:pt x="24418" y="4269"/>
                    <a:pt x="24628" y="4310"/>
                    <a:pt x="24879" y="4394"/>
                  </a:cubicBezTo>
                  <a:cubicBezTo>
                    <a:pt x="24669" y="3432"/>
                    <a:pt x="24125" y="2657"/>
                    <a:pt x="24000" y="1779"/>
                  </a:cubicBezTo>
                  <a:close/>
                  <a:moveTo>
                    <a:pt x="23100" y="3369"/>
                  </a:moveTo>
                  <a:cubicBezTo>
                    <a:pt x="23037" y="3453"/>
                    <a:pt x="22828" y="3536"/>
                    <a:pt x="22724" y="3494"/>
                  </a:cubicBezTo>
                  <a:cubicBezTo>
                    <a:pt x="22200" y="3369"/>
                    <a:pt x="21698" y="3181"/>
                    <a:pt x="21175" y="3055"/>
                  </a:cubicBezTo>
                  <a:cubicBezTo>
                    <a:pt x="20464" y="2867"/>
                    <a:pt x="19752" y="2699"/>
                    <a:pt x="19020" y="2553"/>
                  </a:cubicBezTo>
                  <a:cubicBezTo>
                    <a:pt x="19229" y="2532"/>
                    <a:pt x="19439" y="2511"/>
                    <a:pt x="19627" y="2406"/>
                  </a:cubicBezTo>
                  <a:cubicBezTo>
                    <a:pt x="19836" y="2302"/>
                    <a:pt x="19878" y="2009"/>
                    <a:pt x="19773" y="1821"/>
                  </a:cubicBezTo>
                  <a:cubicBezTo>
                    <a:pt x="20694" y="2030"/>
                    <a:pt x="21615" y="2302"/>
                    <a:pt x="22535" y="2595"/>
                  </a:cubicBezTo>
                  <a:cubicBezTo>
                    <a:pt x="22724" y="2637"/>
                    <a:pt x="22891" y="2762"/>
                    <a:pt x="23058" y="2909"/>
                  </a:cubicBezTo>
                  <a:cubicBezTo>
                    <a:pt x="23184" y="3013"/>
                    <a:pt x="23247" y="3243"/>
                    <a:pt x="23100" y="336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7"/>
            <p:cNvSpPr/>
            <p:nvPr/>
          </p:nvSpPr>
          <p:spPr>
            <a:xfrm>
              <a:off x="-2009750" y="2479425"/>
              <a:ext cx="9450" cy="1075"/>
            </a:xfrm>
            <a:custGeom>
              <a:avLst/>
              <a:gdLst/>
              <a:ahLst/>
              <a:cxnLst/>
              <a:rect l="l" t="t" r="r" b="b"/>
              <a:pathLst>
                <a:path w="378" h="43" extrusionOk="0">
                  <a:moveTo>
                    <a:pt x="1" y="42"/>
                  </a:moveTo>
                  <a:lnTo>
                    <a:pt x="377" y="42"/>
                  </a:lnTo>
                  <a:lnTo>
                    <a:pt x="377" y="0"/>
                  </a:lnTo>
                  <a:lnTo>
                    <a:pt x="1" y="0"/>
                  </a:lnTo>
                  <a:close/>
                </a:path>
              </a:pathLst>
            </a:custGeom>
            <a:solidFill>
              <a:srgbClr val="E6E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7"/>
            <p:cNvSpPr/>
            <p:nvPr/>
          </p:nvSpPr>
          <p:spPr>
            <a:xfrm>
              <a:off x="-2285950" y="2359100"/>
              <a:ext cx="1445325" cy="228100"/>
            </a:xfrm>
            <a:custGeom>
              <a:avLst/>
              <a:gdLst/>
              <a:ahLst/>
              <a:cxnLst/>
              <a:rect l="l" t="t" r="r" b="b"/>
              <a:pathLst>
                <a:path w="57813" h="9124" extrusionOk="0">
                  <a:moveTo>
                    <a:pt x="32746" y="7261"/>
                  </a:moveTo>
                  <a:lnTo>
                    <a:pt x="32956" y="7261"/>
                  </a:lnTo>
                  <a:cubicBezTo>
                    <a:pt x="33793" y="7031"/>
                    <a:pt x="34630" y="6759"/>
                    <a:pt x="35404" y="6341"/>
                  </a:cubicBezTo>
                  <a:cubicBezTo>
                    <a:pt x="35759" y="6173"/>
                    <a:pt x="36115" y="6027"/>
                    <a:pt x="36492" y="5901"/>
                  </a:cubicBezTo>
                  <a:cubicBezTo>
                    <a:pt x="38187" y="5294"/>
                    <a:pt x="39965" y="4960"/>
                    <a:pt x="41764" y="4750"/>
                  </a:cubicBezTo>
                  <a:cubicBezTo>
                    <a:pt x="42706" y="4646"/>
                    <a:pt x="43710" y="4625"/>
                    <a:pt x="44652" y="4646"/>
                  </a:cubicBezTo>
                  <a:cubicBezTo>
                    <a:pt x="46263" y="4646"/>
                    <a:pt x="47895" y="4541"/>
                    <a:pt x="49506" y="4750"/>
                  </a:cubicBezTo>
                  <a:cubicBezTo>
                    <a:pt x="50092" y="4834"/>
                    <a:pt x="50636" y="4876"/>
                    <a:pt x="51222" y="4960"/>
                  </a:cubicBezTo>
                  <a:cubicBezTo>
                    <a:pt x="53168" y="5169"/>
                    <a:pt x="55093" y="5504"/>
                    <a:pt x="56913" y="6236"/>
                  </a:cubicBezTo>
                  <a:cubicBezTo>
                    <a:pt x="57185" y="6341"/>
                    <a:pt x="57457" y="6424"/>
                    <a:pt x="57813" y="6529"/>
                  </a:cubicBezTo>
                  <a:cubicBezTo>
                    <a:pt x="57813" y="6382"/>
                    <a:pt x="57813" y="6278"/>
                    <a:pt x="57771" y="6215"/>
                  </a:cubicBezTo>
                  <a:cubicBezTo>
                    <a:pt x="57520" y="5776"/>
                    <a:pt x="57248" y="5336"/>
                    <a:pt x="56976" y="4918"/>
                  </a:cubicBezTo>
                  <a:cubicBezTo>
                    <a:pt x="56474" y="4144"/>
                    <a:pt x="55930" y="3453"/>
                    <a:pt x="55449" y="2658"/>
                  </a:cubicBezTo>
                  <a:cubicBezTo>
                    <a:pt x="55239" y="2323"/>
                    <a:pt x="55009" y="2114"/>
                    <a:pt x="54674" y="1988"/>
                  </a:cubicBezTo>
                  <a:cubicBezTo>
                    <a:pt x="53733" y="1612"/>
                    <a:pt x="52770" y="1193"/>
                    <a:pt x="51808" y="859"/>
                  </a:cubicBezTo>
                  <a:cubicBezTo>
                    <a:pt x="50552" y="419"/>
                    <a:pt x="49255" y="147"/>
                    <a:pt x="47916" y="126"/>
                  </a:cubicBezTo>
                  <a:cubicBezTo>
                    <a:pt x="45928" y="105"/>
                    <a:pt x="43941" y="1"/>
                    <a:pt x="41953" y="273"/>
                  </a:cubicBezTo>
                  <a:cubicBezTo>
                    <a:pt x="40572" y="482"/>
                    <a:pt x="39128" y="566"/>
                    <a:pt x="37768" y="1005"/>
                  </a:cubicBezTo>
                  <a:cubicBezTo>
                    <a:pt x="37412" y="1152"/>
                    <a:pt x="37015" y="1214"/>
                    <a:pt x="36617" y="1277"/>
                  </a:cubicBezTo>
                  <a:cubicBezTo>
                    <a:pt x="35885" y="1361"/>
                    <a:pt x="35215" y="1591"/>
                    <a:pt x="34546" y="1884"/>
                  </a:cubicBezTo>
                  <a:cubicBezTo>
                    <a:pt x="34190" y="2030"/>
                    <a:pt x="33814" y="2198"/>
                    <a:pt x="33458" y="2302"/>
                  </a:cubicBezTo>
                  <a:cubicBezTo>
                    <a:pt x="32809" y="2470"/>
                    <a:pt x="32286" y="2888"/>
                    <a:pt x="31721" y="3244"/>
                  </a:cubicBezTo>
                  <a:cubicBezTo>
                    <a:pt x="31365" y="3474"/>
                    <a:pt x="31198" y="3809"/>
                    <a:pt x="31261" y="4227"/>
                  </a:cubicBezTo>
                  <a:cubicBezTo>
                    <a:pt x="31303" y="4604"/>
                    <a:pt x="31386" y="4939"/>
                    <a:pt x="31512" y="5273"/>
                  </a:cubicBezTo>
                  <a:cubicBezTo>
                    <a:pt x="31700" y="5713"/>
                    <a:pt x="31909" y="6173"/>
                    <a:pt x="32119" y="6592"/>
                  </a:cubicBezTo>
                  <a:cubicBezTo>
                    <a:pt x="32223" y="6759"/>
                    <a:pt x="32349" y="6947"/>
                    <a:pt x="32453" y="7136"/>
                  </a:cubicBezTo>
                  <a:cubicBezTo>
                    <a:pt x="31679" y="6634"/>
                    <a:pt x="30759" y="6445"/>
                    <a:pt x="29838" y="6278"/>
                  </a:cubicBezTo>
                  <a:cubicBezTo>
                    <a:pt x="28562" y="5985"/>
                    <a:pt x="27264" y="5797"/>
                    <a:pt x="25946" y="5671"/>
                  </a:cubicBezTo>
                  <a:cubicBezTo>
                    <a:pt x="24879" y="5566"/>
                    <a:pt x="23770" y="5483"/>
                    <a:pt x="22682" y="5462"/>
                  </a:cubicBezTo>
                  <a:cubicBezTo>
                    <a:pt x="20883" y="5273"/>
                    <a:pt x="19041" y="5169"/>
                    <a:pt x="17242" y="5085"/>
                  </a:cubicBezTo>
                  <a:cubicBezTo>
                    <a:pt x="15882" y="5043"/>
                    <a:pt x="14543" y="5064"/>
                    <a:pt x="13183" y="5064"/>
                  </a:cubicBezTo>
                  <a:cubicBezTo>
                    <a:pt x="11781" y="5043"/>
                    <a:pt x="10316" y="4918"/>
                    <a:pt x="8914" y="5085"/>
                  </a:cubicBezTo>
                  <a:cubicBezTo>
                    <a:pt x="7910" y="5232"/>
                    <a:pt x="6885" y="5399"/>
                    <a:pt x="5860" y="5608"/>
                  </a:cubicBezTo>
                  <a:cubicBezTo>
                    <a:pt x="5316" y="5692"/>
                    <a:pt x="4730" y="5776"/>
                    <a:pt x="4186" y="5901"/>
                  </a:cubicBezTo>
                  <a:cubicBezTo>
                    <a:pt x="3349" y="6090"/>
                    <a:pt x="2575" y="6403"/>
                    <a:pt x="1779" y="6717"/>
                  </a:cubicBezTo>
                  <a:cubicBezTo>
                    <a:pt x="1256" y="6926"/>
                    <a:pt x="524" y="7157"/>
                    <a:pt x="189" y="7659"/>
                  </a:cubicBezTo>
                  <a:cubicBezTo>
                    <a:pt x="1" y="7910"/>
                    <a:pt x="294" y="8224"/>
                    <a:pt x="587" y="8161"/>
                  </a:cubicBezTo>
                  <a:cubicBezTo>
                    <a:pt x="943" y="8077"/>
                    <a:pt x="1319" y="7952"/>
                    <a:pt x="1654" y="7847"/>
                  </a:cubicBezTo>
                  <a:cubicBezTo>
                    <a:pt x="2198" y="7868"/>
                    <a:pt x="2721" y="7742"/>
                    <a:pt x="3265" y="7575"/>
                  </a:cubicBezTo>
                  <a:cubicBezTo>
                    <a:pt x="2700" y="7805"/>
                    <a:pt x="2114" y="8056"/>
                    <a:pt x="1528" y="8224"/>
                  </a:cubicBezTo>
                  <a:cubicBezTo>
                    <a:pt x="1466" y="8224"/>
                    <a:pt x="1424" y="8224"/>
                    <a:pt x="1361" y="8266"/>
                  </a:cubicBezTo>
                  <a:cubicBezTo>
                    <a:pt x="1277" y="8286"/>
                    <a:pt x="1215" y="8307"/>
                    <a:pt x="1152" y="8328"/>
                  </a:cubicBezTo>
                  <a:cubicBezTo>
                    <a:pt x="754" y="8496"/>
                    <a:pt x="817" y="9061"/>
                    <a:pt x="1256" y="9061"/>
                  </a:cubicBezTo>
                  <a:cubicBezTo>
                    <a:pt x="2407" y="9123"/>
                    <a:pt x="3621" y="8496"/>
                    <a:pt x="4709" y="8161"/>
                  </a:cubicBezTo>
                  <a:cubicBezTo>
                    <a:pt x="5985" y="7763"/>
                    <a:pt x="7324" y="7554"/>
                    <a:pt x="8642" y="7345"/>
                  </a:cubicBezTo>
                  <a:cubicBezTo>
                    <a:pt x="10023" y="7136"/>
                    <a:pt x="11404" y="6843"/>
                    <a:pt x="12827" y="6696"/>
                  </a:cubicBezTo>
                  <a:cubicBezTo>
                    <a:pt x="14187" y="6529"/>
                    <a:pt x="15568" y="6613"/>
                    <a:pt x="16949" y="6613"/>
                  </a:cubicBezTo>
                  <a:cubicBezTo>
                    <a:pt x="18393" y="6613"/>
                    <a:pt x="19837" y="6613"/>
                    <a:pt x="21259" y="6634"/>
                  </a:cubicBezTo>
                  <a:cubicBezTo>
                    <a:pt x="22410" y="6738"/>
                    <a:pt x="23540" y="6843"/>
                    <a:pt x="24691" y="6968"/>
                  </a:cubicBezTo>
                  <a:cubicBezTo>
                    <a:pt x="26051" y="7136"/>
                    <a:pt x="27202" y="7491"/>
                    <a:pt x="28478" y="7952"/>
                  </a:cubicBezTo>
                  <a:cubicBezTo>
                    <a:pt x="29064" y="8119"/>
                    <a:pt x="29671" y="8224"/>
                    <a:pt x="30236" y="8328"/>
                  </a:cubicBezTo>
                  <a:cubicBezTo>
                    <a:pt x="30780" y="8433"/>
                    <a:pt x="31303" y="8642"/>
                    <a:pt x="31889" y="8705"/>
                  </a:cubicBezTo>
                  <a:cubicBezTo>
                    <a:pt x="32181" y="8726"/>
                    <a:pt x="32349" y="8600"/>
                    <a:pt x="32453" y="8412"/>
                  </a:cubicBezTo>
                  <a:cubicBezTo>
                    <a:pt x="32935" y="8328"/>
                    <a:pt x="33270" y="7680"/>
                    <a:pt x="32746" y="726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7"/>
            <p:cNvSpPr/>
            <p:nvPr/>
          </p:nvSpPr>
          <p:spPr>
            <a:xfrm>
              <a:off x="-1738275" y="928450"/>
              <a:ext cx="1032625" cy="640825"/>
            </a:xfrm>
            <a:custGeom>
              <a:avLst/>
              <a:gdLst/>
              <a:ahLst/>
              <a:cxnLst/>
              <a:rect l="l" t="t" r="r" b="b"/>
              <a:pathLst>
                <a:path w="41305" h="25633" extrusionOk="0">
                  <a:moveTo>
                    <a:pt x="27181" y="17995"/>
                  </a:moveTo>
                  <a:cubicBezTo>
                    <a:pt x="26595" y="18372"/>
                    <a:pt x="26407" y="18978"/>
                    <a:pt x="26114" y="19481"/>
                  </a:cubicBezTo>
                  <a:cubicBezTo>
                    <a:pt x="25904" y="19564"/>
                    <a:pt x="25695" y="19627"/>
                    <a:pt x="25528" y="19732"/>
                  </a:cubicBezTo>
                  <a:cubicBezTo>
                    <a:pt x="25402" y="19836"/>
                    <a:pt x="25277" y="19983"/>
                    <a:pt x="25172" y="20108"/>
                  </a:cubicBezTo>
                  <a:cubicBezTo>
                    <a:pt x="24963" y="20422"/>
                    <a:pt x="24775" y="20778"/>
                    <a:pt x="24544" y="21071"/>
                  </a:cubicBezTo>
                  <a:cubicBezTo>
                    <a:pt x="24126" y="21594"/>
                    <a:pt x="23561" y="21740"/>
                    <a:pt x="22912" y="21573"/>
                  </a:cubicBezTo>
                  <a:cubicBezTo>
                    <a:pt x="21866" y="21217"/>
                    <a:pt x="20987" y="20694"/>
                    <a:pt x="20674" y="19564"/>
                  </a:cubicBezTo>
                  <a:cubicBezTo>
                    <a:pt x="20611" y="19376"/>
                    <a:pt x="20548" y="19209"/>
                    <a:pt x="20443" y="19062"/>
                  </a:cubicBezTo>
                  <a:cubicBezTo>
                    <a:pt x="20067" y="18623"/>
                    <a:pt x="20025" y="18100"/>
                    <a:pt x="20025" y="17535"/>
                  </a:cubicBezTo>
                  <a:cubicBezTo>
                    <a:pt x="20025" y="17012"/>
                    <a:pt x="20025" y="16509"/>
                    <a:pt x="19983" y="15986"/>
                  </a:cubicBezTo>
                  <a:cubicBezTo>
                    <a:pt x="19962" y="15610"/>
                    <a:pt x="19565" y="15421"/>
                    <a:pt x="19293" y="15693"/>
                  </a:cubicBezTo>
                  <a:cubicBezTo>
                    <a:pt x="18728" y="16154"/>
                    <a:pt x="18079" y="16488"/>
                    <a:pt x="17577" y="16991"/>
                  </a:cubicBezTo>
                  <a:cubicBezTo>
                    <a:pt x="17096" y="17493"/>
                    <a:pt x="16531" y="17911"/>
                    <a:pt x="15966" y="18267"/>
                  </a:cubicBezTo>
                  <a:cubicBezTo>
                    <a:pt x="15589" y="18518"/>
                    <a:pt x="15150" y="18413"/>
                    <a:pt x="14731" y="18330"/>
                  </a:cubicBezTo>
                  <a:cubicBezTo>
                    <a:pt x="14585" y="18309"/>
                    <a:pt x="14417" y="18162"/>
                    <a:pt x="14271" y="18079"/>
                  </a:cubicBezTo>
                  <a:cubicBezTo>
                    <a:pt x="14062" y="17158"/>
                    <a:pt x="14083" y="15777"/>
                    <a:pt x="14334" y="14940"/>
                  </a:cubicBezTo>
                  <a:cubicBezTo>
                    <a:pt x="14438" y="14584"/>
                    <a:pt x="14522" y="14187"/>
                    <a:pt x="14585" y="13789"/>
                  </a:cubicBezTo>
                  <a:cubicBezTo>
                    <a:pt x="14606" y="13664"/>
                    <a:pt x="14543" y="13517"/>
                    <a:pt x="14522" y="13350"/>
                  </a:cubicBezTo>
                  <a:cubicBezTo>
                    <a:pt x="14480" y="13141"/>
                    <a:pt x="14187" y="13036"/>
                    <a:pt x="13999" y="13141"/>
                  </a:cubicBezTo>
                  <a:cubicBezTo>
                    <a:pt x="13811" y="13245"/>
                    <a:pt x="13664" y="13413"/>
                    <a:pt x="13497" y="13538"/>
                  </a:cubicBezTo>
                  <a:cubicBezTo>
                    <a:pt x="12974" y="14061"/>
                    <a:pt x="12492" y="14563"/>
                    <a:pt x="11865" y="14919"/>
                  </a:cubicBezTo>
                  <a:cubicBezTo>
                    <a:pt x="11593" y="15087"/>
                    <a:pt x="11404" y="15317"/>
                    <a:pt x="11174" y="15526"/>
                  </a:cubicBezTo>
                  <a:cubicBezTo>
                    <a:pt x="10400" y="16237"/>
                    <a:pt x="9521" y="16802"/>
                    <a:pt x="8580" y="17325"/>
                  </a:cubicBezTo>
                  <a:cubicBezTo>
                    <a:pt x="8140" y="17597"/>
                    <a:pt x="7680" y="17597"/>
                    <a:pt x="7199" y="17576"/>
                  </a:cubicBezTo>
                  <a:cubicBezTo>
                    <a:pt x="6759" y="17514"/>
                    <a:pt x="6571" y="17325"/>
                    <a:pt x="6550" y="16865"/>
                  </a:cubicBezTo>
                  <a:cubicBezTo>
                    <a:pt x="6529" y="16112"/>
                    <a:pt x="6655" y="15380"/>
                    <a:pt x="7094" y="14710"/>
                  </a:cubicBezTo>
                  <a:cubicBezTo>
                    <a:pt x="7638" y="13957"/>
                    <a:pt x="8057" y="13120"/>
                    <a:pt x="8726" y="12450"/>
                  </a:cubicBezTo>
                  <a:cubicBezTo>
                    <a:pt x="8894" y="12241"/>
                    <a:pt x="8998" y="11927"/>
                    <a:pt x="9103" y="11655"/>
                  </a:cubicBezTo>
                  <a:cubicBezTo>
                    <a:pt x="9186" y="11425"/>
                    <a:pt x="8935" y="11153"/>
                    <a:pt x="8684" y="11216"/>
                  </a:cubicBezTo>
                  <a:cubicBezTo>
                    <a:pt x="8454" y="11258"/>
                    <a:pt x="8224" y="11341"/>
                    <a:pt x="8015" y="11446"/>
                  </a:cubicBezTo>
                  <a:cubicBezTo>
                    <a:pt x="6529" y="12178"/>
                    <a:pt x="5064" y="12931"/>
                    <a:pt x="3600" y="13706"/>
                  </a:cubicBezTo>
                  <a:cubicBezTo>
                    <a:pt x="3140" y="13936"/>
                    <a:pt x="2721" y="14082"/>
                    <a:pt x="2240" y="14061"/>
                  </a:cubicBezTo>
                  <a:cubicBezTo>
                    <a:pt x="1675" y="14040"/>
                    <a:pt x="1152" y="14061"/>
                    <a:pt x="608" y="14040"/>
                  </a:cubicBezTo>
                  <a:cubicBezTo>
                    <a:pt x="189" y="14019"/>
                    <a:pt x="64" y="13831"/>
                    <a:pt x="43" y="13392"/>
                  </a:cubicBezTo>
                  <a:cubicBezTo>
                    <a:pt x="1" y="13036"/>
                    <a:pt x="147" y="12785"/>
                    <a:pt x="315" y="12471"/>
                  </a:cubicBezTo>
                  <a:cubicBezTo>
                    <a:pt x="943" y="11446"/>
                    <a:pt x="1863" y="10797"/>
                    <a:pt x="2868" y="10211"/>
                  </a:cubicBezTo>
                  <a:cubicBezTo>
                    <a:pt x="3725" y="9730"/>
                    <a:pt x="4646" y="9521"/>
                    <a:pt x="5609" y="9458"/>
                  </a:cubicBezTo>
                  <a:cubicBezTo>
                    <a:pt x="6006" y="9437"/>
                    <a:pt x="6383" y="9416"/>
                    <a:pt x="6759" y="9333"/>
                  </a:cubicBezTo>
                  <a:cubicBezTo>
                    <a:pt x="7010" y="9270"/>
                    <a:pt x="7073" y="9102"/>
                    <a:pt x="6948" y="8830"/>
                  </a:cubicBezTo>
                  <a:cubicBezTo>
                    <a:pt x="6173" y="8809"/>
                    <a:pt x="5420" y="8747"/>
                    <a:pt x="4646" y="8726"/>
                  </a:cubicBezTo>
                  <a:cubicBezTo>
                    <a:pt x="4248" y="8726"/>
                    <a:pt x="3935" y="8579"/>
                    <a:pt x="3767" y="8203"/>
                  </a:cubicBezTo>
                  <a:cubicBezTo>
                    <a:pt x="3725" y="8098"/>
                    <a:pt x="3663" y="7973"/>
                    <a:pt x="3600" y="7889"/>
                  </a:cubicBezTo>
                  <a:cubicBezTo>
                    <a:pt x="2805" y="7157"/>
                    <a:pt x="2930" y="6194"/>
                    <a:pt x="3035" y="5273"/>
                  </a:cubicBezTo>
                  <a:cubicBezTo>
                    <a:pt x="3098" y="4708"/>
                    <a:pt x="3391" y="4185"/>
                    <a:pt x="3914" y="3830"/>
                  </a:cubicBezTo>
                  <a:cubicBezTo>
                    <a:pt x="4039" y="3767"/>
                    <a:pt x="4165" y="3662"/>
                    <a:pt x="4248" y="3558"/>
                  </a:cubicBezTo>
                  <a:cubicBezTo>
                    <a:pt x="4772" y="2993"/>
                    <a:pt x="5441" y="2951"/>
                    <a:pt x="6173" y="2993"/>
                  </a:cubicBezTo>
                  <a:cubicBezTo>
                    <a:pt x="6278" y="2993"/>
                    <a:pt x="6445" y="3035"/>
                    <a:pt x="6529" y="3076"/>
                  </a:cubicBezTo>
                  <a:cubicBezTo>
                    <a:pt x="7052" y="3411"/>
                    <a:pt x="7701" y="3558"/>
                    <a:pt x="8161" y="3997"/>
                  </a:cubicBezTo>
                  <a:cubicBezTo>
                    <a:pt x="8245" y="4039"/>
                    <a:pt x="8308" y="4123"/>
                    <a:pt x="8370" y="4144"/>
                  </a:cubicBezTo>
                  <a:cubicBezTo>
                    <a:pt x="8873" y="4311"/>
                    <a:pt x="9291" y="4541"/>
                    <a:pt x="9605" y="5022"/>
                  </a:cubicBezTo>
                  <a:cubicBezTo>
                    <a:pt x="9730" y="4918"/>
                    <a:pt x="9814" y="4855"/>
                    <a:pt x="9940" y="4771"/>
                  </a:cubicBezTo>
                  <a:cubicBezTo>
                    <a:pt x="9689" y="4562"/>
                    <a:pt x="9458" y="4395"/>
                    <a:pt x="9270" y="4185"/>
                  </a:cubicBezTo>
                  <a:cubicBezTo>
                    <a:pt x="9082" y="3976"/>
                    <a:pt x="8977" y="3704"/>
                    <a:pt x="8852" y="3495"/>
                  </a:cubicBezTo>
                  <a:cubicBezTo>
                    <a:pt x="8684" y="3286"/>
                    <a:pt x="8663" y="3055"/>
                    <a:pt x="8663" y="2825"/>
                  </a:cubicBezTo>
                  <a:cubicBezTo>
                    <a:pt x="8663" y="2616"/>
                    <a:pt x="8684" y="2407"/>
                    <a:pt x="8663" y="2198"/>
                  </a:cubicBezTo>
                  <a:cubicBezTo>
                    <a:pt x="8538" y="1361"/>
                    <a:pt x="9166" y="440"/>
                    <a:pt x="10086" y="126"/>
                  </a:cubicBezTo>
                  <a:cubicBezTo>
                    <a:pt x="10421" y="1"/>
                    <a:pt x="10735" y="22"/>
                    <a:pt x="10986" y="252"/>
                  </a:cubicBezTo>
                  <a:cubicBezTo>
                    <a:pt x="11279" y="524"/>
                    <a:pt x="11593" y="775"/>
                    <a:pt x="11802" y="1089"/>
                  </a:cubicBezTo>
                  <a:cubicBezTo>
                    <a:pt x="12513" y="2051"/>
                    <a:pt x="13162" y="3076"/>
                    <a:pt x="13559" y="4227"/>
                  </a:cubicBezTo>
                  <a:cubicBezTo>
                    <a:pt x="13601" y="4353"/>
                    <a:pt x="13685" y="4520"/>
                    <a:pt x="13769" y="4625"/>
                  </a:cubicBezTo>
                  <a:cubicBezTo>
                    <a:pt x="14020" y="4939"/>
                    <a:pt x="14313" y="4960"/>
                    <a:pt x="14627" y="4708"/>
                  </a:cubicBezTo>
                  <a:cubicBezTo>
                    <a:pt x="14940" y="4436"/>
                    <a:pt x="15171" y="4144"/>
                    <a:pt x="15317" y="3767"/>
                  </a:cubicBezTo>
                  <a:cubicBezTo>
                    <a:pt x="15464" y="3181"/>
                    <a:pt x="15798" y="2742"/>
                    <a:pt x="16217" y="2323"/>
                  </a:cubicBezTo>
                  <a:lnTo>
                    <a:pt x="17242" y="1298"/>
                  </a:lnTo>
                  <a:cubicBezTo>
                    <a:pt x="17891" y="649"/>
                    <a:pt x="18623" y="273"/>
                    <a:pt x="19606" y="335"/>
                  </a:cubicBezTo>
                  <a:cubicBezTo>
                    <a:pt x="20150" y="356"/>
                    <a:pt x="20674" y="356"/>
                    <a:pt x="21218" y="335"/>
                  </a:cubicBezTo>
                  <a:cubicBezTo>
                    <a:pt x="21552" y="335"/>
                    <a:pt x="21866" y="419"/>
                    <a:pt x="22159" y="628"/>
                  </a:cubicBezTo>
                  <a:cubicBezTo>
                    <a:pt x="22473" y="859"/>
                    <a:pt x="22808" y="1047"/>
                    <a:pt x="23122" y="1277"/>
                  </a:cubicBezTo>
                  <a:cubicBezTo>
                    <a:pt x="23938" y="1926"/>
                    <a:pt x="24461" y="2742"/>
                    <a:pt x="24377" y="3830"/>
                  </a:cubicBezTo>
                  <a:cubicBezTo>
                    <a:pt x="24356" y="4353"/>
                    <a:pt x="24461" y="4918"/>
                    <a:pt x="24147" y="5399"/>
                  </a:cubicBezTo>
                  <a:cubicBezTo>
                    <a:pt x="24042" y="5566"/>
                    <a:pt x="24147" y="5776"/>
                    <a:pt x="24272" y="5901"/>
                  </a:cubicBezTo>
                  <a:cubicBezTo>
                    <a:pt x="24419" y="6027"/>
                    <a:pt x="24628" y="6068"/>
                    <a:pt x="24775" y="5985"/>
                  </a:cubicBezTo>
                  <a:cubicBezTo>
                    <a:pt x="24900" y="5922"/>
                    <a:pt x="25005" y="5796"/>
                    <a:pt x="25151" y="5713"/>
                  </a:cubicBezTo>
                  <a:cubicBezTo>
                    <a:pt x="25716" y="5273"/>
                    <a:pt x="26260" y="4834"/>
                    <a:pt x="26846" y="4395"/>
                  </a:cubicBezTo>
                  <a:cubicBezTo>
                    <a:pt x="27306" y="4018"/>
                    <a:pt x="27871" y="3872"/>
                    <a:pt x="28436" y="3892"/>
                  </a:cubicBezTo>
                  <a:lnTo>
                    <a:pt x="29796" y="3892"/>
                  </a:lnTo>
                  <a:cubicBezTo>
                    <a:pt x="30801" y="3872"/>
                    <a:pt x="31763" y="4771"/>
                    <a:pt x="31805" y="5922"/>
                  </a:cubicBezTo>
                  <a:cubicBezTo>
                    <a:pt x="31847" y="6382"/>
                    <a:pt x="31575" y="6738"/>
                    <a:pt x="31324" y="7052"/>
                  </a:cubicBezTo>
                  <a:cubicBezTo>
                    <a:pt x="31114" y="7324"/>
                    <a:pt x="30842" y="7533"/>
                    <a:pt x="30633" y="7763"/>
                  </a:cubicBezTo>
                  <a:cubicBezTo>
                    <a:pt x="30529" y="7868"/>
                    <a:pt x="30424" y="7993"/>
                    <a:pt x="30403" y="8119"/>
                  </a:cubicBezTo>
                  <a:cubicBezTo>
                    <a:pt x="30382" y="8265"/>
                    <a:pt x="30424" y="8412"/>
                    <a:pt x="30508" y="8537"/>
                  </a:cubicBezTo>
                  <a:cubicBezTo>
                    <a:pt x="30612" y="8705"/>
                    <a:pt x="30821" y="8747"/>
                    <a:pt x="30968" y="8684"/>
                  </a:cubicBezTo>
                  <a:cubicBezTo>
                    <a:pt x="31156" y="8579"/>
                    <a:pt x="31324" y="8433"/>
                    <a:pt x="31470" y="8286"/>
                  </a:cubicBezTo>
                  <a:cubicBezTo>
                    <a:pt x="32161" y="7638"/>
                    <a:pt x="33018" y="7366"/>
                    <a:pt x="33897" y="7282"/>
                  </a:cubicBezTo>
                  <a:cubicBezTo>
                    <a:pt x="34399" y="7240"/>
                    <a:pt x="34922" y="7324"/>
                    <a:pt x="35446" y="7282"/>
                  </a:cubicBezTo>
                  <a:cubicBezTo>
                    <a:pt x="36387" y="7240"/>
                    <a:pt x="37140" y="7596"/>
                    <a:pt x="37810" y="8265"/>
                  </a:cubicBezTo>
                  <a:cubicBezTo>
                    <a:pt x="38082" y="8537"/>
                    <a:pt x="38354" y="8893"/>
                    <a:pt x="38605" y="9228"/>
                  </a:cubicBezTo>
                  <a:cubicBezTo>
                    <a:pt x="38919" y="9667"/>
                    <a:pt x="38919" y="10295"/>
                    <a:pt x="38605" y="10734"/>
                  </a:cubicBezTo>
                  <a:cubicBezTo>
                    <a:pt x="38500" y="10902"/>
                    <a:pt x="38375" y="11027"/>
                    <a:pt x="38249" y="11132"/>
                  </a:cubicBezTo>
                  <a:cubicBezTo>
                    <a:pt x="37705" y="11467"/>
                    <a:pt x="37140" y="11760"/>
                    <a:pt x="36596" y="12074"/>
                  </a:cubicBezTo>
                  <a:cubicBezTo>
                    <a:pt x="36471" y="12157"/>
                    <a:pt x="36303" y="12157"/>
                    <a:pt x="36157" y="12178"/>
                  </a:cubicBezTo>
                  <a:cubicBezTo>
                    <a:pt x="35990" y="12199"/>
                    <a:pt x="35843" y="12199"/>
                    <a:pt x="35718" y="12241"/>
                  </a:cubicBezTo>
                  <a:cubicBezTo>
                    <a:pt x="35467" y="12283"/>
                    <a:pt x="35320" y="12471"/>
                    <a:pt x="35320" y="12680"/>
                  </a:cubicBezTo>
                  <a:cubicBezTo>
                    <a:pt x="35320" y="12869"/>
                    <a:pt x="35508" y="13078"/>
                    <a:pt x="35739" y="13078"/>
                  </a:cubicBezTo>
                  <a:cubicBezTo>
                    <a:pt x="36031" y="13078"/>
                    <a:pt x="36345" y="13099"/>
                    <a:pt x="36617" y="13015"/>
                  </a:cubicBezTo>
                  <a:cubicBezTo>
                    <a:pt x="37308" y="12827"/>
                    <a:pt x="37977" y="12785"/>
                    <a:pt x="38689" y="12806"/>
                  </a:cubicBezTo>
                  <a:cubicBezTo>
                    <a:pt x="38898" y="12806"/>
                    <a:pt x="39107" y="12827"/>
                    <a:pt x="39316" y="12890"/>
                  </a:cubicBezTo>
                  <a:cubicBezTo>
                    <a:pt x="40446" y="13141"/>
                    <a:pt x="40760" y="13538"/>
                    <a:pt x="40907" y="14668"/>
                  </a:cubicBezTo>
                  <a:cubicBezTo>
                    <a:pt x="40948" y="14815"/>
                    <a:pt x="40948" y="14961"/>
                    <a:pt x="40948" y="15107"/>
                  </a:cubicBezTo>
                  <a:cubicBezTo>
                    <a:pt x="41011" y="15819"/>
                    <a:pt x="40781" y="16321"/>
                    <a:pt x="40070" y="16593"/>
                  </a:cubicBezTo>
                  <a:cubicBezTo>
                    <a:pt x="39212" y="16991"/>
                    <a:pt x="39086" y="17388"/>
                    <a:pt x="39505" y="18246"/>
                  </a:cubicBezTo>
                  <a:cubicBezTo>
                    <a:pt x="39714" y="18685"/>
                    <a:pt x="39902" y="19104"/>
                    <a:pt x="40258" y="19460"/>
                  </a:cubicBezTo>
                  <a:cubicBezTo>
                    <a:pt x="40384" y="19564"/>
                    <a:pt x="40467" y="19732"/>
                    <a:pt x="40551" y="19899"/>
                  </a:cubicBezTo>
                  <a:cubicBezTo>
                    <a:pt x="40760" y="20317"/>
                    <a:pt x="40948" y="20715"/>
                    <a:pt x="41095" y="21133"/>
                  </a:cubicBezTo>
                  <a:cubicBezTo>
                    <a:pt x="41304" y="21573"/>
                    <a:pt x="41200" y="22096"/>
                    <a:pt x="40760" y="22284"/>
                  </a:cubicBezTo>
                  <a:cubicBezTo>
                    <a:pt x="40132" y="22535"/>
                    <a:pt x="39505" y="22870"/>
                    <a:pt x="38793" y="22745"/>
                  </a:cubicBezTo>
                  <a:cubicBezTo>
                    <a:pt x="38584" y="22494"/>
                    <a:pt x="38668" y="22201"/>
                    <a:pt x="38647" y="21929"/>
                  </a:cubicBezTo>
                  <a:cubicBezTo>
                    <a:pt x="38563" y="20966"/>
                    <a:pt x="38040" y="20255"/>
                    <a:pt x="37391" y="19606"/>
                  </a:cubicBezTo>
                  <a:cubicBezTo>
                    <a:pt x="37224" y="19460"/>
                    <a:pt x="36994" y="19313"/>
                    <a:pt x="36680" y="19418"/>
                  </a:cubicBezTo>
                  <a:cubicBezTo>
                    <a:pt x="36806" y="19773"/>
                    <a:pt x="36910" y="20045"/>
                    <a:pt x="37015" y="20359"/>
                  </a:cubicBezTo>
                  <a:cubicBezTo>
                    <a:pt x="37119" y="20673"/>
                    <a:pt x="37245" y="20987"/>
                    <a:pt x="37391" y="21280"/>
                  </a:cubicBezTo>
                  <a:cubicBezTo>
                    <a:pt x="37517" y="21573"/>
                    <a:pt x="37622" y="21824"/>
                    <a:pt x="37601" y="22138"/>
                  </a:cubicBezTo>
                  <a:cubicBezTo>
                    <a:pt x="37559" y="22389"/>
                    <a:pt x="37559" y="22598"/>
                    <a:pt x="37412" y="22828"/>
                  </a:cubicBezTo>
                  <a:cubicBezTo>
                    <a:pt x="37287" y="23017"/>
                    <a:pt x="37224" y="23289"/>
                    <a:pt x="37245" y="23498"/>
                  </a:cubicBezTo>
                  <a:cubicBezTo>
                    <a:pt x="37350" y="24188"/>
                    <a:pt x="36994" y="24711"/>
                    <a:pt x="36659" y="25235"/>
                  </a:cubicBezTo>
                  <a:cubicBezTo>
                    <a:pt x="36450" y="25569"/>
                    <a:pt x="36073" y="25632"/>
                    <a:pt x="35676" y="25527"/>
                  </a:cubicBezTo>
                  <a:cubicBezTo>
                    <a:pt x="34922" y="25339"/>
                    <a:pt x="34316" y="24921"/>
                    <a:pt x="33730" y="24439"/>
                  </a:cubicBezTo>
                  <a:cubicBezTo>
                    <a:pt x="33123" y="24000"/>
                    <a:pt x="32893" y="23372"/>
                    <a:pt x="32851" y="22661"/>
                  </a:cubicBezTo>
                  <a:lnTo>
                    <a:pt x="32851" y="21489"/>
                  </a:lnTo>
                  <a:cubicBezTo>
                    <a:pt x="32851" y="21343"/>
                    <a:pt x="32851" y="21175"/>
                    <a:pt x="32809" y="21050"/>
                  </a:cubicBezTo>
                  <a:cubicBezTo>
                    <a:pt x="32746" y="20924"/>
                    <a:pt x="32621" y="20820"/>
                    <a:pt x="32495" y="20757"/>
                  </a:cubicBezTo>
                  <a:cubicBezTo>
                    <a:pt x="32286" y="20715"/>
                    <a:pt x="32161" y="20841"/>
                    <a:pt x="32077" y="21029"/>
                  </a:cubicBezTo>
                  <a:cubicBezTo>
                    <a:pt x="32014" y="21175"/>
                    <a:pt x="31993" y="21364"/>
                    <a:pt x="31993" y="21552"/>
                  </a:cubicBezTo>
                  <a:cubicBezTo>
                    <a:pt x="31972" y="21970"/>
                    <a:pt x="31972" y="22389"/>
                    <a:pt x="31993" y="22807"/>
                  </a:cubicBezTo>
                  <a:cubicBezTo>
                    <a:pt x="31993" y="23121"/>
                    <a:pt x="31909" y="23372"/>
                    <a:pt x="31700" y="23644"/>
                  </a:cubicBezTo>
                  <a:cubicBezTo>
                    <a:pt x="31449" y="23916"/>
                    <a:pt x="31219" y="24230"/>
                    <a:pt x="30863" y="24439"/>
                  </a:cubicBezTo>
                  <a:cubicBezTo>
                    <a:pt x="30612" y="24607"/>
                    <a:pt x="30403" y="24837"/>
                    <a:pt x="30173" y="25004"/>
                  </a:cubicBezTo>
                  <a:cubicBezTo>
                    <a:pt x="29985" y="25130"/>
                    <a:pt x="29754" y="25255"/>
                    <a:pt x="29545" y="25339"/>
                  </a:cubicBezTo>
                  <a:cubicBezTo>
                    <a:pt x="28938" y="25486"/>
                    <a:pt x="28436" y="25381"/>
                    <a:pt x="28039" y="24837"/>
                  </a:cubicBezTo>
                  <a:cubicBezTo>
                    <a:pt x="27348" y="23895"/>
                    <a:pt x="26888" y="22870"/>
                    <a:pt x="26951" y="21678"/>
                  </a:cubicBezTo>
                  <a:cubicBezTo>
                    <a:pt x="26951" y="21447"/>
                    <a:pt x="26951" y="21196"/>
                    <a:pt x="26930" y="20945"/>
                  </a:cubicBezTo>
                  <a:cubicBezTo>
                    <a:pt x="26846" y="20213"/>
                    <a:pt x="26951" y="19501"/>
                    <a:pt x="27264" y="18832"/>
                  </a:cubicBezTo>
                  <a:cubicBezTo>
                    <a:pt x="27264" y="18665"/>
                    <a:pt x="27432" y="18372"/>
                    <a:pt x="27181" y="1799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7"/>
            <p:cNvSpPr/>
            <p:nvPr/>
          </p:nvSpPr>
          <p:spPr>
            <a:xfrm>
              <a:off x="-1773825" y="1255900"/>
              <a:ext cx="863125" cy="669600"/>
            </a:xfrm>
            <a:custGeom>
              <a:avLst/>
              <a:gdLst/>
              <a:ahLst/>
              <a:cxnLst/>
              <a:rect l="l" t="t" r="r" b="b"/>
              <a:pathLst>
                <a:path w="34525" h="26784" extrusionOk="0">
                  <a:moveTo>
                    <a:pt x="8516" y="1"/>
                  </a:moveTo>
                  <a:cubicBezTo>
                    <a:pt x="8328" y="503"/>
                    <a:pt x="8077" y="817"/>
                    <a:pt x="7847" y="1131"/>
                  </a:cubicBezTo>
                  <a:cubicBezTo>
                    <a:pt x="7114" y="2072"/>
                    <a:pt x="6947" y="3139"/>
                    <a:pt x="7010" y="4290"/>
                  </a:cubicBezTo>
                  <a:cubicBezTo>
                    <a:pt x="7010" y="4625"/>
                    <a:pt x="7156" y="4834"/>
                    <a:pt x="7428" y="5043"/>
                  </a:cubicBezTo>
                  <a:cubicBezTo>
                    <a:pt x="7847" y="5357"/>
                    <a:pt x="8286" y="5546"/>
                    <a:pt x="8830" y="5546"/>
                  </a:cubicBezTo>
                  <a:cubicBezTo>
                    <a:pt x="9520" y="5546"/>
                    <a:pt x="10148" y="5420"/>
                    <a:pt x="10713" y="5064"/>
                  </a:cubicBezTo>
                  <a:cubicBezTo>
                    <a:pt x="11696" y="4499"/>
                    <a:pt x="12596" y="3872"/>
                    <a:pt x="13349" y="3056"/>
                  </a:cubicBezTo>
                  <a:cubicBezTo>
                    <a:pt x="13726" y="2658"/>
                    <a:pt x="14124" y="2323"/>
                    <a:pt x="14605" y="2114"/>
                  </a:cubicBezTo>
                  <a:cubicBezTo>
                    <a:pt x="14584" y="3077"/>
                    <a:pt x="14584" y="4060"/>
                    <a:pt x="14563" y="5022"/>
                  </a:cubicBezTo>
                  <a:cubicBezTo>
                    <a:pt x="14563" y="5441"/>
                    <a:pt x="14751" y="5671"/>
                    <a:pt x="15086" y="5880"/>
                  </a:cubicBezTo>
                  <a:cubicBezTo>
                    <a:pt x="15798" y="6320"/>
                    <a:pt x="16551" y="6403"/>
                    <a:pt x="17325" y="6362"/>
                  </a:cubicBezTo>
                  <a:cubicBezTo>
                    <a:pt x="17618" y="6320"/>
                    <a:pt x="17827" y="6194"/>
                    <a:pt x="18036" y="6006"/>
                  </a:cubicBezTo>
                  <a:cubicBezTo>
                    <a:pt x="18748" y="5420"/>
                    <a:pt x="19501" y="4855"/>
                    <a:pt x="20129" y="4165"/>
                  </a:cubicBezTo>
                  <a:cubicBezTo>
                    <a:pt x="20191" y="4102"/>
                    <a:pt x="20296" y="4081"/>
                    <a:pt x="20422" y="3997"/>
                  </a:cubicBezTo>
                  <a:cubicBezTo>
                    <a:pt x="20484" y="4102"/>
                    <a:pt x="20547" y="4206"/>
                    <a:pt x="20547" y="4311"/>
                  </a:cubicBezTo>
                  <a:cubicBezTo>
                    <a:pt x="20589" y="4541"/>
                    <a:pt x="20589" y="4792"/>
                    <a:pt x="20547" y="5043"/>
                  </a:cubicBezTo>
                  <a:cubicBezTo>
                    <a:pt x="20526" y="5483"/>
                    <a:pt x="20631" y="5859"/>
                    <a:pt x="20861" y="6257"/>
                  </a:cubicBezTo>
                  <a:cubicBezTo>
                    <a:pt x="21028" y="6487"/>
                    <a:pt x="21154" y="6780"/>
                    <a:pt x="21259" y="7052"/>
                  </a:cubicBezTo>
                  <a:cubicBezTo>
                    <a:pt x="21551" y="7847"/>
                    <a:pt x="22012" y="8496"/>
                    <a:pt x="22765" y="8893"/>
                  </a:cubicBezTo>
                  <a:cubicBezTo>
                    <a:pt x="23142" y="9103"/>
                    <a:pt x="23539" y="9291"/>
                    <a:pt x="23895" y="9437"/>
                  </a:cubicBezTo>
                  <a:cubicBezTo>
                    <a:pt x="24920" y="9877"/>
                    <a:pt x="26113" y="9542"/>
                    <a:pt x="26824" y="8663"/>
                  </a:cubicBezTo>
                  <a:cubicBezTo>
                    <a:pt x="26950" y="8496"/>
                    <a:pt x="27096" y="8349"/>
                    <a:pt x="27201" y="8182"/>
                  </a:cubicBezTo>
                  <a:cubicBezTo>
                    <a:pt x="27431" y="8287"/>
                    <a:pt x="27347" y="8475"/>
                    <a:pt x="27389" y="8600"/>
                  </a:cubicBezTo>
                  <a:lnTo>
                    <a:pt x="27389" y="8977"/>
                  </a:lnTo>
                  <a:cubicBezTo>
                    <a:pt x="27326" y="10609"/>
                    <a:pt x="27996" y="11927"/>
                    <a:pt x="29147" y="13078"/>
                  </a:cubicBezTo>
                  <a:cubicBezTo>
                    <a:pt x="29398" y="13308"/>
                    <a:pt x="29670" y="13434"/>
                    <a:pt x="30046" y="13434"/>
                  </a:cubicBezTo>
                  <a:cubicBezTo>
                    <a:pt x="30967" y="13476"/>
                    <a:pt x="31741" y="13287"/>
                    <a:pt x="32432" y="12597"/>
                  </a:cubicBezTo>
                  <a:cubicBezTo>
                    <a:pt x="32787" y="12220"/>
                    <a:pt x="33269" y="11948"/>
                    <a:pt x="33708" y="11613"/>
                  </a:cubicBezTo>
                  <a:cubicBezTo>
                    <a:pt x="33917" y="11760"/>
                    <a:pt x="34148" y="11948"/>
                    <a:pt x="34440" y="12157"/>
                  </a:cubicBezTo>
                  <a:cubicBezTo>
                    <a:pt x="34524" y="12471"/>
                    <a:pt x="34461" y="12806"/>
                    <a:pt x="34336" y="13162"/>
                  </a:cubicBezTo>
                  <a:cubicBezTo>
                    <a:pt x="34001" y="13999"/>
                    <a:pt x="33708" y="14857"/>
                    <a:pt x="33394" y="15694"/>
                  </a:cubicBezTo>
                  <a:cubicBezTo>
                    <a:pt x="33206" y="16154"/>
                    <a:pt x="33018" y="16635"/>
                    <a:pt x="32683" y="17054"/>
                  </a:cubicBezTo>
                  <a:cubicBezTo>
                    <a:pt x="32599" y="17158"/>
                    <a:pt x="32557" y="17305"/>
                    <a:pt x="32495" y="17451"/>
                  </a:cubicBezTo>
                  <a:cubicBezTo>
                    <a:pt x="32432" y="17619"/>
                    <a:pt x="32369" y="17828"/>
                    <a:pt x="32285" y="18016"/>
                  </a:cubicBezTo>
                  <a:cubicBezTo>
                    <a:pt x="31971" y="18748"/>
                    <a:pt x="31553" y="19376"/>
                    <a:pt x="30967" y="19920"/>
                  </a:cubicBezTo>
                  <a:cubicBezTo>
                    <a:pt x="30591" y="20234"/>
                    <a:pt x="30256" y="20611"/>
                    <a:pt x="29942" y="20945"/>
                  </a:cubicBezTo>
                  <a:cubicBezTo>
                    <a:pt x="28394" y="22598"/>
                    <a:pt x="26489" y="23749"/>
                    <a:pt x="24481" y="24691"/>
                  </a:cubicBezTo>
                  <a:cubicBezTo>
                    <a:pt x="23686" y="25046"/>
                    <a:pt x="22849" y="25360"/>
                    <a:pt x="22075" y="25674"/>
                  </a:cubicBezTo>
                  <a:cubicBezTo>
                    <a:pt x="20861" y="26176"/>
                    <a:pt x="19606" y="26469"/>
                    <a:pt x="18329" y="26658"/>
                  </a:cubicBezTo>
                  <a:cubicBezTo>
                    <a:pt x="17367" y="26783"/>
                    <a:pt x="16342" y="26741"/>
                    <a:pt x="15337" y="26720"/>
                  </a:cubicBezTo>
                  <a:cubicBezTo>
                    <a:pt x="13873" y="26678"/>
                    <a:pt x="12387" y="26469"/>
                    <a:pt x="11006" y="26030"/>
                  </a:cubicBezTo>
                  <a:cubicBezTo>
                    <a:pt x="10002" y="25716"/>
                    <a:pt x="9060" y="25235"/>
                    <a:pt x="8098" y="24774"/>
                  </a:cubicBezTo>
                  <a:cubicBezTo>
                    <a:pt x="7575" y="24523"/>
                    <a:pt x="7114" y="24189"/>
                    <a:pt x="6633" y="23875"/>
                  </a:cubicBezTo>
                  <a:cubicBezTo>
                    <a:pt x="6382" y="23728"/>
                    <a:pt x="6131" y="23519"/>
                    <a:pt x="5922" y="23310"/>
                  </a:cubicBezTo>
                  <a:cubicBezTo>
                    <a:pt x="5126" y="22494"/>
                    <a:pt x="4310" y="21699"/>
                    <a:pt x="3494" y="20862"/>
                  </a:cubicBezTo>
                  <a:cubicBezTo>
                    <a:pt x="3264" y="20632"/>
                    <a:pt x="3076" y="20380"/>
                    <a:pt x="2929" y="20088"/>
                  </a:cubicBezTo>
                  <a:cubicBezTo>
                    <a:pt x="1988" y="18351"/>
                    <a:pt x="1277" y="16530"/>
                    <a:pt x="586" y="14689"/>
                  </a:cubicBezTo>
                  <a:cubicBezTo>
                    <a:pt x="314" y="13957"/>
                    <a:pt x="251" y="13099"/>
                    <a:pt x="209" y="12283"/>
                  </a:cubicBezTo>
                  <a:cubicBezTo>
                    <a:pt x="168" y="11634"/>
                    <a:pt x="0" y="10986"/>
                    <a:pt x="335" y="10337"/>
                  </a:cubicBezTo>
                  <a:cubicBezTo>
                    <a:pt x="356" y="10274"/>
                    <a:pt x="335" y="10149"/>
                    <a:pt x="314" y="10065"/>
                  </a:cubicBezTo>
                  <a:cubicBezTo>
                    <a:pt x="42" y="9416"/>
                    <a:pt x="126" y="8789"/>
                    <a:pt x="314" y="8140"/>
                  </a:cubicBezTo>
                  <a:cubicBezTo>
                    <a:pt x="481" y="7512"/>
                    <a:pt x="649" y="6843"/>
                    <a:pt x="774" y="6194"/>
                  </a:cubicBezTo>
                  <a:cubicBezTo>
                    <a:pt x="942" y="5483"/>
                    <a:pt x="1297" y="4918"/>
                    <a:pt x="1716" y="4374"/>
                  </a:cubicBezTo>
                  <a:cubicBezTo>
                    <a:pt x="2009" y="3997"/>
                    <a:pt x="2365" y="3662"/>
                    <a:pt x="2741" y="3349"/>
                  </a:cubicBezTo>
                  <a:cubicBezTo>
                    <a:pt x="2846" y="3244"/>
                    <a:pt x="2992" y="3160"/>
                    <a:pt x="3139" y="3160"/>
                  </a:cubicBezTo>
                  <a:cubicBezTo>
                    <a:pt x="3620" y="3181"/>
                    <a:pt x="3829" y="2742"/>
                    <a:pt x="4206" y="2554"/>
                  </a:cubicBezTo>
                  <a:cubicBezTo>
                    <a:pt x="4248" y="2533"/>
                    <a:pt x="4290" y="2407"/>
                    <a:pt x="4310" y="2323"/>
                  </a:cubicBezTo>
                  <a:cubicBezTo>
                    <a:pt x="4352" y="2219"/>
                    <a:pt x="4415" y="2114"/>
                    <a:pt x="4520" y="2072"/>
                  </a:cubicBezTo>
                  <a:cubicBezTo>
                    <a:pt x="5754" y="1403"/>
                    <a:pt x="6947" y="775"/>
                    <a:pt x="8181" y="126"/>
                  </a:cubicBezTo>
                  <a:cubicBezTo>
                    <a:pt x="8202" y="85"/>
                    <a:pt x="8307" y="43"/>
                    <a:pt x="8516" y="1"/>
                  </a:cubicBezTo>
                  <a:close/>
                  <a:moveTo>
                    <a:pt x="23958" y="19815"/>
                  </a:moveTo>
                  <a:cubicBezTo>
                    <a:pt x="23581" y="19920"/>
                    <a:pt x="23121" y="19962"/>
                    <a:pt x="22849" y="20318"/>
                  </a:cubicBezTo>
                  <a:cubicBezTo>
                    <a:pt x="22598" y="20652"/>
                    <a:pt x="22284" y="20820"/>
                    <a:pt x="21928" y="21008"/>
                  </a:cubicBezTo>
                  <a:cubicBezTo>
                    <a:pt x="21719" y="21113"/>
                    <a:pt x="21510" y="21259"/>
                    <a:pt x="21342" y="21385"/>
                  </a:cubicBezTo>
                  <a:cubicBezTo>
                    <a:pt x="20715" y="21887"/>
                    <a:pt x="20003" y="22180"/>
                    <a:pt x="19187" y="22180"/>
                  </a:cubicBezTo>
                  <a:cubicBezTo>
                    <a:pt x="17785" y="22180"/>
                    <a:pt x="16362" y="22201"/>
                    <a:pt x="14961" y="22180"/>
                  </a:cubicBezTo>
                  <a:cubicBezTo>
                    <a:pt x="14145" y="22159"/>
                    <a:pt x="13349" y="21992"/>
                    <a:pt x="12554" y="21887"/>
                  </a:cubicBezTo>
                  <a:cubicBezTo>
                    <a:pt x="12450" y="21866"/>
                    <a:pt x="12303" y="21845"/>
                    <a:pt x="12199" y="21782"/>
                  </a:cubicBezTo>
                  <a:cubicBezTo>
                    <a:pt x="11717" y="21552"/>
                    <a:pt x="11215" y="21343"/>
                    <a:pt x="10734" y="21113"/>
                  </a:cubicBezTo>
                  <a:cubicBezTo>
                    <a:pt x="10629" y="21050"/>
                    <a:pt x="10525" y="20966"/>
                    <a:pt x="10462" y="20904"/>
                  </a:cubicBezTo>
                  <a:cubicBezTo>
                    <a:pt x="9834" y="20067"/>
                    <a:pt x="9039" y="19334"/>
                    <a:pt x="8537" y="18393"/>
                  </a:cubicBezTo>
                  <a:cubicBezTo>
                    <a:pt x="7993" y="17305"/>
                    <a:pt x="7575" y="16196"/>
                    <a:pt x="8014" y="14940"/>
                  </a:cubicBezTo>
                  <a:cubicBezTo>
                    <a:pt x="8056" y="14836"/>
                    <a:pt x="8056" y="14689"/>
                    <a:pt x="8014" y="14585"/>
                  </a:cubicBezTo>
                  <a:cubicBezTo>
                    <a:pt x="7993" y="14522"/>
                    <a:pt x="7909" y="14438"/>
                    <a:pt x="7847" y="14417"/>
                  </a:cubicBezTo>
                  <a:cubicBezTo>
                    <a:pt x="7763" y="14375"/>
                    <a:pt x="7637" y="14417"/>
                    <a:pt x="7595" y="14459"/>
                  </a:cubicBezTo>
                  <a:cubicBezTo>
                    <a:pt x="7386" y="14731"/>
                    <a:pt x="7219" y="14982"/>
                    <a:pt x="7156" y="15317"/>
                  </a:cubicBezTo>
                  <a:cubicBezTo>
                    <a:pt x="7031" y="16677"/>
                    <a:pt x="7261" y="17974"/>
                    <a:pt x="8014" y="19125"/>
                  </a:cubicBezTo>
                  <a:cubicBezTo>
                    <a:pt x="8432" y="19774"/>
                    <a:pt x="8935" y="20380"/>
                    <a:pt x="9416" y="21008"/>
                  </a:cubicBezTo>
                  <a:cubicBezTo>
                    <a:pt x="9772" y="21489"/>
                    <a:pt x="10190" y="21887"/>
                    <a:pt x="10776" y="22159"/>
                  </a:cubicBezTo>
                  <a:cubicBezTo>
                    <a:pt x="11111" y="22305"/>
                    <a:pt x="11424" y="22494"/>
                    <a:pt x="11738" y="22619"/>
                  </a:cubicBezTo>
                  <a:cubicBezTo>
                    <a:pt x="12073" y="22745"/>
                    <a:pt x="12408" y="22849"/>
                    <a:pt x="12785" y="22912"/>
                  </a:cubicBezTo>
                  <a:cubicBezTo>
                    <a:pt x="13182" y="22933"/>
                    <a:pt x="13538" y="22996"/>
                    <a:pt x="13935" y="23101"/>
                  </a:cubicBezTo>
                  <a:cubicBezTo>
                    <a:pt x="14186" y="23163"/>
                    <a:pt x="14458" y="23205"/>
                    <a:pt x="14751" y="23205"/>
                  </a:cubicBezTo>
                  <a:lnTo>
                    <a:pt x="19522" y="23205"/>
                  </a:lnTo>
                  <a:cubicBezTo>
                    <a:pt x="19731" y="23205"/>
                    <a:pt x="19940" y="23163"/>
                    <a:pt x="20150" y="23121"/>
                  </a:cubicBezTo>
                  <a:cubicBezTo>
                    <a:pt x="21342" y="22828"/>
                    <a:pt x="22200" y="21992"/>
                    <a:pt x="23225" y="21427"/>
                  </a:cubicBezTo>
                  <a:cubicBezTo>
                    <a:pt x="23246" y="21385"/>
                    <a:pt x="23267" y="21385"/>
                    <a:pt x="23267" y="21364"/>
                  </a:cubicBezTo>
                  <a:cubicBezTo>
                    <a:pt x="23456" y="20966"/>
                    <a:pt x="23769" y="20673"/>
                    <a:pt x="24062" y="20401"/>
                  </a:cubicBezTo>
                  <a:cubicBezTo>
                    <a:pt x="24146" y="20192"/>
                    <a:pt x="24188" y="20004"/>
                    <a:pt x="23958" y="19815"/>
                  </a:cubicBezTo>
                  <a:close/>
                  <a:moveTo>
                    <a:pt x="22075" y="14543"/>
                  </a:moveTo>
                  <a:cubicBezTo>
                    <a:pt x="22075" y="14480"/>
                    <a:pt x="22054" y="14354"/>
                    <a:pt x="22012" y="14250"/>
                  </a:cubicBezTo>
                  <a:cubicBezTo>
                    <a:pt x="21907" y="13852"/>
                    <a:pt x="21551" y="13706"/>
                    <a:pt x="21259" y="13957"/>
                  </a:cubicBezTo>
                  <a:cubicBezTo>
                    <a:pt x="21028" y="14166"/>
                    <a:pt x="20798" y="14438"/>
                    <a:pt x="20610" y="14689"/>
                  </a:cubicBezTo>
                  <a:cubicBezTo>
                    <a:pt x="20484" y="14878"/>
                    <a:pt x="20526" y="15108"/>
                    <a:pt x="20652" y="15296"/>
                  </a:cubicBezTo>
                  <a:cubicBezTo>
                    <a:pt x="20819" y="15526"/>
                    <a:pt x="21028" y="15589"/>
                    <a:pt x="21279" y="15568"/>
                  </a:cubicBezTo>
                  <a:cubicBezTo>
                    <a:pt x="21719" y="15484"/>
                    <a:pt x="22054" y="15087"/>
                    <a:pt x="22075" y="14543"/>
                  </a:cubicBezTo>
                  <a:close/>
                  <a:moveTo>
                    <a:pt x="10504" y="11111"/>
                  </a:moveTo>
                  <a:cubicBezTo>
                    <a:pt x="10504" y="11111"/>
                    <a:pt x="10295" y="11111"/>
                    <a:pt x="10127" y="11216"/>
                  </a:cubicBezTo>
                  <a:cubicBezTo>
                    <a:pt x="10023" y="11279"/>
                    <a:pt x="9876" y="11425"/>
                    <a:pt x="9876" y="11551"/>
                  </a:cubicBezTo>
                  <a:cubicBezTo>
                    <a:pt x="9876" y="12241"/>
                    <a:pt x="10357" y="12639"/>
                    <a:pt x="10985" y="12534"/>
                  </a:cubicBezTo>
                  <a:cubicBezTo>
                    <a:pt x="11111" y="12492"/>
                    <a:pt x="11278" y="12429"/>
                    <a:pt x="11341" y="12325"/>
                  </a:cubicBezTo>
                  <a:cubicBezTo>
                    <a:pt x="11529" y="12053"/>
                    <a:pt x="11529" y="11739"/>
                    <a:pt x="11404" y="11446"/>
                  </a:cubicBezTo>
                  <a:cubicBezTo>
                    <a:pt x="11257" y="11174"/>
                    <a:pt x="11006" y="11090"/>
                    <a:pt x="10504" y="1111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7"/>
            <p:cNvSpPr/>
            <p:nvPr/>
          </p:nvSpPr>
          <p:spPr>
            <a:xfrm>
              <a:off x="-1903025" y="1787375"/>
              <a:ext cx="809225" cy="644475"/>
            </a:xfrm>
            <a:custGeom>
              <a:avLst/>
              <a:gdLst/>
              <a:ahLst/>
              <a:cxnLst/>
              <a:rect l="l" t="t" r="r" b="b"/>
              <a:pathLst>
                <a:path w="32369" h="25779" extrusionOk="0">
                  <a:moveTo>
                    <a:pt x="20338" y="6549"/>
                  </a:moveTo>
                  <a:cubicBezTo>
                    <a:pt x="21258" y="6549"/>
                    <a:pt x="22116" y="6591"/>
                    <a:pt x="22932" y="6507"/>
                  </a:cubicBezTo>
                  <a:cubicBezTo>
                    <a:pt x="23790" y="6445"/>
                    <a:pt x="24648" y="6256"/>
                    <a:pt x="25485" y="6047"/>
                  </a:cubicBezTo>
                  <a:cubicBezTo>
                    <a:pt x="26301" y="5838"/>
                    <a:pt x="27075" y="5566"/>
                    <a:pt x="27912" y="5315"/>
                  </a:cubicBezTo>
                  <a:cubicBezTo>
                    <a:pt x="28226" y="5859"/>
                    <a:pt x="28414" y="6382"/>
                    <a:pt x="28540" y="6926"/>
                  </a:cubicBezTo>
                  <a:cubicBezTo>
                    <a:pt x="28665" y="7449"/>
                    <a:pt x="28833" y="7972"/>
                    <a:pt x="29084" y="8453"/>
                  </a:cubicBezTo>
                  <a:cubicBezTo>
                    <a:pt x="29230" y="8704"/>
                    <a:pt x="29335" y="8997"/>
                    <a:pt x="29419" y="9290"/>
                  </a:cubicBezTo>
                  <a:cubicBezTo>
                    <a:pt x="29942" y="11194"/>
                    <a:pt x="30381" y="13119"/>
                    <a:pt x="30779" y="15086"/>
                  </a:cubicBezTo>
                  <a:cubicBezTo>
                    <a:pt x="30800" y="15170"/>
                    <a:pt x="30821" y="15274"/>
                    <a:pt x="30821" y="15358"/>
                  </a:cubicBezTo>
                  <a:cubicBezTo>
                    <a:pt x="30904" y="16028"/>
                    <a:pt x="30883" y="16739"/>
                    <a:pt x="31302" y="17367"/>
                  </a:cubicBezTo>
                  <a:cubicBezTo>
                    <a:pt x="30946" y="17451"/>
                    <a:pt x="30716" y="17492"/>
                    <a:pt x="30465" y="17576"/>
                  </a:cubicBezTo>
                  <a:cubicBezTo>
                    <a:pt x="29691" y="17743"/>
                    <a:pt x="28937" y="17890"/>
                    <a:pt x="28184" y="18078"/>
                  </a:cubicBezTo>
                  <a:cubicBezTo>
                    <a:pt x="27912" y="18120"/>
                    <a:pt x="27682" y="18287"/>
                    <a:pt x="27473" y="18434"/>
                  </a:cubicBezTo>
                  <a:cubicBezTo>
                    <a:pt x="27389" y="18497"/>
                    <a:pt x="27305" y="18664"/>
                    <a:pt x="27347" y="18727"/>
                  </a:cubicBezTo>
                  <a:cubicBezTo>
                    <a:pt x="27389" y="18852"/>
                    <a:pt x="27515" y="18957"/>
                    <a:pt x="27661" y="19020"/>
                  </a:cubicBezTo>
                  <a:cubicBezTo>
                    <a:pt x="27766" y="19041"/>
                    <a:pt x="27891" y="19020"/>
                    <a:pt x="27996" y="18957"/>
                  </a:cubicBezTo>
                  <a:cubicBezTo>
                    <a:pt x="29042" y="18539"/>
                    <a:pt x="30109" y="18329"/>
                    <a:pt x="31218" y="18183"/>
                  </a:cubicBezTo>
                  <a:cubicBezTo>
                    <a:pt x="31469" y="18141"/>
                    <a:pt x="31741" y="18078"/>
                    <a:pt x="32055" y="18287"/>
                  </a:cubicBezTo>
                  <a:cubicBezTo>
                    <a:pt x="31867" y="18392"/>
                    <a:pt x="31762" y="18497"/>
                    <a:pt x="31637" y="18539"/>
                  </a:cubicBezTo>
                  <a:cubicBezTo>
                    <a:pt x="31134" y="18811"/>
                    <a:pt x="30611" y="19062"/>
                    <a:pt x="30109" y="19355"/>
                  </a:cubicBezTo>
                  <a:cubicBezTo>
                    <a:pt x="29963" y="19438"/>
                    <a:pt x="29816" y="19564"/>
                    <a:pt x="29691" y="19689"/>
                  </a:cubicBezTo>
                  <a:cubicBezTo>
                    <a:pt x="29544" y="19857"/>
                    <a:pt x="29544" y="20150"/>
                    <a:pt x="29670" y="20275"/>
                  </a:cubicBezTo>
                  <a:cubicBezTo>
                    <a:pt x="29795" y="20401"/>
                    <a:pt x="29984" y="20484"/>
                    <a:pt x="30172" y="20380"/>
                  </a:cubicBezTo>
                  <a:cubicBezTo>
                    <a:pt x="30507" y="20212"/>
                    <a:pt x="30841" y="20024"/>
                    <a:pt x="31260" y="19857"/>
                  </a:cubicBezTo>
                  <a:cubicBezTo>
                    <a:pt x="31030" y="20233"/>
                    <a:pt x="30821" y="20547"/>
                    <a:pt x="30632" y="20861"/>
                  </a:cubicBezTo>
                  <a:cubicBezTo>
                    <a:pt x="30590" y="20966"/>
                    <a:pt x="30507" y="21070"/>
                    <a:pt x="30444" y="21175"/>
                  </a:cubicBezTo>
                  <a:cubicBezTo>
                    <a:pt x="30381" y="21363"/>
                    <a:pt x="30444" y="21552"/>
                    <a:pt x="30611" y="21656"/>
                  </a:cubicBezTo>
                  <a:cubicBezTo>
                    <a:pt x="30716" y="21740"/>
                    <a:pt x="30925" y="21761"/>
                    <a:pt x="31030" y="21698"/>
                  </a:cubicBezTo>
                  <a:cubicBezTo>
                    <a:pt x="31239" y="21552"/>
                    <a:pt x="31427" y="21342"/>
                    <a:pt x="31574" y="21133"/>
                  </a:cubicBezTo>
                  <a:cubicBezTo>
                    <a:pt x="31762" y="20861"/>
                    <a:pt x="31909" y="20589"/>
                    <a:pt x="32306" y="20401"/>
                  </a:cubicBezTo>
                  <a:cubicBezTo>
                    <a:pt x="32369" y="20945"/>
                    <a:pt x="32369" y="21384"/>
                    <a:pt x="32285" y="21907"/>
                  </a:cubicBezTo>
                  <a:cubicBezTo>
                    <a:pt x="32097" y="21949"/>
                    <a:pt x="31950" y="22012"/>
                    <a:pt x="31762" y="22012"/>
                  </a:cubicBezTo>
                  <a:cubicBezTo>
                    <a:pt x="31176" y="22054"/>
                    <a:pt x="30611" y="22054"/>
                    <a:pt x="30025" y="22012"/>
                  </a:cubicBezTo>
                  <a:cubicBezTo>
                    <a:pt x="28414" y="21949"/>
                    <a:pt x="26782" y="22200"/>
                    <a:pt x="25171" y="22388"/>
                  </a:cubicBezTo>
                  <a:cubicBezTo>
                    <a:pt x="24104" y="22493"/>
                    <a:pt x="23016" y="22744"/>
                    <a:pt x="22012" y="23058"/>
                  </a:cubicBezTo>
                  <a:cubicBezTo>
                    <a:pt x="21823" y="23121"/>
                    <a:pt x="21656" y="23163"/>
                    <a:pt x="21489" y="23205"/>
                  </a:cubicBezTo>
                  <a:cubicBezTo>
                    <a:pt x="20484" y="23309"/>
                    <a:pt x="19564" y="23686"/>
                    <a:pt x="18622" y="24000"/>
                  </a:cubicBezTo>
                  <a:cubicBezTo>
                    <a:pt x="17513" y="24376"/>
                    <a:pt x="16488" y="24899"/>
                    <a:pt x="15630" y="25715"/>
                  </a:cubicBezTo>
                  <a:cubicBezTo>
                    <a:pt x="15567" y="25736"/>
                    <a:pt x="15525" y="25757"/>
                    <a:pt x="15442" y="25778"/>
                  </a:cubicBezTo>
                  <a:cubicBezTo>
                    <a:pt x="15107" y="25736"/>
                    <a:pt x="14856" y="25569"/>
                    <a:pt x="14709" y="25234"/>
                  </a:cubicBezTo>
                  <a:cubicBezTo>
                    <a:pt x="14605" y="25025"/>
                    <a:pt x="14416" y="24878"/>
                    <a:pt x="14228" y="24711"/>
                  </a:cubicBezTo>
                  <a:cubicBezTo>
                    <a:pt x="13956" y="24481"/>
                    <a:pt x="13705" y="24209"/>
                    <a:pt x="13475" y="23958"/>
                  </a:cubicBezTo>
                  <a:cubicBezTo>
                    <a:pt x="13077" y="23560"/>
                    <a:pt x="13015" y="23142"/>
                    <a:pt x="13140" y="22640"/>
                  </a:cubicBezTo>
                  <a:cubicBezTo>
                    <a:pt x="13266" y="22179"/>
                    <a:pt x="13328" y="21698"/>
                    <a:pt x="13391" y="21238"/>
                  </a:cubicBezTo>
                  <a:cubicBezTo>
                    <a:pt x="13475" y="20756"/>
                    <a:pt x="13496" y="20275"/>
                    <a:pt x="13266" y="19836"/>
                  </a:cubicBezTo>
                  <a:cubicBezTo>
                    <a:pt x="13245" y="19773"/>
                    <a:pt x="13224" y="19731"/>
                    <a:pt x="13224" y="19647"/>
                  </a:cubicBezTo>
                  <a:cubicBezTo>
                    <a:pt x="13287" y="18518"/>
                    <a:pt x="12805" y="17451"/>
                    <a:pt x="12847" y="16342"/>
                  </a:cubicBezTo>
                  <a:cubicBezTo>
                    <a:pt x="12868" y="16028"/>
                    <a:pt x="12805" y="15693"/>
                    <a:pt x="12743" y="15358"/>
                  </a:cubicBezTo>
                  <a:cubicBezTo>
                    <a:pt x="12554" y="14438"/>
                    <a:pt x="12345" y="13517"/>
                    <a:pt x="12178" y="12596"/>
                  </a:cubicBezTo>
                  <a:cubicBezTo>
                    <a:pt x="12094" y="12136"/>
                    <a:pt x="12031" y="11655"/>
                    <a:pt x="11989" y="11173"/>
                  </a:cubicBezTo>
                  <a:cubicBezTo>
                    <a:pt x="11968" y="11006"/>
                    <a:pt x="11989" y="10860"/>
                    <a:pt x="11968" y="10713"/>
                  </a:cubicBezTo>
                  <a:cubicBezTo>
                    <a:pt x="11675" y="9939"/>
                    <a:pt x="11717" y="9123"/>
                    <a:pt x="11717" y="8307"/>
                  </a:cubicBezTo>
                  <a:cubicBezTo>
                    <a:pt x="11717" y="7972"/>
                    <a:pt x="11696" y="7637"/>
                    <a:pt x="11382" y="7428"/>
                  </a:cubicBezTo>
                  <a:cubicBezTo>
                    <a:pt x="11236" y="7323"/>
                    <a:pt x="11027" y="7219"/>
                    <a:pt x="10838" y="7177"/>
                  </a:cubicBezTo>
                  <a:cubicBezTo>
                    <a:pt x="10566" y="7114"/>
                    <a:pt x="10294" y="7114"/>
                    <a:pt x="10022" y="7177"/>
                  </a:cubicBezTo>
                  <a:cubicBezTo>
                    <a:pt x="8893" y="7344"/>
                    <a:pt x="7805" y="7658"/>
                    <a:pt x="6863" y="8349"/>
                  </a:cubicBezTo>
                  <a:cubicBezTo>
                    <a:pt x="6486" y="8600"/>
                    <a:pt x="6424" y="8767"/>
                    <a:pt x="6256" y="9437"/>
                  </a:cubicBezTo>
                  <a:cubicBezTo>
                    <a:pt x="6528" y="9625"/>
                    <a:pt x="6758" y="9876"/>
                    <a:pt x="6779" y="10274"/>
                  </a:cubicBezTo>
                  <a:cubicBezTo>
                    <a:pt x="6779" y="10483"/>
                    <a:pt x="6884" y="10692"/>
                    <a:pt x="6905" y="10901"/>
                  </a:cubicBezTo>
                  <a:cubicBezTo>
                    <a:pt x="7051" y="11927"/>
                    <a:pt x="7219" y="12910"/>
                    <a:pt x="7595" y="13894"/>
                  </a:cubicBezTo>
                  <a:cubicBezTo>
                    <a:pt x="7721" y="14249"/>
                    <a:pt x="7742" y="14647"/>
                    <a:pt x="7825" y="15065"/>
                  </a:cubicBezTo>
                  <a:cubicBezTo>
                    <a:pt x="6989" y="15421"/>
                    <a:pt x="6277" y="15944"/>
                    <a:pt x="5608" y="16467"/>
                  </a:cubicBezTo>
                  <a:cubicBezTo>
                    <a:pt x="5503" y="16551"/>
                    <a:pt x="5336" y="16614"/>
                    <a:pt x="5210" y="16655"/>
                  </a:cubicBezTo>
                  <a:cubicBezTo>
                    <a:pt x="4917" y="16739"/>
                    <a:pt x="4645" y="16781"/>
                    <a:pt x="4331" y="16844"/>
                  </a:cubicBezTo>
                  <a:cubicBezTo>
                    <a:pt x="4164" y="16865"/>
                    <a:pt x="4017" y="16886"/>
                    <a:pt x="3871" y="16844"/>
                  </a:cubicBezTo>
                  <a:cubicBezTo>
                    <a:pt x="2783" y="16572"/>
                    <a:pt x="1632" y="16425"/>
                    <a:pt x="586" y="15944"/>
                  </a:cubicBezTo>
                  <a:cubicBezTo>
                    <a:pt x="398" y="15881"/>
                    <a:pt x="209" y="15777"/>
                    <a:pt x="0" y="15672"/>
                  </a:cubicBezTo>
                  <a:cubicBezTo>
                    <a:pt x="0" y="14940"/>
                    <a:pt x="188" y="14270"/>
                    <a:pt x="481" y="13642"/>
                  </a:cubicBezTo>
                  <a:cubicBezTo>
                    <a:pt x="732" y="13077"/>
                    <a:pt x="1004" y="12492"/>
                    <a:pt x="1214" y="11906"/>
                  </a:cubicBezTo>
                  <a:cubicBezTo>
                    <a:pt x="1402" y="11320"/>
                    <a:pt x="1716" y="10797"/>
                    <a:pt x="2030" y="10274"/>
                  </a:cubicBezTo>
                  <a:cubicBezTo>
                    <a:pt x="2281" y="9834"/>
                    <a:pt x="2490" y="9353"/>
                    <a:pt x="2615" y="8872"/>
                  </a:cubicBezTo>
                  <a:cubicBezTo>
                    <a:pt x="2783" y="8307"/>
                    <a:pt x="3034" y="7826"/>
                    <a:pt x="3390" y="7323"/>
                  </a:cubicBezTo>
                  <a:cubicBezTo>
                    <a:pt x="4331" y="5880"/>
                    <a:pt x="5210" y="4415"/>
                    <a:pt x="6005" y="2867"/>
                  </a:cubicBezTo>
                  <a:cubicBezTo>
                    <a:pt x="6214" y="2490"/>
                    <a:pt x="6445" y="2093"/>
                    <a:pt x="6696" y="1737"/>
                  </a:cubicBezTo>
                  <a:cubicBezTo>
                    <a:pt x="6989" y="1277"/>
                    <a:pt x="7281" y="816"/>
                    <a:pt x="7386" y="251"/>
                  </a:cubicBezTo>
                  <a:cubicBezTo>
                    <a:pt x="7407" y="189"/>
                    <a:pt x="7491" y="126"/>
                    <a:pt x="7574" y="0"/>
                  </a:cubicBezTo>
                  <a:cubicBezTo>
                    <a:pt x="7721" y="105"/>
                    <a:pt x="7888" y="189"/>
                    <a:pt x="7993" y="293"/>
                  </a:cubicBezTo>
                  <a:cubicBezTo>
                    <a:pt x="8746" y="1046"/>
                    <a:pt x="9499" y="1821"/>
                    <a:pt x="10294" y="2595"/>
                  </a:cubicBezTo>
                  <a:cubicBezTo>
                    <a:pt x="10608" y="2909"/>
                    <a:pt x="10964" y="3202"/>
                    <a:pt x="11341" y="3432"/>
                  </a:cubicBezTo>
                  <a:cubicBezTo>
                    <a:pt x="12324" y="4038"/>
                    <a:pt x="13349" y="4603"/>
                    <a:pt x="14437" y="5231"/>
                  </a:cubicBezTo>
                  <a:cubicBezTo>
                    <a:pt x="14626" y="5733"/>
                    <a:pt x="14814" y="6319"/>
                    <a:pt x="15107" y="6884"/>
                  </a:cubicBezTo>
                  <a:cubicBezTo>
                    <a:pt x="15421" y="7512"/>
                    <a:pt x="16007" y="7847"/>
                    <a:pt x="16697" y="7930"/>
                  </a:cubicBezTo>
                  <a:cubicBezTo>
                    <a:pt x="17304" y="8014"/>
                    <a:pt x="17890" y="7951"/>
                    <a:pt x="18497" y="7930"/>
                  </a:cubicBezTo>
                  <a:cubicBezTo>
                    <a:pt x="18622" y="7930"/>
                    <a:pt x="18810" y="7868"/>
                    <a:pt x="18915" y="7784"/>
                  </a:cubicBezTo>
                  <a:cubicBezTo>
                    <a:pt x="19375" y="7512"/>
                    <a:pt x="20045" y="7303"/>
                    <a:pt x="20338" y="65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7"/>
            <p:cNvSpPr/>
            <p:nvPr/>
          </p:nvSpPr>
          <p:spPr>
            <a:xfrm>
              <a:off x="-1722050" y="1988225"/>
              <a:ext cx="128700" cy="337950"/>
            </a:xfrm>
            <a:custGeom>
              <a:avLst/>
              <a:gdLst/>
              <a:ahLst/>
              <a:cxnLst/>
              <a:rect l="l" t="t" r="r" b="b"/>
              <a:pathLst>
                <a:path w="5148" h="13518" extrusionOk="0">
                  <a:moveTo>
                    <a:pt x="1" y="1173"/>
                  </a:moveTo>
                  <a:cubicBezTo>
                    <a:pt x="586" y="629"/>
                    <a:pt x="1151" y="294"/>
                    <a:pt x="1842" y="231"/>
                  </a:cubicBezTo>
                  <a:cubicBezTo>
                    <a:pt x="2009" y="231"/>
                    <a:pt x="2135" y="126"/>
                    <a:pt x="2260" y="106"/>
                  </a:cubicBezTo>
                  <a:cubicBezTo>
                    <a:pt x="2532" y="43"/>
                    <a:pt x="2783" y="1"/>
                    <a:pt x="3055" y="1"/>
                  </a:cubicBezTo>
                  <a:cubicBezTo>
                    <a:pt x="3474" y="1"/>
                    <a:pt x="3599" y="126"/>
                    <a:pt x="3620" y="524"/>
                  </a:cubicBezTo>
                  <a:cubicBezTo>
                    <a:pt x="3662" y="775"/>
                    <a:pt x="3620" y="1068"/>
                    <a:pt x="3620" y="1340"/>
                  </a:cubicBezTo>
                  <a:cubicBezTo>
                    <a:pt x="3620" y="1758"/>
                    <a:pt x="3620" y="2177"/>
                    <a:pt x="3788" y="2595"/>
                  </a:cubicBezTo>
                  <a:cubicBezTo>
                    <a:pt x="3830" y="2742"/>
                    <a:pt x="3913" y="2951"/>
                    <a:pt x="3892" y="3119"/>
                  </a:cubicBezTo>
                  <a:cubicBezTo>
                    <a:pt x="3809" y="4395"/>
                    <a:pt x="4206" y="5629"/>
                    <a:pt x="4415" y="6843"/>
                  </a:cubicBezTo>
                  <a:cubicBezTo>
                    <a:pt x="4541" y="7554"/>
                    <a:pt x="4667" y="8266"/>
                    <a:pt x="4646" y="8998"/>
                  </a:cubicBezTo>
                  <a:cubicBezTo>
                    <a:pt x="4646" y="9145"/>
                    <a:pt x="4625" y="9312"/>
                    <a:pt x="4667" y="9437"/>
                  </a:cubicBezTo>
                  <a:cubicBezTo>
                    <a:pt x="4855" y="10170"/>
                    <a:pt x="4876" y="10923"/>
                    <a:pt x="4918" y="11655"/>
                  </a:cubicBezTo>
                  <a:cubicBezTo>
                    <a:pt x="4918" y="12011"/>
                    <a:pt x="5064" y="12346"/>
                    <a:pt x="5148" y="12743"/>
                  </a:cubicBezTo>
                  <a:cubicBezTo>
                    <a:pt x="4939" y="12869"/>
                    <a:pt x="4750" y="13015"/>
                    <a:pt x="4562" y="13057"/>
                  </a:cubicBezTo>
                  <a:cubicBezTo>
                    <a:pt x="3913" y="13099"/>
                    <a:pt x="3307" y="13371"/>
                    <a:pt x="2616" y="13518"/>
                  </a:cubicBezTo>
                  <a:cubicBezTo>
                    <a:pt x="2574" y="12262"/>
                    <a:pt x="2323" y="11090"/>
                    <a:pt x="1905" y="9940"/>
                  </a:cubicBezTo>
                  <a:cubicBezTo>
                    <a:pt x="1633" y="9249"/>
                    <a:pt x="1612" y="8517"/>
                    <a:pt x="1507" y="7784"/>
                  </a:cubicBezTo>
                  <a:cubicBezTo>
                    <a:pt x="1737" y="7617"/>
                    <a:pt x="1967" y="7429"/>
                    <a:pt x="2198" y="7220"/>
                  </a:cubicBezTo>
                  <a:cubicBezTo>
                    <a:pt x="2260" y="7136"/>
                    <a:pt x="2344" y="6948"/>
                    <a:pt x="2323" y="6822"/>
                  </a:cubicBezTo>
                  <a:cubicBezTo>
                    <a:pt x="2302" y="6613"/>
                    <a:pt x="2093" y="6571"/>
                    <a:pt x="1905" y="6571"/>
                  </a:cubicBezTo>
                  <a:cubicBezTo>
                    <a:pt x="1716" y="6571"/>
                    <a:pt x="1570" y="6613"/>
                    <a:pt x="1382" y="6676"/>
                  </a:cubicBezTo>
                  <a:cubicBezTo>
                    <a:pt x="733" y="4855"/>
                    <a:pt x="335" y="3035"/>
                    <a:pt x="1" y="117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7"/>
            <p:cNvSpPr/>
            <p:nvPr/>
          </p:nvSpPr>
          <p:spPr>
            <a:xfrm>
              <a:off x="-1927100" y="2205850"/>
              <a:ext cx="251100" cy="128700"/>
            </a:xfrm>
            <a:custGeom>
              <a:avLst/>
              <a:gdLst/>
              <a:ahLst/>
              <a:cxnLst/>
              <a:rect l="l" t="t" r="r" b="b"/>
              <a:pathLst>
                <a:path w="10044" h="5148" extrusionOk="0">
                  <a:moveTo>
                    <a:pt x="9584" y="2469"/>
                  </a:moveTo>
                  <a:cubicBezTo>
                    <a:pt x="9625" y="2699"/>
                    <a:pt x="9709" y="2908"/>
                    <a:pt x="9730" y="3139"/>
                  </a:cubicBezTo>
                  <a:cubicBezTo>
                    <a:pt x="9772" y="3829"/>
                    <a:pt x="9981" y="4478"/>
                    <a:pt x="10044" y="5147"/>
                  </a:cubicBezTo>
                  <a:cubicBezTo>
                    <a:pt x="9521" y="5105"/>
                    <a:pt x="9270" y="5043"/>
                    <a:pt x="8935" y="4708"/>
                  </a:cubicBezTo>
                  <a:cubicBezTo>
                    <a:pt x="8537" y="4310"/>
                    <a:pt x="8098" y="4164"/>
                    <a:pt x="7596" y="4038"/>
                  </a:cubicBezTo>
                  <a:cubicBezTo>
                    <a:pt x="6382" y="3745"/>
                    <a:pt x="5190" y="3473"/>
                    <a:pt x="4039" y="3013"/>
                  </a:cubicBezTo>
                  <a:cubicBezTo>
                    <a:pt x="3767" y="2908"/>
                    <a:pt x="3453" y="2888"/>
                    <a:pt x="3139" y="2888"/>
                  </a:cubicBezTo>
                  <a:cubicBezTo>
                    <a:pt x="2302" y="2846"/>
                    <a:pt x="1465" y="2888"/>
                    <a:pt x="607" y="2888"/>
                  </a:cubicBezTo>
                  <a:cubicBezTo>
                    <a:pt x="398" y="2888"/>
                    <a:pt x="189" y="2846"/>
                    <a:pt x="1" y="2825"/>
                  </a:cubicBezTo>
                  <a:lnTo>
                    <a:pt x="1" y="1548"/>
                  </a:lnTo>
                  <a:cubicBezTo>
                    <a:pt x="377" y="1130"/>
                    <a:pt x="147" y="481"/>
                    <a:pt x="586" y="0"/>
                  </a:cubicBezTo>
                  <a:cubicBezTo>
                    <a:pt x="775" y="63"/>
                    <a:pt x="942" y="84"/>
                    <a:pt x="1130" y="168"/>
                  </a:cubicBezTo>
                  <a:cubicBezTo>
                    <a:pt x="2177" y="628"/>
                    <a:pt x="3327" y="795"/>
                    <a:pt x="4436" y="1025"/>
                  </a:cubicBezTo>
                  <a:cubicBezTo>
                    <a:pt x="4687" y="1067"/>
                    <a:pt x="4980" y="1046"/>
                    <a:pt x="5231" y="1004"/>
                  </a:cubicBezTo>
                  <a:cubicBezTo>
                    <a:pt x="5545" y="942"/>
                    <a:pt x="5817" y="1025"/>
                    <a:pt x="6068" y="1214"/>
                  </a:cubicBezTo>
                  <a:cubicBezTo>
                    <a:pt x="6654" y="1590"/>
                    <a:pt x="7219" y="1988"/>
                    <a:pt x="7805" y="2323"/>
                  </a:cubicBezTo>
                  <a:cubicBezTo>
                    <a:pt x="8349" y="2678"/>
                    <a:pt x="8830" y="2699"/>
                    <a:pt x="9584" y="246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7"/>
            <p:cNvSpPr/>
            <p:nvPr/>
          </p:nvSpPr>
          <p:spPr>
            <a:xfrm>
              <a:off x="-1839225" y="1357400"/>
              <a:ext cx="62800" cy="127125"/>
            </a:xfrm>
            <a:custGeom>
              <a:avLst/>
              <a:gdLst/>
              <a:ahLst/>
              <a:cxnLst/>
              <a:rect l="l" t="t" r="r" b="b"/>
              <a:pathLst>
                <a:path w="2512" h="5085" extrusionOk="0">
                  <a:moveTo>
                    <a:pt x="1716" y="5084"/>
                  </a:moveTo>
                  <a:cubicBezTo>
                    <a:pt x="1612" y="4980"/>
                    <a:pt x="1528" y="4938"/>
                    <a:pt x="1486" y="4854"/>
                  </a:cubicBezTo>
                  <a:cubicBezTo>
                    <a:pt x="1131" y="4227"/>
                    <a:pt x="754" y="3620"/>
                    <a:pt x="419" y="2992"/>
                  </a:cubicBezTo>
                  <a:cubicBezTo>
                    <a:pt x="1" y="2197"/>
                    <a:pt x="126" y="1297"/>
                    <a:pt x="189" y="439"/>
                  </a:cubicBezTo>
                  <a:cubicBezTo>
                    <a:pt x="189" y="209"/>
                    <a:pt x="419" y="21"/>
                    <a:pt x="670" y="21"/>
                  </a:cubicBezTo>
                  <a:cubicBezTo>
                    <a:pt x="900" y="0"/>
                    <a:pt x="1152" y="0"/>
                    <a:pt x="1382" y="0"/>
                  </a:cubicBezTo>
                  <a:cubicBezTo>
                    <a:pt x="1988" y="21"/>
                    <a:pt x="2365" y="377"/>
                    <a:pt x="2428" y="983"/>
                  </a:cubicBezTo>
                  <a:cubicBezTo>
                    <a:pt x="2512" y="1841"/>
                    <a:pt x="2449" y="2720"/>
                    <a:pt x="2093" y="3515"/>
                  </a:cubicBezTo>
                  <a:cubicBezTo>
                    <a:pt x="1988" y="3766"/>
                    <a:pt x="1905" y="4017"/>
                    <a:pt x="1821" y="4289"/>
                  </a:cubicBezTo>
                  <a:cubicBezTo>
                    <a:pt x="1800" y="4520"/>
                    <a:pt x="1779" y="4771"/>
                    <a:pt x="1716" y="508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7"/>
            <p:cNvSpPr/>
            <p:nvPr/>
          </p:nvSpPr>
          <p:spPr>
            <a:xfrm>
              <a:off x="-962000" y="1680125"/>
              <a:ext cx="111975" cy="75875"/>
            </a:xfrm>
            <a:custGeom>
              <a:avLst/>
              <a:gdLst/>
              <a:ahLst/>
              <a:cxnLst/>
              <a:rect l="l" t="t" r="r" b="b"/>
              <a:pathLst>
                <a:path w="4479" h="3035" extrusionOk="0">
                  <a:moveTo>
                    <a:pt x="1" y="2993"/>
                  </a:moveTo>
                  <a:cubicBezTo>
                    <a:pt x="503" y="1968"/>
                    <a:pt x="984" y="1026"/>
                    <a:pt x="1444" y="106"/>
                  </a:cubicBezTo>
                  <a:cubicBezTo>
                    <a:pt x="2177" y="1"/>
                    <a:pt x="2867" y="64"/>
                    <a:pt x="3558" y="106"/>
                  </a:cubicBezTo>
                  <a:cubicBezTo>
                    <a:pt x="4144" y="126"/>
                    <a:pt x="4478" y="963"/>
                    <a:pt x="4081" y="1424"/>
                  </a:cubicBezTo>
                  <a:cubicBezTo>
                    <a:pt x="3244" y="2323"/>
                    <a:pt x="2302" y="3035"/>
                    <a:pt x="1005" y="3035"/>
                  </a:cubicBezTo>
                  <a:cubicBezTo>
                    <a:pt x="691" y="3035"/>
                    <a:pt x="398" y="3014"/>
                    <a:pt x="1" y="299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7"/>
            <p:cNvSpPr/>
            <p:nvPr/>
          </p:nvSpPr>
          <p:spPr>
            <a:xfrm>
              <a:off x="-1511775" y="1933300"/>
              <a:ext cx="91050" cy="34025"/>
            </a:xfrm>
            <a:custGeom>
              <a:avLst/>
              <a:gdLst/>
              <a:ahLst/>
              <a:cxnLst/>
              <a:rect l="l" t="t" r="r" b="b"/>
              <a:pathLst>
                <a:path w="3642" h="1361" extrusionOk="0">
                  <a:moveTo>
                    <a:pt x="3642" y="650"/>
                  </a:moveTo>
                  <a:cubicBezTo>
                    <a:pt x="3265" y="901"/>
                    <a:pt x="3014" y="1131"/>
                    <a:pt x="2700" y="1361"/>
                  </a:cubicBezTo>
                  <a:lnTo>
                    <a:pt x="1382" y="1361"/>
                  </a:lnTo>
                  <a:cubicBezTo>
                    <a:pt x="1235" y="1361"/>
                    <a:pt x="1110" y="1319"/>
                    <a:pt x="942" y="1298"/>
                  </a:cubicBezTo>
                  <a:cubicBezTo>
                    <a:pt x="336" y="1131"/>
                    <a:pt x="1" y="733"/>
                    <a:pt x="22" y="1"/>
                  </a:cubicBezTo>
                  <a:cubicBezTo>
                    <a:pt x="1214" y="189"/>
                    <a:pt x="2344" y="419"/>
                    <a:pt x="3642" y="65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7"/>
            <p:cNvSpPr/>
            <p:nvPr/>
          </p:nvSpPr>
          <p:spPr>
            <a:xfrm>
              <a:off x="-1642025" y="2339750"/>
              <a:ext cx="50775" cy="56525"/>
            </a:xfrm>
            <a:custGeom>
              <a:avLst/>
              <a:gdLst/>
              <a:ahLst/>
              <a:cxnLst/>
              <a:rect l="l" t="t" r="r" b="b"/>
              <a:pathLst>
                <a:path w="2031" h="2261" extrusionOk="0">
                  <a:moveTo>
                    <a:pt x="1" y="670"/>
                  </a:moveTo>
                  <a:cubicBezTo>
                    <a:pt x="691" y="105"/>
                    <a:pt x="1340" y="105"/>
                    <a:pt x="2031" y="1"/>
                  </a:cubicBezTo>
                  <a:lnTo>
                    <a:pt x="2031" y="1863"/>
                  </a:lnTo>
                  <a:cubicBezTo>
                    <a:pt x="1842" y="1967"/>
                    <a:pt x="1654" y="2093"/>
                    <a:pt x="1424" y="2260"/>
                  </a:cubicBezTo>
                  <a:cubicBezTo>
                    <a:pt x="838" y="1821"/>
                    <a:pt x="357" y="1319"/>
                    <a:pt x="1" y="67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7"/>
            <p:cNvSpPr/>
            <p:nvPr/>
          </p:nvSpPr>
          <p:spPr>
            <a:xfrm>
              <a:off x="-1752375" y="2221000"/>
              <a:ext cx="55975" cy="30900"/>
            </a:xfrm>
            <a:custGeom>
              <a:avLst/>
              <a:gdLst/>
              <a:ahLst/>
              <a:cxnLst/>
              <a:rect l="l" t="t" r="r" b="b"/>
              <a:pathLst>
                <a:path w="2239" h="1236" extrusionOk="0">
                  <a:moveTo>
                    <a:pt x="0" y="294"/>
                  </a:moveTo>
                  <a:cubicBezTo>
                    <a:pt x="167" y="85"/>
                    <a:pt x="293" y="1"/>
                    <a:pt x="502" y="85"/>
                  </a:cubicBezTo>
                  <a:cubicBezTo>
                    <a:pt x="942" y="210"/>
                    <a:pt x="1360" y="503"/>
                    <a:pt x="1883" y="461"/>
                  </a:cubicBezTo>
                  <a:cubicBezTo>
                    <a:pt x="2092" y="461"/>
                    <a:pt x="2197" y="629"/>
                    <a:pt x="2218" y="817"/>
                  </a:cubicBezTo>
                  <a:cubicBezTo>
                    <a:pt x="2239" y="984"/>
                    <a:pt x="1988" y="1235"/>
                    <a:pt x="1799" y="1235"/>
                  </a:cubicBezTo>
                  <a:cubicBezTo>
                    <a:pt x="1695" y="1235"/>
                    <a:pt x="1569" y="1194"/>
                    <a:pt x="1465" y="1152"/>
                  </a:cubicBezTo>
                  <a:cubicBezTo>
                    <a:pt x="963" y="838"/>
                    <a:pt x="502" y="545"/>
                    <a:pt x="0" y="294"/>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7"/>
            <p:cNvSpPr/>
            <p:nvPr/>
          </p:nvSpPr>
          <p:spPr>
            <a:xfrm>
              <a:off x="-1726750" y="2191725"/>
              <a:ext cx="24075" cy="22500"/>
            </a:xfrm>
            <a:custGeom>
              <a:avLst/>
              <a:gdLst/>
              <a:ahLst/>
              <a:cxnLst/>
              <a:rect l="l" t="t" r="r" b="b"/>
              <a:pathLst>
                <a:path w="963" h="900" extrusionOk="0">
                  <a:moveTo>
                    <a:pt x="0" y="481"/>
                  </a:moveTo>
                  <a:cubicBezTo>
                    <a:pt x="210" y="147"/>
                    <a:pt x="461" y="21"/>
                    <a:pt x="837" y="0"/>
                  </a:cubicBezTo>
                  <a:cubicBezTo>
                    <a:pt x="879" y="209"/>
                    <a:pt x="921" y="440"/>
                    <a:pt x="963" y="649"/>
                  </a:cubicBezTo>
                  <a:cubicBezTo>
                    <a:pt x="565" y="900"/>
                    <a:pt x="335" y="649"/>
                    <a:pt x="0" y="48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7"/>
            <p:cNvSpPr/>
            <p:nvPr/>
          </p:nvSpPr>
          <p:spPr>
            <a:xfrm>
              <a:off x="-1748200" y="1455700"/>
              <a:ext cx="211250" cy="206300"/>
            </a:xfrm>
            <a:custGeom>
              <a:avLst/>
              <a:gdLst/>
              <a:ahLst/>
              <a:cxnLst/>
              <a:rect l="l" t="t" r="r" b="b"/>
              <a:pathLst>
                <a:path w="8450" h="8252" extrusionOk="0">
                  <a:moveTo>
                    <a:pt x="3345" y="1"/>
                  </a:moveTo>
                  <a:cubicBezTo>
                    <a:pt x="2812" y="1"/>
                    <a:pt x="2295" y="220"/>
                    <a:pt x="1842" y="734"/>
                  </a:cubicBezTo>
                  <a:cubicBezTo>
                    <a:pt x="1612" y="1006"/>
                    <a:pt x="1402" y="1341"/>
                    <a:pt x="1277" y="1696"/>
                  </a:cubicBezTo>
                  <a:cubicBezTo>
                    <a:pt x="524" y="2073"/>
                    <a:pt x="0" y="2784"/>
                    <a:pt x="63" y="4019"/>
                  </a:cubicBezTo>
                  <a:cubicBezTo>
                    <a:pt x="168" y="5505"/>
                    <a:pt x="1068" y="6760"/>
                    <a:pt x="2218" y="7430"/>
                  </a:cubicBezTo>
                  <a:cubicBezTo>
                    <a:pt x="2637" y="7869"/>
                    <a:pt x="3160" y="8204"/>
                    <a:pt x="3829" y="8246"/>
                  </a:cubicBezTo>
                  <a:cubicBezTo>
                    <a:pt x="3883" y="8250"/>
                    <a:pt x="3936" y="8252"/>
                    <a:pt x="3988" y="8252"/>
                  </a:cubicBezTo>
                  <a:cubicBezTo>
                    <a:pt x="4446" y="8252"/>
                    <a:pt x="4849" y="8092"/>
                    <a:pt x="5169" y="7848"/>
                  </a:cubicBezTo>
                  <a:cubicBezTo>
                    <a:pt x="5817" y="7639"/>
                    <a:pt x="6424" y="7220"/>
                    <a:pt x="6926" y="6551"/>
                  </a:cubicBezTo>
                  <a:cubicBezTo>
                    <a:pt x="8450" y="4445"/>
                    <a:pt x="5744" y="1"/>
                    <a:pt x="33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7"/>
            <p:cNvSpPr/>
            <p:nvPr/>
          </p:nvSpPr>
          <p:spPr>
            <a:xfrm>
              <a:off x="-1228775" y="1649625"/>
              <a:ext cx="220250" cy="167775"/>
            </a:xfrm>
            <a:custGeom>
              <a:avLst/>
              <a:gdLst/>
              <a:ahLst/>
              <a:cxnLst/>
              <a:rect l="l" t="t" r="r" b="b"/>
              <a:pathLst>
                <a:path w="8810" h="6711" extrusionOk="0">
                  <a:moveTo>
                    <a:pt x="5246" y="1"/>
                  </a:moveTo>
                  <a:cubicBezTo>
                    <a:pt x="4260" y="1"/>
                    <a:pt x="3239" y="372"/>
                    <a:pt x="2511" y="970"/>
                  </a:cubicBezTo>
                  <a:cubicBezTo>
                    <a:pt x="2490" y="991"/>
                    <a:pt x="2449" y="1012"/>
                    <a:pt x="2407" y="1033"/>
                  </a:cubicBezTo>
                  <a:cubicBezTo>
                    <a:pt x="2260" y="1137"/>
                    <a:pt x="2114" y="1284"/>
                    <a:pt x="1988" y="1409"/>
                  </a:cubicBezTo>
                  <a:cubicBezTo>
                    <a:pt x="1528" y="1702"/>
                    <a:pt x="1130" y="2037"/>
                    <a:pt x="879" y="2455"/>
                  </a:cubicBezTo>
                  <a:cubicBezTo>
                    <a:pt x="1" y="3711"/>
                    <a:pt x="817" y="5196"/>
                    <a:pt x="1967" y="5908"/>
                  </a:cubicBezTo>
                  <a:cubicBezTo>
                    <a:pt x="2344" y="6305"/>
                    <a:pt x="2804" y="6619"/>
                    <a:pt x="3348" y="6682"/>
                  </a:cubicBezTo>
                  <a:cubicBezTo>
                    <a:pt x="3469" y="6701"/>
                    <a:pt x="3588" y="6711"/>
                    <a:pt x="3704" y="6711"/>
                  </a:cubicBezTo>
                  <a:cubicBezTo>
                    <a:pt x="4092" y="6711"/>
                    <a:pt x="4454" y="6608"/>
                    <a:pt x="4792" y="6431"/>
                  </a:cubicBezTo>
                  <a:cubicBezTo>
                    <a:pt x="5503" y="6326"/>
                    <a:pt x="6194" y="6033"/>
                    <a:pt x="6780" y="5573"/>
                  </a:cubicBezTo>
                  <a:cubicBezTo>
                    <a:pt x="8119" y="4464"/>
                    <a:pt x="8809" y="2560"/>
                    <a:pt x="7638" y="1074"/>
                  </a:cubicBezTo>
                  <a:cubicBezTo>
                    <a:pt x="7044" y="320"/>
                    <a:pt x="6160" y="1"/>
                    <a:pt x="52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7"/>
            <p:cNvSpPr/>
            <p:nvPr/>
          </p:nvSpPr>
          <p:spPr>
            <a:xfrm>
              <a:off x="-2314175" y="910675"/>
              <a:ext cx="1628400" cy="1733025"/>
            </a:xfrm>
            <a:custGeom>
              <a:avLst/>
              <a:gdLst/>
              <a:ahLst/>
              <a:cxnLst/>
              <a:rect l="l" t="t" r="r" b="b"/>
              <a:pathLst>
                <a:path w="65136" h="69321" extrusionOk="0">
                  <a:moveTo>
                    <a:pt x="14626" y="54715"/>
                  </a:moveTo>
                  <a:cubicBezTo>
                    <a:pt x="14396" y="53397"/>
                    <a:pt x="14709" y="52309"/>
                    <a:pt x="15170" y="51221"/>
                  </a:cubicBezTo>
                  <a:cubicBezTo>
                    <a:pt x="15044" y="51096"/>
                    <a:pt x="14960" y="50970"/>
                    <a:pt x="14814" y="50845"/>
                  </a:cubicBezTo>
                  <a:cubicBezTo>
                    <a:pt x="14437" y="50552"/>
                    <a:pt x="14061" y="50238"/>
                    <a:pt x="13663" y="49966"/>
                  </a:cubicBezTo>
                  <a:cubicBezTo>
                    <a:pt x="12931" y="49506"/>
                    <a:pt x="12387" y="48878"/>
                    <a:pt x="11906" y="48166"/>
                  </a:cubicBezTo>
                  <a:cubicBezTo>
                    <a:pt x="11403" y="47434"/>
                    <a:pt x="10964" y="46702"/>
                    <a:pt x="10441" y="45990"/>
                  </a:cubicBezTo>
                  <a:cubicBezTo>
                    <a:pt x="9520" y="44777"/>
                    <a:pt x="9813" y="43354"/>
                    <a:pt x="10671" y="42266"/>
                  </a:cubicBezTo>
                  <a:cubicBezTo>
                    <a:pt x="10943" y="41910"/>
                    <a:pt x="11194" y="41596"/>
                    <a:pt x="11466" y="41283"/>
                  </a:cubicBezTo>
                  <a:cubicBezTo>
                    <a:pt x="11613" y="41115"/>
                    <a:pt x="11780" y="40927"/>
                    <a:pt x="11968" y="40801"/>
                  </a:cubicBezTo>
                  <a:cubicBezTo>
                    <a:pt x="13391" y="39692"/>
                    <a:pt x="14835" y="38625"/>
                    <a:pt x="16279" y="37537"/>
                  </a:cubicBezTo>
                  <a:cubicBezTo>
                    <a:pt x="16488" y="37370"/>
                    <a:pt x="16718" y="37244"/>
                    <a:pt x="16948" y="37077"/>
                  </a:cubicBezTo>
                  <a:cubicBezTo>
                    <a:pt x="17827" y="36554"/>
                    <a:pt x="18685" y="36093"/>
                    <a:pt x="19522" y="35549"/>
                  </a:cubicBezTo>
                  <a:cubicBezTo>
                    <a:pt x="20505" y="34922"/>
                    <a:pt x="21551" y="34399"/>
                    <a:pt x="22660" y="33980"/>
                  </a:cubicBezTo>
                  <a:cubicBezTo>
                    <a:pt x="22786" y="33917"/>
                    <a:pt x="22911" y="33876"/>
                    <a:pt x="23079" y="33792"/>
                  </a:cubicBezTo>
                  <a:cubicBezTo>
                    <a:pt x="23016" y="33624"/>
                    <a:pt x="22995" y="33520"/>
                    <a:pt x="22974" y="33415"/>
                  </a:cubicBezTo>
                  <a:cubicBezTo>
                    <a:pt x="22347" y="31888"/>
                    <a:pt x="21698" y="30360"/>
                    <a:pt x="21091" y="28812"/>
                  </a:cubicBezTo>
                  <a:cubicBezTo>
                    <a:pt x="20756" y="27871"/>
                    <a:pt x="20714" y="26887"/>
                    <a:pt x="20694" y="25883"/>
                  </a:cubicBezTo>
                  <a:cubicBezTo>
                    <a:pt x="20673" y="25318"/>
                    <a:pt x="20694" y="24732"/>
                    <a:pt x="20694" y="24188"/>
                  </a:cubicBezTo>
                  <a:cubicBezTo>
                    <a:pt x="20442" y="23979"/>
                    <a:pt x="20170" y="23832"/>
                    <a:pt x="19982" y="23581"/>
                  </a:cubicBezTo>
                  <a:cubicBezTo>
                    <a:pt x="19794" y="23372"/>
                    <a:pt x="19731" y="23121"/>
                    <a:pt x="19606" y="22891"/>
                  </a:cubicBezTo>
                  <a:cubicBezTo>
                    <a:pt x="19396" y="22535"/>
                    <a:pt x="19187" y="22200"/>
                    <a:pt x="18999" y="21886"/>
                  </a:cubicBezTo>
                  <a:cubicBezTo>
                    <a:pt x="18559" y="21154"/>
                    <a:pt x="18266" y="20380"/>
                    <a:pt x="18350" y="19480"/>
                  </a:cubicBezTo>
                  <a:cubicBezTo>
                    <a:pt x="18371" y="19083"/>
                    <a:pt x="18350" y="18706"/>
                    <a:pt x="18371" y="18308"/>
                  </a:cubicBezTo>
                  <a:cubicBezTo>
                    <a:pt x="18392" y="17681"/>
                    <a:pt x="18894" y="17179"/>
                    <a:pt x="19522" y="17137"/>
                  </a:cubicBezTo>
                  <a:lnTo>
                    <a:pt x="19606" y="17137"/>
                  </a:lnTo>
                  <a:cubicBezTo>
                    <a:pt x="21007" y="17074"/>
                    <a:pt x="21175" y="17158"/>
                    <a:pt x="22116" y="18329"/>
                  </a:cubicBezTo>
                  <a:cubicBezTo>
                    <a:pt x="22891" y="17471"/>
                    <a:pt x="23623" y="16551"/>
                    <a:pt x="24627" y="15902"/>
                  </a:cubicBezTo>
                  <a:cubicBezTo>
                    <a:pt x="24523" y="15714"/>
                    <a:pt x="24313" y="15818"/>
                    <a:pt x="24146" y="15798"/>
                  </a:cubicBezTo>
                  <a:cubicBezTo>
                    <a:pt x="23999" y="15777"/>
                    <a:pt x="23832" y="15798"/>
                    <a:pt x="23707" y="15798"/>
                  </a:cubicBezTo>
                  <a:cubicBezTo>
                    <a:pt x="23267" y="15818"/>
                    <a:pt x="22870" y="15630"/>
                    <a:pt x="22535" y="15400"/>
                  </a:cubicBezTo>
                  <a:cubicBezTo>
                    <a:pt x="22388" y="15295"/>
                    <a:pt x="22242" y="15170"/>
                    <a:pt x="22158" y="15002"/>
                  </a:cubicBezTo>
                  <a:cubicBezTo>
                    <a:pt x="21865" y="14521"/>
                    <a:pt x="22012" y="13308"/>
                    <a:pt x="22388" y="12889"/>
                  </a:cubicBezTo>
                  <a:cubicBezTo>
                    <a:pt x="22451" y="12805"/>
                    <a:pt x="22535" y="12764"/>
                    <a:pt x="22577" y="12701"/>
                  </a:cubicBezTo>
                  <a:cubicBezTo>
                    <a:pt x="23288" y="11613"/>
                    <a:pt x="24418" y="11090"/>
                    <a:pt x="25506" y="10546"/>
                  </a:cubicBezTo>
                  <a:cubicBezTo>
                    <a:pt x="25778" y="10399"/>
                    <a:pt x="26029" y="10274"/>
                    <a:pt x="26322" y="10148"/>
                  </a:cubicBezTo>
                  <a:cubicBezTo>
                    <a:pt x="26134" y="9604"/>
                    <a:pt x="25820" y="9144"/>
                    <a:pt x="25485" y="8767"/>
                  </a:cubicBezTo>
                  <a:cubicBezTo>
                    <a:pt x="25150" y="8370"/>
                    <a:pt x="25046" y="7951"/>
                    <a:pt x="25046" y="7428"/>
                  </a:cubicBezTo>
                  <a:cubicBezTo>
                    <a:pt x="25067" y="6675"/>
                    <a:pt x="25004" y="5943"/>
                    <a:pt x="25360" y="5210"/>
                  </a:cubicBezTo>
                  <a:cubicBezTo>
                    <a:pt x="25569" y="4792"/>
                    <a:pt x="25778" y="4415"/>
                    <a:pt x="26155" y="4122"/>
                  </a:cubicBezTo>
                  <a:cubicBezTo>
                    <a:pt x="26343" y="3997"/>
                    <a:pt x="26510" y="3871"/>
                    <a:pt x="26657" y="3746"/>
                  </a:cubicBezTo>
                  <a:cubicBezTo>
                    <a:pt x="27264" y="3160"/>
                    <a:pt x="27975" y="2950"/>
                    <a:pt x="28812" y="3013"/>
                  </a:cubicBezTo>
                  <a:cubicBezTo>
                    <a:pt x="29356" y="3034"/>
                    <a:pt x="29879" y="3055"/>
                    <a:pt x="30235" y="3557"/>
                  </a:cubicBezTo>
                  <a:cubicBezTo>
                    <a:pt x="30318" y="3662"/>
                    <a:pt x="30507" y="3683"/>
                    <a:pt x="30611" y="3746"/>
                  </a:cubicBezTo>
                  <a:cubicBezTo>
                    <a:pt x="30841" y="3578"/>
                    <a:pt x="30758" y="3390"/>
                    <a:pt x="30800" y="3222"/>
                  </a:cubicBezTo>
                  <a:cubicBezTo>
                    <a:pt x="30821" y="3055"/>
                    <a:pt x="30821" y="2909"/>
                    <a:pt x="30800" y="2762"/>
                  </a:cubicBezTo>
                  <a:cubicBezTo>
                    <a:pt x="30632" y="1549"/>
                    <a:pt x="31867" y="335"/>
                    <a:pt x="33038" y="105"/>
                  </a:cubicBezTo>
                  <a:cubicBezTo>
                    <a:pt x="33582" y="0"/>
                    <a:pt x="34085" y="126"/>
                    <a:pt x="34482" y="502"/>
                  </a:cubicBezTo>
                  <a:cubicBezTo>
                    <a:pt x="34838" y="837"/>
                    <a:pt x="35215" y="1193"/>
                    <a:pt x="35528" y="1611"/>
                  </a:cubicBezTo>
                  <a:cubicBezTo>
                    <a:pt x="36051" y="2323"/>
                    <a:pt x="36512" y="3055"/>
                    <a:pt x="36888" y="3850"/>
                  </a:cubicBezTo>
                  <a:cubicBezTo>
                    <a:pt x="36993" y="4059"/>
                    <a:pt x="37119" y="4227"/>
                    <a:pt x="37286" y="4499"/>
                  </a:cubicBezTo>
                  <a:cubicBezTo>
                    <a:pt x="37495" y="4101"/>
                    <a:pt x="37621" y="3766"/>
                    <a:pt x="37809" y="3474"/>
                  </a:cubicBezTo>
                  <a:cubicBezTo>
                    <a:pt x="38500" y="2448"/>
                    <a:pt x="39378" y="1590"/>
                    <a:pt x="40383" y="858"/>
                  </a:cubicBezTo>
                  <a:cubicBezTo>
                    <a:pt x="40948" y="461"/>
                    <a:pt x="41575" y="293"/>
                    <a:pt x="42245" y="314"/>
                  </a:cubicBezTo>
                  <a:cubicBezTo>
                    <a:pt x="42977" y="335"/>
                    <a:pt x="43689" y="314"/>
                    <a:pt x="44421" y="314"/>
                  </a:cubicBezTo>
                  <a:cubicBezTo>
                    <a:pt x="44735" y="314"/>
                    <a:pt x="45028" y="398"/>
                    <a:pt x="45258" y="565"/>
                  </a:cubicBezTo>
                  <a:cubicBezTo>
                    <a:pt x="45614" y="837"/>
                    <a:pt x="46011" y="1046"/>
                    <a:pt x="46388" y="1339"/>
                  </a:cubicBezTo>
                  <a:cubicBezTo>
                    <a:pt x="47455" y="2176"/>
                    <a:pt x="48166" y="3181"/>
                    <a:pt x="48166" y="4603"/>
                  </a:cubicBezTo>
                  <a:cubicBezTo>
                    <a:pt x="48166" y="4708"/>
                    <a:pt x="48187" y="4813"/>
                    <a:pt x="48229" y="5022"/>
                  </a:cubicBezTo>
                  <a:cubicBezTo>
                    <a:pt x="48522" y="4813"/>
                    <a:pt x="48794" y="4687"/>
                    <a:pt x="49024" y="4499"/>
                  </a:cubicBezTo>
                  <a:cubicBezTo>
                    <a:pt x="49736" y="3976"/>
                    <a:pt x="50510" y="3704"/>
                    <a:pt x="51368" y="3766"/>
                  </a:cubicBezTo>
                  <a:cubicBezTo>
                    <a:pt x="51849" y="3787"/>
                    <a:pt x="52351" y="3766"/>
                    <a:pt x="52811" y="3766"/>
                  </a:cubicBezTo>
                  <a:cubicBezTo>
                    <a:pt x="53544" y="3787"/>
                    <a:pt x="54171" y="3997"/>
                    <a:pt x="54673" y="4541"/>
                  </a:cubicBezTo>
                  <a:cubicBezTo>
                    <a:pt x="54820" y="4729"/>
                    <a:pt x="55008" y="4896"/>
                    <a:pt x="55176" y="5064"/>
                  </a:cubicBezTo>
                  <a:cubicBezTo>
                    <a:pt x="55238" y="5147"/>
                    <a:pt x="55343" y="5252"/>
                    <a:pt x="55385" y="5357"/>
                  </a:cubicBezTo>
                  <a:cubicBezTo>
                    <a:pt x="55531" y="6047"/>
                    <a:pt x="55866" y="6717"/>
                    <a:pt x="55615" y="7512"/>
                  </a:cubicBezTo>
                  <a:lnTo>
                    <a:pt x="56054" y="7512"/>
                  </a:lnTo>
                  <a:cubicBezTo>
                    <a:pt x="56347" y="7470"/>
                    <a:pt x="56661" y="7428"/>
                    <a:pt x="56954" y="7407"/>
                  </a:cubicBezTo>
                  <a:cubicBezTo>
                    <a:pt x="57394" y="7365"/>
                    <a:pt x="57854" y="7428"/>
                    <a:pt x="58314" y="7407"/>
                  </a:cubicBezTo>
                  <a:cubicBezTo>
                    <a:pt x="59507" y="7324"/>
                    <a:pt x="60469" y="7847"/>
                    <a:pt x="61285" y="8663"/>
                  </a:cubicBezTo>
                  <a:cubicBezTo>
                    <a:pt x="61516" y="8893"/>
                    <a:pt x="61725" y="9144"/>
                    <a:pt x="61913" y="9416"/>
                  </a:cubicBezTo>
                  <a:cubicBezTo>
                    <a:pt x="62666" y="10399"/>
                    <a:pt x="62666" y="11299"/>
                    <a:pt x="61871" y="12261"/>
                  </a:cubicBezTo>
                  <a:cubicBezTo>
                    <a:pt x="61767" y="12366"/>
                    <a:pt x="61683" y="12492"/>
                    <a:pt x="61599" y="12596"/>
                  </a:cubicBezTo>
                  <a:cubicBezTo>
                    <a:pt x="61725" y="12847"/>
                    <a:pt x="61934" y="12743"/>
                    <a:pt x="62101" y="12785"/>
                  </a:cubicBezTo>
                  <a:cubicBezTo>
                    <a:pt x="62541" y="12952"/>
                    <a:pt x="63022" y="13078"/>
                    <a:pt x="63440" y="13287"/>
                  </a:cubicBezTo>
                  <a:cubicBezTo>
                    <a:pt x="63984" y="13580"/>
                    <a:pt x="64340" y="14019"/>
                    <a:pt x="64487" y="14668"/>
                  </a:cubicBezTo>
                  <a:cubicBezTo>
                    <a:pt x="64591" y="15254"/>
                    <a:pt x="64654" y="15798"/>
                    <a:pt x="64633" y="16363"/>
                  </a:cubicBezTo>
                  <a:cubicBezTo>
                    <a:pt x="64633" y="17095"/>
                    <a:pt x="64298" y="17618"/>
                    <a:pt x="63692" y="17995"/>
                  </a:cubicBezTo>
                  <a:cubicBezTo>
                    <a:pt x="63482" y="18120"/>
                    <a:pt x="63294" y="18225"/>
                    <a:pt x="63043" y="18392"/>
                  </a:cubicBezTo>
                  <a:cubicBezTo>
                    <a:pt x="63189" y="18873"/>
                    <a:pt x="63399" y="19292"/>
                    <a:pt x="63712" y="19668"/>
                  </a:cubicBezTo>
                  <a:cubicBezTo>
                    <a:pt x="63901" y="19878"/>
                    <a:pt x="64026" y="20108"/>
                    <a:pt x="64131" y="20338"/>
                  </a:cubicBezTo>
                  <a:cubicBezTo>
                    <a:pt x="64319" y="20756"/>
                    <a:pt x="64487" y="21175"/>
                    <a:pt x="64654" y="21593"/>
                  </a:cubicBezTo>
                  <a:cubicBezTo>
                    <a:pt x="65135" y="22640"/>
                    <a:pt x="64717" y="23623"/>
                    <a:pt x="63650" y="24000"/>
                  </a:cubicBezTo>
                  <a:cubicBezTo>
                    <a:pt x="62959" y="24272"/>
                    <a:pt x="62290" y="24481"/>
                    <a:pt x="61516" y="24460"/>
                  </a:cubicBezTo>
                  <a:cubicBezTo>
                    <a:pt x="61160" y="24899"/>
                    <a:pt x="60992" y="25422"/>
                    <a:pt x="60825" y="25925"/>
                  </a:cubicBezTo>
                  <a:cubicBezTo>
                    <a:pt x="60658" y="26364"/>
                    <a:pt x="60407" y="26699"/>
                    <a:pt x="60030" y="27013"/>
                  </a:cubicBezTo>
                  <a:cubicBezTo>
                    <a:pt x="59570" y="27410"/>
                    <a:pt x="59047" y="27598"/>
                    <a:pt x="58440" y="27389"/>
                  </a:cubicBezTo>
                  <a:cubicBezTo>
                    <a:pt x="58105" y="27285"/>
                    <a:pt x="57749" y="27138"/>
                    <a:pt x="57414" y="27034"/>
                  </a:cubicBezTo>
                  <a:cubicBezTo>
                    <a:pt x="57268" y="26992"/>
                    <a:pt x="57080" y="26908"/>
                    <a:pt x="56891" y="26824"/>
                  </a:cubicBezTo>
                  <a:cubicBezTo>
                    <a:pt x="56557" y="27933"/>
                    <a:pt x="56034" y="28979"/>
                    <a:pt x="55824" y="30151"/>
                  </a:cubicBezTo>
                  <a:lnTo>
                    <a:pt x="57394" y="30151"/>
                  </a:lnTo>
                  <a:cubicBezTo>
                    <a:pt x="57958" y="30172"/>
                    <a:pt x="58440" y="30381"/>
                    <a:pt x="58775" y="30863"/>
                  </a:cubicBezTo>
                  <a:cubicBezTo>
                    <a:pt x="59235" y="31511"/>
                    <a:pt x="59277" y="32139"/>
                    <a:pt x="58754" y="32746"/>
                  </a:cubicBezTo>
                  <a:cubicBezTo>
                    <a:pt x="57666" y="33938"/>
                    <a:pt x="56389" y="34796"/>
                    <a:pt x="54694" y="34754"/>
                  </a:cubicBezTo>
                  <a:cubicBezTo>
                    <a:pt x="54150" y="34733"/>
                    <a:pt x="53627" y="34713"/>
                    <a:pt x="52958" y="34671"/>
                  </a:cubicBezTo>
                  <a:cubicBezTo>
                    <a:pt x="52288" y="35319"/>
                    <a:pt x="51598" y="36052"/>
                    <a:pt x="50824" y="36721"/>
                  </a:cubicBezTo>
                  <a:cubicBezTo>
                    <a:pt x="50070" y="37349"/>
                    <a:pt x="49233" y="37872"/>
                    <a:pt x="48417" y="38437"/>
                  </a:cubicBezTo>
                  <a:cubicBezTo>
                    <a:pt x="48438" y="38667"/>
                    <a:pt x="48627" y="38646"/>
                    <a:pt x="48752" y="38667"/>
                  </a:cubicBezTo>
                  <a:cubicBezTo>
                    <a:pt x="49464" y="38897"/>
                    <a:pt x="50112" y="39169"/>
                    <a:pt x="50740" y="39546"/>
                  </a:cubicBezTo>
                  <a:cubicBezTo>
                    <a:pt x="51556" y="40006"/>
                    <a:pt x="52372" y="40467"/>
                    <a:pt x="53251" y="40759"/>
                  </a:cubicBezTo>
                  <a:cubicBezTo>
                    <a:pt x="53355" y="40822"/>
                    <a:pt x="53481" y="40843"/>
                    <a:pt x="53585" y="40927"/>
                  </a:cubicBezTo>
                  <a:cubicBezTo>
                    <a:pt x="55197" y="41847"/>
                    <a:pt x="56808" y="42705"/>
                    <a:pt x="58293" y="43772"/>
                  </a:cubicBezTo>
                  <a:cubicBezTo>
                    <a:pt x="59026" y="44296"/>
                    <a:pt x="59507" y="44986"/>
                    <a:pt x="59695" y="45823"/>
                  </a:cubicBezTo>
                  <a:cubicBezTo>
                    <a:pt x="59863" y="46702"/>
                    <a:pt x="59632" y="47560"/>
                    <a:pt x="59026" y="48250"/>
                  </a:cubicBezTo>
                  <a:cubicBezTo>
                    <a:pt x="58503" y="48857"/>
                    <a:pt x="57875" y="49401"/>
                    <a:pt x="57247" y="49924"/>
                  </a:cubicBezTo>
                  <a:cubicBezTo>
                    <a:pt x="55531" y="51368"/>
                    <a:pt x="53565" y="52414"/>
                    <a:pt x="51640" y="53502"/>
                  </a:cubicBezTo>
                  <a:cubicBezTo>
                    <a:pt x="51075" y="53816"/>
                    <a:pt x="50447" y="53941"/>
                    <a:pt x="49861" y="54171"/>
                  </a:cubicBezTo>
                  <a:cubicBezTo>
                    <a:pt x="49484" y="54297"/>
                    <a:pt x="49359" y="54381"/>
                    <a:pt x="49359" y="54695"/>
                  </a:cubicBezTo>
                  <a:cubicBezTo>
                    <a:pt x="49359" y="55490"/>
                    <a:pt x="49359" y="56306"/>
                    <a:pt x="49401" y="57143"/>
                  </a:cubicBezTo>
                  <a:cubicBezTo>
                    <a:pt x="49652" y="57164"/>
                    <a:pt x="49798" y="57226"/>
                    <a:pt x="49987" y="57226"/>
                  </a:cubicBezTo>
                  <a:cubicBezTo>
                    <a:pt x="51368" y="57373"/>
                    <a:pt x="52707" y="57708"/>
                    <a:pt x="53983" y="58273"/>
                  </a:cubicBezTo>
                  <a:cubicBezTo>
                    <a:pt x="54820" y="58607"/>
                    <a:pt x="55657" y="58963"/>
                    <a:pt x="56473" y="59319"/>
                  </a:cubicBezTo>
                  <a:cubicBezTo>
                    <a:pt x="56766" y="59444"/>
                    <a:pt x="56975" y="59570"/>
                    <a:pt x="57059" y="59946"/>
                  </a:cubicBezTo>
                  <a:cubicBezTo>
                    <a:pt x="57122" y="60197"/>
                    <a:pt x="57373" y="60428"/>
                    <a:pt x="57519" y="60700"/>
                  </a:cubicBezTo>
                  <a:cubicBezTo>
                    <a:pt x="57917" y="61306"/>
                    <a:pt x="58293" y="61892"/>
                    <a:pt x="58775" y="62457"/>
                  </a:cubicBezTo>
                  <a:cubicBezTo>
                    <a:pt x="59423" y="63210"/>
                    <a:pt x="59800" y="64152"/>
                    <a:pt x="60218" y="65031"/>
                  </a:cubicBezTo>
                  <a:cubicBezTo>
                    <a:pt x="60344" y="65324"/>
                    <a:pt x="60490" y="65638"/>
                    <a:pt x="60574" y="65951"/>
                  </a:cubicBezTo>
                  <a:cubicBezTo>
                    <a:pt x="60637" y="66119"/>
                    <a:pt x="60574" y="66286"/>
                    <a:pt x="60553" y="66475"/>
                  </a:cubicBezTo>
                  <a:cubicBezTo>
                    <a:pt x="60532" y="66600"/>
                    <a:pt x="60260" y="66684"/>
                    <a:pt x="60176" y="66579"/>
                  </a:cubicBezTo>
                  <a:cubicBezTo>
                    <a:pt x="60009" y="66370"/>
                    <a:pt x="59821" y="66182"/>
                    <a:pt x="59695" y="65951"/>
                  </a:cubicBezTo>
                  <a:cubicBezTo>
                    <a:pt x="59507" y="65659"/>
                    <a:pt x="59319" y="65428"/>
                    <a:pt x="58900" y="65407"/>
                  </a:cubicBezTo>
                  <a:cubicBezTo>
                    <a:pt x="58900" y="65533"/>
                    <a:pt x="58900" y="65617"/>
                    <a:pt x="58921" y="65700"/>
                  </a:cubicBezTo>
                  <a:cubicBezTo>
                    <a:pt x="59193" y="66286"/>
                    <a:pt x="59507" y="66872"/>
                    <a:pt x="59737" y="67479"/>
                  </a:cubicBezTo>
                  <a:cubicBezTo>
                    <a:pt x="59821" y="67688"/>
                    <a:pt x="59737" y="67939"/>
                    <a:pt x="59737" y="68232"/>
                  </a:cubicBezTo>
                  <a:cubicBezTo>
                    <a:pt x="59863" y="68337"/>
                    <a:pt x="60030" y="68462"/>
                    <a:pt x="60197" y="68588"/>
                  </a:cubicBezTo>
                  <a:cubicBezTo>
                    <a:pt x="60344" y="68734"/>
                    <a:pt x="60386" y="68881"/>
                    <a:pt x="60323" y="69069"/>
                  </a:cubicBezTo>
                  <a:cubicBezTo>
                    <a:pt x="60218" y="69257"/>
                    <a:pt x="60051" y="69320"/>
                    <a:pt x="59863" y="69299"/>
                  </a:cubicBezTo>
                  <a:cubicBezTo>
                    <a:pt x="59758" y="69278"/>
                    <a:pt x="59611" y="69257"/>
                    <a:pt x="59528" y="69174"/>
                  </a:cubicBezTo>
                  <a:cubicBezTo>
                    <a:pt x="58754" y="68358"/>
                    <a:pt x="57707" y="68148"/>
                    <a:pt x="56682" y="67897"/>
                  </a:cubicBezTo>
                  <a:cubicBezTo>
                    <a:pt x="55280" y="67542"/>
                    <a:pt x="53857" y="67291"/>
                    <a:pt x="52435" y="67019"/>
                  </a:cubicBezTo>
                  <a:cubicBezTo>
                    <a:pt x="51953" y="66914"/>
                    <a:pt x="51430" y="66893"/>
                    <a:pt x="50928" y="66893"/>
                  </a:cubicBezTo>
                  <a:cubicBezTo>
                    <a:pt x="50049" y="66893"/>
                    <a:pt x="49171" y="66809"/>
                    <a:pt x="48313" y="66684"/>
                  </a:cubicBezTo>
                  <a:cubicBezTo>
                    <a:pt x="47894" y="66642"/>
                    <a:pt x="47476" y="66600"/>
                    <a:pt x="47057" y="66600"/>
                  </a:cubicBezTo>
                  <a:cubicBezTo>
                    <a:pt x="43458" y="66579"/>
                    <a:pt x="39839" y="66558"/>
                    <a:pt x="36198" y="66558"/>
                  </a:cubicBezTo>
                  <a:cubicBezTo>
                    <a:pt x="35570" y="66558"/>
                    <a:pt x="34943" y="66705"/>
                    <a:pt x="34315" y="66767"/>
                  </a:cubicBezTo>
                  <a:cubicBezTo>
                    <a:pt x="34064" y="66788"/>
                    <a:pt x="33834" y="66914"/>
                    <a:pt x="33541" y="66809"/>
                  </a:cubicBezTo>
                  <a:cubicBezTo>
                    <a:pt x="33394" y="66767"/>
                    <a:pt x="33164" y="66977"/>
                    <a:pt x="32955" y="67102"/>
                  </a:cubicBezTo>
                  <a:cubicBezTo>
                    <a:pt x="32829" y="67060"/>
                    <a:pt x="32641" y="66998"/>
                    <a:pt x="32494" y="66914"/>
                  </a:cubicBezTo>
                  <a:cubicBezTo>
                    <a:pt x="31260" y="66391"/>
                    <a:pt x="29984" y="66140"/>
                    <a:pt x="28665" y="65910"/>
                  </a:cubicBezTo>
                  <a:cubicBezTo>
                    <a:pt x="27640" y="65721"/>
                    <a:pt x="26657" y="65554"/>
                    <a:pt x="25632" y="65449"/>
                  </a:cubicBezTo>
                  <a:cubicBezTo>
                    <a:pt x="24899" y="65387"/>
                    <a:pt x="24146" y="65303"/>
                    <a:pt x="23393" y="65303"/>
                  </a:cubicBezTo>
                  <a:cubicBezTo>
                    <a:pt x="20422" y="65282"/>
                    <a:pt x="17471" y="65282"/>
                    <a:pt x="14521" y="65282"/>
                  </a:cubicBezTo>
                  <a:cubicBezTo>
                    <a:pt x="13914" y="65282"/>
                    <a:pt x="13308" y="65387"/>
                    <a:pt x="12722" y="65428"/>
                  </a:cubicBezTo>
                  <a:cubicBezTo>
                    <a:pt x="12450" y="65449"/>
                    <a:pt x="12157" y="65533"/>
                    <a:pt x="11906" y="65512"/>
                  </a:cubicBezTo>
                  <a:cubicBezTo>
                    <a:pt x="10839" y="65428"/>
                    <a:pt x="9813" y="65617"/>
                    <a:pt x="8767" y="65763"/>
                  </a:cubicBezTo>
                  <a:cubicBezTo>
                    <a:pt x="7742" y="65910"/>
                    <a:pt x="6717" y="66035"/>
                    <a:pt x="5733" y="66161"/>
                  </a:cubicBezTo>
                  <a:cubicBezTo>
                    <a:pt x="5440" y="66182"/>
                    <a:pt x="5126" y="66244"/>
                    <a:pt x="4917" y="65910"/>
                  </a:cubicBezTo>
                  <a:cubicBezTo>
                    <a:pt x="5001" y="65826"/>
                    <a:pt x="5043" y="65742"/>
                    <a:pt x="5126" y="65721"/>
                  </a:cubicBezTo>
                  <a:cubicBezTo>
                    <a:pt x="6758" y="65407"/>
                    <a:pt x="8370" y="65094"/>
                    <a:pt x="10022" y="64801"/>
                  </a:cubicBezTo>
                  <a:cubicBezTo>
                    <a:pt x="10420" y="64717"/>
                    <a:pt x="10797" y="64717"/>
                    <a:pt x="11194" y="64696"/>
                  </a:cubicBezTo>
                  <a:cubicBezTo>
                    <a:pt x="11738" y="64654"/>
                    <a:pt x="12303" y="64654"/>
                    <a:pt x="12826" y="64550"/>
                  </a:cubicBezTo>
                  <a:cubicBezTo>
                    <a:pt x="13412" y="64445"/>
                    <a:pt x="14019" y="64382"/>
                    <a:pt x="14626" y="64382"/>
                  </a:cubicBezTo>
                  <a:cubicBezTo>
                    <a:pt x="17325" y="64382"/>
                    <a:pt x="19982" y="64403"/>
                    <a:pt x="22681" y="64361"/>
                  </a:cubicBezTo>
                  <a:cubicBezTo>
                    <a:pt x="24439" y="64340"/>
                    <a:pt x="26155" y="64571"/>
                    <a:pt x="27891" y="64822"/>
                  </a:cubicBezTo>
                  <a:cubicBezTo>
                    <a:pt x="29251" y="65031"/>
                    <a:pt x="30611" y="65324"/>
                    <a:pt x="31930" y="65700"/>
                  </a:cubicBezTo>
                  <a:cubicBezTo>
                    <a:pt x="32139" y="65742"/>
                    <a:pt x="32348" y="65826"/>
                    <a:pt x="32536" y="65533"/>
                  </a:cubicBezTo>
                  <a:cubicBezTo>
                    <a:pt x="32494" y="65282"/>
                    <a:pt x="32348" y="65010"/>
                    <a:pt x="32034" y="64905"/>
                  </a:cubicBezTo>
                  <a:cubicBezTo>
                    <a:pt x="31825" y="64822"/>
                    <a:pt x="31658" y="64780"/>
                    <a:pt x="31448" y="64717"/>
                  </a:cubicBezTo>
                  <a:cubicBezTo>
                    <a:pt x="29795" y="64236"/>
                    <a:pt x="28142" y="63817"/>
                    <a:pt x="26448" y="63503"/>
                  </a:cubicBezTo>
                  <a:cubicBezTo>
                    <a:pt x="25904" y="63399"/>
                    <a:pt x="25318" y="63294"/>
                    <a:pt x="24774" y="63190"/>
                  </a:cubicBezTo>
                  <a:cubicBezTo>
                    <a:pt x="24146" y="63085"/>
                    <a:pt x="23539" y="63001"/>
                    <a:pt x="22911" y="63127"/>
                  </a:cubicBezTo>
                  <a:cubicBezTo>
                    <a:pt x="21823" y="63336"/>
                    <a:pt x="20694" y="63148"/>
                    <a:pt x="19585" y="63043"/>
                  </a:cubicBezTo>
                  <a:cubicBezTo>
                    <a:pt x="18225" y="62918"/>
                    <a:pt x="16906" y="62918"/>
                    <a:pt x="15546" y="63190"/>
                  </a:cubicBezTo>
                  <a:cubicBezTo>
                    <a:pt x="15274" y="63231"/>
                    <a:pt x="14981" y="63294"/>
                    <a:pt x="14730" y="63252"/>
                  </a:cubicBezTo>
                  <a:cubicBezTo>
                    <a:pt x="13161" y="63190"/>
                    <a:pt x="11675" y="63545"/>
                    <a:pt x="10169" y="63880"/>
                  </a:cubicBezTo>
                  <a:cubicBezTo>
                    <a:pt x="8370" y="64340"/>
                    <a:pt x="6570" y="64801"/>
                    <a:pt x="4771" y="65282"/>
                  </a:cubicBezTo>
                  <a:cubicBezTo>
                    <a:pt x="4478" y="65345"/>
                    <a:pt x="4185" y="65449"/>
                    <a:pt x="3892" y="65554"/>
                  </a:cubicBezTo>
                  <a:cubicBezTo>
                    <a:pt x="3620" y="65659"/>
                    <a:pt x="3348" y="65805"/>
                    <a:pt x="3097" y="65910"/>
                  </a:cubicBezTo>
                  <a:cubicBezTo>
                    <a:pt x="2825" y="65742"/>
                    <a:pt x="2929" y="65554"/>
                    <a:pt x="3055" y="65449"/>
                  </a:cubicBezTo>
                  <a:cubicBezTo>
                    <a:pt x="3557" y="65073"/>
                    <a:pt x="4143" y="64780"/>
                    <a:pt x="4729" y="64633"/>
                  </a:cubicBezTo>
                  <a:cubicBezTo>
                    <a:pt x="5733" y="64361"/>
                    <a:pt x="6717" y="64131"/>
                    <a:pt x="7721" y="63859"/>
                  </a:cubicBezTo>
                  <a:cubicBezTo>
                    <a:pt x="8955" y="63545"/>
                    <a:pt x="10148" y="63210"/>
                    <a:pt x="11529" y="62855"/>
                  </a:cubicBezTo>
                  <a:cubicBezTo>
                    <a:pt x="11152" y="62855"/>
                    <a:pt x="10901" y="62813"/>
                    <a:pt x="10692" y="62855"/>
                  </a:cubicBezTo>
                  <a:cubicBezTo>
                    <a:pt x="10043" y="62959"/>
                    <a:pt x="9395" y="63085"/>
                    <a:pt x="8746" y="63169"/>
                  </a:cubicBezTo>
                  <a:cubicBezTo>
                    <a:pt x="7700" y="63315"/>
                    <a:pt x="6696" y="63629"/>
                    <a:pt x="5670" y="63943"/>
                  </a:cubicBezTo>
                  <a:cubicBezTo>
                    <a:pt x="5315" y="64047"/>
                    <a:pt x="4917" y="64173"/>
                    <a:pt x="4561" y="64236"/>
                  </a:cubicBezTo>
                  <a:cubicBezTo>
                    <a:pt x="3996" y="64340"/>
                    <a:pt x="3536" y="64529"/>
                    <a:pt x="3055" y="64801"/>
                  </a:cubicBezTo>
                  <a:cubicBezTo>
                    <a:pt x="2385" y="65177"/>
                    <a:pt x="1653" y="65470"/>
                    <a:pt x="921" y="65784"/>
                  </a:cubicBezTo>
                  <a:cubicBezTo>
                    <a:pt x="628" y="65910"/>
                    <a:pt x="377" y="65847"/>
                    <a:pt x="188" y="65617"/>
                  </a:cubicBezTo>
                  <a:cubicBezTo>
                    <a:pt x="0" y="65407"/>
                    <a:pt x="0" y="65073"/>
                    <a:pt x="209" y="64780"/>
                  </a:cubicBezTo>
                  <a:cubicBezTo>
                    <a:pt x="335" y="64591"/>
                    <a:pt x="523" y="64424"/>
                    <a:pt x="691" y="64236"/>
                  </a:cubicBezTo>
                  <a:cubicBezTo>
                    <a:pt x="1004" y="63838"/>
                    <a:pt x="1318" y="63420"/>
                    <a:pt x="1381" y="62897"/>
                  </a:cubicBezTo>
                  <a:cubicBezTo>
                    <a:pt x="1444" y="62625"/>
                    <a:pt x="1590" y="62394"/>
                    <a:pt x="1737" y="62164"/>
                  </a:cubicBezTo>
                  <a:cubicBezTo>
                    <a:pt x="2051" y="61620"/>
                    <a:pt x="2406" y="61097"/>
                    <a:pt x="2720" y="60532"/>
                  </a:cubicBezTo>
                  <a:cubicBezTo>
                    <a:pt x="2992" y="60093"/>
                    <a:pt x="3243" y="59674"/>
                    <a:pt x="3641" y="59319"/>
                  </a:cubicBezTo>
                  <a:cubicBezTo>
                    <a:pt x="3996" y="58942"/>
                    <a:pt x="4289" y="58524"/>
                    <a:pt x="4394" y="57980"/>
                  </a:cubicBezTo>
                  <a:cubicBezTo>
                    <a:pt x="4310" y="57959"/>
                    <a:pt x="4248" y="57896"/>
                    <a:pt x="4164" y="57896"/>
                  </a:cubicBezTo>
                  <a:cubicBezTo>
                    <a:pt x="4080" y="57875"/>
                    <a:pt x="3996" y="57854"/>
                    <a:pt x="3850" y="57812"/>
                  </a:cubicBezTo>
                  <a:cubicBezTo>
                    <a:pt x="3955" y="57666"/>
                    <a:pt x="3976" y="57498"/>
                    <a:pt x="4080" y="57436"/>
                  </a:cubicBezTo>
                  <a:cubicBezTo>
                    <a:pt x="4499" y="57143"/>
                    <a:pt x="4938" y="56850"/>
                    <a:pt x="5398" y="56620"/>
                  </a:cubicBezTo>
                  <a:cubicBezTo>
                    <a:pt x="5838" y="56389"/>
                    <a:pt x="6298" y="56138"/>
                    <a:pt x="6779" y="55971"/>
                  </a:cubicBezTo>
                  <a:cubicBezTo>
                    <a:pt x="7386" y="55762"/>
                    <a:pt x="7972" y="55552"/>
                    <a:pt x="8579" y="55406"/>
                  </a:cubicBezTo>
                  <a:cubicBezTo>
                    <a:pt x="9813" y="55155"/>
                    <a:pt x="11069" y="54925"/>
                    <a:pt x="12303" y="54674"/>
                  </a:cubicBezTo>
                  <a:cubicBezTo>
                    <a:pt x="12617" y="54632"/>
                    <a:pt x="12952" y="54632"/>
                    <a:pt x="13287" y="54632"/>
                  </a:cubicBezTo>
                  <a:cubicBezTo>
                    <a:pt x="13810" y="54695"/>
                    <a:pt x="14186" y="54715"/>
                    <a:pt x="14626" y="54715"/>
                  </a:cubicBezTo>
                  <a:close/>
                  <a:moveTo>
                    <a:pt x="40655" y="64047"/>
                  </a:moveTo>
                  <a:cubicBezTo>
                    <a:pt x="40948" y="63838"/>
                    <a:pt x="41282" y="63922"/>
                    <a:pt x="41617" y="63922"/>
                  </a:cubicBezTo>
                  <a:cubicBezTo>
                    <a:pt x="44400" y="63859"/>
                    <a:pt x="47141" y="64215"/>
                    <a:pt x="49903" y="64382"/>
                  </a:cubicBezTo>
                  <a:cubicBezTo>
                    <a:pt x="50384" y="64424"/>
                    <a:pt x="50886" y="64487"/>
                    <a:pt x="51347" y="64571"/>
                  </a:cubicBezTo>
                  <a:cubicBezTo>
                    <a:pt x="53146" y="64843"/>
                    <a:pt x="54925" y="65303"/>
                    <a:pt x="56682" y="65847"/>
                  </a:cubicBezTo>
                  <a:cubicBezTo>
                    <a:pt x="56870" y="65910"/>
                    <a:pt x="57059" y="66035"/>
                    <a:pt x="57205" y="66161"/>
                  </a:cubicBezTo>
                  <a:cubicBezTo>
                    <a:pt x="57331" y="66286"/>
                    <a:pt x="57394" y="66495"/>
                    <a:pt x="57268" y="66663"/>
                  </a:cubicBezTo>
                  <a:cubicBezTo>
                    <a:pt x="57184" y="66747"/>
                    <a:pt x="56975" y="66809"/>
                    <a:pt x="56870" y="66788"/>
                  </a:cubicBezTo>
                  <a:cubicBezTo>
                    <a:pt x="56347" y="66663"/>
                    <a:pt x="55845" y="66475"/>
                    <a:pt x="55322" y="66349"/>
                  </a:cubicBezTo>
                  <a:cubicBezTo>
                    <a:pt x="53146" y="65805"/>
                    <a:pt x="50991" y="65324"/>
                    <a:pt x="48752" y="65219"/>
                  </a:cubicBezTo>
                  <a:cubicBezTo>
                    <a:pt x="47497" y="65177"/>
                    <a:pt x="46241" y="65031"/>
                    <a:pt x="44965" y="64926"/>
                  </a:cubicBezTo>
                  <a:cubicBezTo>
                    <a:pt x="43354" y="64822"/>
                    <a:pt x="41722" y="64696"/>
                    <a:pt x="40111" y="65010"/>
                  </a:cubicBezTo>
                  <a:cubicBezTo>
                    <a:pt x="39839" y="65073"/>
                    <a:pt x="39546" y="65073"/>
                    <a:pt x="39295" y="65073"/>
                  </a:cubicBezTo>
                  <a:cubicBezTo>
                    <a:pt x="37704" y="64989"/>
                    <a:pt x="36198" y="65449"/>
                    <a:pt x="34691" y="65826"/>
                  </a:cubicBezTo>
                  <a:cubicBezTo>
                    <a:pt x="34524" y="65847"/>
                    <a:pt x="34399" y="65972"/>
                    <a:pt x="34168" y="66119"/>
                  </a:cubicBezTo>
                  <a:cubicBezTo>
                    <a:pt x="34378" y="66223"/>
                    <a:pt x="34482" y="66286"/>
                    <a:pt x="34587" y="66286"/>
                  </a:cubicBezTo>
                  <a:cubicBezTo>
                    <a:pt x="34817" y="66265"/>
                    <a:pt x="35047" y="66244"/>
                    <a:pt x="35298" y="66140"/>
                  </a:cubicBezTo>
                  <a:cubicBezTo>
                    <a:pt x="35675" y="65972"/>
                    <a:pt x="36093" y="65931"/>
                    <a:pt x="36512" y="65931"/>
                  </a:cubicBezTo>
                  <a:cubicBezTo>
                    <a:pt x="39943" y="65910"/>
                    <a:pt x="43375" y="65847"/>
                    <a:pt x="46827" y="65826"/>
                  </a:cubicBezTo>
                  <a:cubicBezTo>
                    <a:pt x="47497" y="65826"/>
                    <a:pt x="48208" y="65847"/>
                    <a:pt x="48899" y="65951"/>
                  </a:cubicBezTo>
                  <a:cubicBezTo>
                    <a:pt x="49756" y="66077"/>
                    <a:pt x="50614" y="66140"/>
                    <a:pt x="51514" y="66119"/>
                  </a:cubicBezTo>
                  <a:cubicBezTo>
                    <a:pt x="51744" y="66119"/>
                    <a:pt x="51995" y="66119"/>
                    <a:pt x="52246" y="66140"/>
                  </a:cubicBezTo>
                  <a:cubicBezTo>
                    <a:pt x="54297" y="66495"/>
                    <a:pt x="56389" y="66851"/>
                    <a:pt x="58377" y="67521"/>
                  </a:cubicBezTo>
                  <a:cubicBezTo>
                    <a:pt x="58565" y="67584"/>
                    <a:pt x="58775" y="67625"/>
                    <a:pt x="59047" y="67709"/>
                  </a:cubicBezTo>
                  <a:cubicBezTo>
                    <a:pt x="58879" y="66747"/>
                    <a:pt x="58335" y="65972"/>
                    <a:pt x="58168" y="65094"/>
                  </a:cubicBezTo>
                  <a:cubicBezTo>
                    <a:pt x="56954" y="64717"/>
                    <a:pt x="55824" y="64194"/>
                    <a:pt x="54590" y="64068"/>
                  </a:cubicBezTo>
                  <a:cubicBezTo>
                    <a:pt x="53627" y="63964"/>
                    <a:pt x="52686" y="63838"/>
                    <a:pt x="51744" y="63671"/>
                  </a:cubicBezTo>
                  <a:cubicBezTo>
                    <a:pt x="50531" y="63503"/>
                    <a:pt x="49359" y="63399"/>
                    <a:pt x="48166" y="63420"/>
                  </a:cubicBezTo>
                  <a:cubicBezTo>
                    <a:pt x="47015" y="63441"/>
                    <a:pt x="45886" y="63420"/>
                    <a:pt x="44735" y="63420"/>
                  </a:cubicBezTo>
                  <a:cubicBezTo>
                    <a:pt x="44044" y="63420"/>
                    <a:pt x="43354" y="63420"/>
                    <a:pt x="42663" y="63545"/>
                  </a:cubicBezTo>
                  <a:cubicBezTo>
                    <a:pt x="42098" y="63671"/>
                    <a:pt x="41492" y="63734"/>
                    <a:pt x="40885" y="63838"/>
                  </a:cubicBezTo>
                  <a:cubicBezTo>
                    <a:pt x="40759" y="63901"/>
                    <a:pt x="40697" y="63964"/>
                    <a:pt x="40655" y="64047"/>
                  </a:cubicBezTo>
                  <a:cubicBezTo>
                    <a:pt x="40425" y="63943"/>
                    <a:pt x="40152" y="63880"/>
                    <a:pt x="39755" y="64047"/>
                  </a:cubicBezTo>
                  <a:close/>
                  <a:moveTo>
                    <a:pt x="50217" y="18706"/>
                  </a:moveTo>
                  <a:cubicBezTo>
                    <a:pt x="50468" y="19083"/>
                    <a:pt x="50300" y="19376"/>
                    <a:pt x="50175" y="19606"/>
                  </a:cubicBezTo>
                  <a:cubicBezTo>
                    <a:pt x="49861" y="20296"/>
                    <a:pt x="49777" y="21008"/>
                    <a:pt x="49840" y="21740"/>
                  </a:cubicBezTo>
                  <a:cubicBezTo>
                    <a:pt x="49861" y="21970"/>
                    <a:pt x="49861" y="22200"/>
                    <a:pt x="49861" y="22472"/>
                  </a:cubicBezTo>
                  <a:cubicBezTo>
                    <a:pt x="49798" y="23665"/>
                    <a:pt x="50259" y="24690"/>
                    <a:pt x="50949" y="25632"/>
                  </a:cubicBezTo>
                  <a:cubicBezTo>
                    <a:pt x="51368" y="26176"/>
                    <a:pt x="51870" y="26280"/>
                    <a:pt x="52456" y="26134"/>
                  </a:cubicBezTo>
                  <a:cubicBezTo>
                    <a:pt x="52686" y="26071"/>
                    <a:pt x="52895" y="25946"/>
                    <a:pt x="53083" y="25778"/>
                  </a:cubicBezTo>
                  <a:cubicBezTo>
                    <a:pt x="53313" y="25632"/>
                    <a:pt x="53523" y="25402"/>
                    <a:pt x="53774" y="25234"/>
                  </a:cubicBezTo>
                  <a:cubicBezTo>
                    <a:pt x="54129" y="25025"/>
                    <a:pt x="54360" y="24711"/>
                    <a:pt x="54611" y="24418"/>
                  </a:cubicBezTo>
                  <a:cubicBezTo>
                    <a:pt x="54820" y="24188"/>
                    <a:pt x="54904" y="23937"/>
                    <a:pt x="54904" y="23581"/>
                  </a:cubicBezTo>
                  <a:lnTo>
                    <a:pt x="54904" y="22326"/>
                  </a:lnTo>
                  <a:cubicBezTo>
                    <a:pt x="54904" y="22158"/>
                    <a:pt x="54925" y="21970"/>
                    <a:pt x="54987" y="21803"/>
                  </a:cubicBezTo>
                  <a:cubicBezTo>
                    <a:pt x="55029" y="21635"/>
                    <a:pt x="55197" y="21489"/>
                    <a:pt x="55406" y="21552"/>
                  </a:cubicBezTo>
                  <a:cubicBezTo>
                    <a:pt x="55531" y="21593"/>
                    <a:pt x="55657" y="21698"/>
                    <a:pt x="55720" y="21844"/>
                  </a:cubicBezTo>
                  <a:cubicBezTo>
                    <a:pt x="55762" y="21970"/>
                    <a:pt x="55762" y="22117"/>
                    <a:pt x="55762" y="22284"/>
                  </a:cubicBezTo>
                  <a:lnTo>
                    <a:pt x="55762" y="23456"/>
                  </a:lnTo>
                  <a:cubicBezTo>
                    <a:pt x="55803" y="24188"/>
                    <a:pt x="56034" y="24795"/>
                    <a:pt x="56640" y="25234"/>
                  </a:cubicBezTo>
                  <a:cubicBezTo>
                    <a:pt x="57226" y="25674"/>
                    <a:pt x="57854" y="26134"/>
                    <a:pt x="58586" y="26301"/>
                  </a:cubicBezTo>
                  <a:cubicBezTo>
                    <a:pt x="58984" y="26406"/>
                    <a:pt x="59319" y="26364"/>
                    <a:pt x="59570" y="26029"/>
                  </a:cubicBezTo>
                  <a:cubicBezTo>
                    <a:pt x="59904" y="25506"/>
                    <a:pt x="60260" y="24983"/>
                    <a:pt x="60155" y="24293"/>
                  </a:cubicBezTo>
                  <a:cubicBezTo>
                    <a:pt x="60135" y="24083"/>
                    <a:pt x="60197" y="23790"/>
                    <a:pt x="60323" y="23623"/>
                  </a:cubicBezTo>
                  <a:cubicBezTo>
                    <a:pt x="60469" y="23414"/>
                    <a:pt x="60469" y="23163"/>
                    <a:pt x="60511" y="22933"/>
                  </a:cubicBezTo>
                  <a:cubicBezTo>
                    <a:pt x="60532" y="22619"/>
                    <a:pt x="60427" y="22326"/>
                    <a:pt x="60302" y="22075"/>
                  </a:cubicBezTo>
                  <a:cubicBezTo>
                    <a:pt x="60155" y="21761"/>
                    <a:pt x="60051" y="21447"/>
                    <a:pt x="59925" y="21154"/>
                  </a:cubicBezTo>
                  <a:cubicBezTo>
                    <a:pt x="59821" y="20861"/>
                    <a:pt x="59695" y="20547"/>
                    <a:pt x="59591" y="20212"/>
                  </a:cubicBezTo>
                  <a:cubicBezTo>
                    <a:pt x="59925" y="20129"/>
                    <a:pt x="60135" y="20275"/>
                    <a:pt x="60302" y="20401"/>
                  </a:cubicBezTo>
                  <a:cubicBezTo>
                    <a:pt x="60951" y="21028"/>
                    <a:pt x="61474" y="21761"/>
                    <a:pt x="61557" y="22723"/>
                  </a:cubicBezTo>
                  <a:cubicBezTo>
                    <a:pt x="61578" y="22995"/>
                    <a:pt x="61474" y="23267"/>
                    <a:pt x="61704" y="23539"/>
                  </a:cubicBezTo>
                  <a:cubicBezTo>
                    <a:pt x="62415" y="23665"/>
                    <a:pt x="63043" y="23351"/>
                    <a:pt x="63671" y="23058"/>
                  </a:cubicBezTo>
                  <a:cubicBezTo>
                    <a:pt x="64110" y="22891"/>
                    <a:pt x="64215" y="22368"/>
                    <a:pt x="64005" y="21907"/>
                  </a:cubicBezTo>
                  <a:cubicBezTo>
                    <a:pt x="63817" y="21489"/>
                    <a:pt x="63650" y="21070"/>
                    <a:pt x="63461" y="20694"/>
                  </a:cubicBezTo>
                  <a:cubicBezTo>
                    <a:pt x="63378" y="20526"/>
                    <a:pt x="63294" y="20338"/>
                    <a:pt x="63168" y="20233"/>
                  </a:cubicBezTo>
                  <a:cubicBezTo>
                    <a:pt x="62813" y="19899"/>
                    <a:pt x="62604" y="19459"/>
                    <a:pt x="62415" y="19041"/>
                  </a:cubicBezTo>
                  <a:cubicBezTo>
                    <a:pt x="62018" y="18183"/>
                    <a:pt x="62122" y="17764"/>
                    <a:pt x="62980" y="17388"/>
                  </a:cubicBezTo>
                  <a:cubicBezTo>
                    <a:pt x="63692" y="17074"/>
                    <a:pt x="63922" y="16614"/>
                    <a:pt x="63859" y="15902"/>
                  </a:cubicBezTo>
                  <a:cubicBezTo>
                    <a:pt x="63817" y="15735"/>
                    <a:pt x="63817" y="15609"/>
                    <a:pt x="63817" y="15463"/>
                  </a:cubicBezTo>
                  <a:cubicBezTo>
                    <a:pt x="63692" y="14333"/>
                    <a:pt x="63357" y="13935"/>
                    <a:pt x="62227" y="13684"/>
                  </a:cubicBezTo>
                  <a:cubicBezTo>
                    <a:pt x="62018" y="13622"/>
                    <a:pt x="61808" y="13601"/>
                    <a:pt x="61599" y="13601"/>
                  </a:cubicBezTo>
                  <a:cubicBezTo>
                    <a:pt x="60888" y="13580"/>
                    <a:pt x="60218" y="13622"/>
                    <a:pt x="59528" y="13810"/>
                  </a:cubicBezTo>
                  <a:cubicBezTo>
                    <a:pt x="59256" y="13894"/>
                    <a:pt x="58942" y="13894"/>
                    <a:pt x="58649" y="13852"/>
                  </a:cubicBezTo>
                  <a:cubicBezTo>
                    <a:pt x="58440" y="13852"/>
                    <a:pt x="58231" y="13642"/>
                    <a:pt x="58231" y="13475"/>
                  </a:cubicBezTo>
                  <a:cubicBezTo>
                    <a:pt x="58231" y="13287"/>
                    <a:pt x="58377" y="13078"/>
                    <a:pt x="58628" y="13015"/>
                  </a:cubicBezTo>
                  <a:cubicBezTo>
                    <a:pt x="58775" y="12994"/>
                    <a:pt x="58900" y="12994"/>
                    <a:pt x="59067" y="12973"/>
                  </a:cubicBezTo>
                  <a:cubicBezTo>
                    <a:pt x="59214" y="12952"/>
                    <a:pt x="59381" y="12952"/>
                    <a:pt x="59507" y="12868"/>
                  </a:cubicBezTo>
                  <a:cubicBezTo>
                    <a:pt x="60051" y="12575"/>
                    <a:pt x="60616" y="12261"/>
                    <a:pt x="61160" y="11927"/>
                  </a:cubicBezTo>
                  <a:cubicBezTo>
                    <a:pt x="61306" y="11843"/>
                    <a:pt x="61411" y="11697"/>
                    <a:pt x="61516" y="11529"/>
                  </a:cubicBezTo>
                  <a:cubicBezTo>
                    <a:pt x="61829" y="11090"/>
                    <a:pt x="61871" y="10462"/>
                    <a:pt x="61516" y="10023"/>
                  </a:cubicBezTo>
                  <a:cubicBezTo>
                    <a:pt x="61285" y="9667"/>
                    <a:pt x="61034" y="9332"/>
                    <a:pt x="60720" y="9039"/>
                  </a:cubicBezTo>
                  <a:cubicBezTo>
                    <a:pt x="60051" y="8412"/>
                    <a:pt x="59298" y="8035"/>
                    <a:pt x="58356" y="8077"/>
                  </a:cubicBezTo>
                  <a:cubicBezTo>
                    <a:pt x="57833" y="8098"/>
                    <a:pt x="57331" y="8056"/>
                    <a:pt x="56808" y="8077"/>
                  </a:cubicBezTo>
                  <a:cubicBezTo>
                    <a:pt x="55908" y="8160"/>
                    <a:pt x="55071" y="8412"/>
                    <a:pt x="54381" y="9081"/>
                  </a:cubicBezTo>
                  <a:cubicBezTo>
                    <a:pt x="54234" y="9207"/>
                    <a:pt x="54067" y="9353"/>
                    <a:pt x="53878" y="9458"/>
                  </a:cubicBezTo>
                  <a:cubicBezTo>
                    <a:pt x="53711" y="9562"/>
                    <a:pt x="53523" y="9500"/>
                    <a:pt x="53418" y="9332"/>
                  </a:cubicBezTo>
                  <a:cubicBezTo>
                    <a:pt x="53334" y="9228"/>
                    <a:pt x="53293" y="9039"/>
                    <a:pt x="53313" y="8914"/>
                  </a:cubicBezTo>
                  <a:cubicBezTo>
                    <a:pt x="53334" y="8788"/>
                    <a:pt x="53439" y="8663"/>
                    <a:pt x="53544" y="8558"/>
                  </a:cubicBezTo>
                  <a:cubicBezTo>
                    <a:pt x="53774" y="8307"/>
                    <a:pt x="54025" y="8077"/>
                    <a:pt x="54234" y="7847"/>
                  </a:cubicBezTo>
                  <a:cubicBezTo>
                    <a:pt x="54485" y="7533"/>
                    <a:pt x="54757" y="7156"/>
                    <a:pt x="54715" y="6717"/>
                  </a:cubicBezTo>
                  <a:cubicBezTo>
                    <a:pt x="54673" y="5566"/>
                    <a:pt x="53711" y="4687"/>
                    <a:pt x="52707" y="4687"/>
                  </a:cubicBezTo>
                  <a:lnTo>
                    <a:pt x="51347" y="4687"/>
                  </a:lnTo>
                  <a:cubicBezTo>
                    <a:pt x="50740" y="4645"/>
                    <a:pt x="50217" y="4834"/>
                    <a:pt x="49756" y="5168"/>
                  </a:cubicBezTo>
                  <a:cubicBezTo>
                    <a:pt x="49171" y="5629"/>
                    <a:pt x="48606" y="6068"/>
                    <a:pt x="48062" y="6507"/>
                  </a:cubicBezTo>
                  <a:cubicBezTo>
                    <a:pt x="47915" y="6612"/>
                    <a:pt x="47811" y="6717"/>
                    <a:pt x="47685" y="6779"/>
                  </a:cubicBezTo>
                  <a:cubicBezTo>
                    <a:pt x="47497" y="6842"/>
                    <a:pt x="47329" y="6821"/>
                    <a:pt x="47183" y="6696"/>
                  </a:cubicBezTo>
                  <a:cubicBezTo>
                    <a:pt x="47057" y="6570"/>
                    <a:pt x="46953" y="6382"/>
                    <a:pt x="47057" y="6194"/>
                  </a:cubicBezTo>
                  <a:cubicBezTo>
                    <a:pt x="47371" y="5691"/>
                    <a:pt x="47267" y="5147"/>
                    <a:pt x="47287" y="4624"/>
                  </a:cubicBezTo>
                  <a:cubicBezTo>
                    <a:pt x="47350" y="3536"/>
                    <a:pt x="46827" y="2720"/>
                    <a:pt x="46032" y="2072"/>
                  </a:cubicBezTo>
                  <a:cubicBezTo>
                    <a:pt x="45718" y="1821"/>
                    <a:pt x="45383" y="1611"/>
                    <a:pt x="45070" y="1402"/>
                  </a:cubicBezTo>
                  <a:cubicBezTo>
                    <a:pt x="44777" y="1193"/>
                    <a:pt x="44505" y="1130"/>
                    <a:pt x="44128" y="1130"/>
                  </a:cubicBezTo>
                  <a:cubicBezTo>
                    <a:pt x="43584" y="1130"/>
                    <a:pt x="43061" y="1151"/>
                    <a:pt x="42517" y="1130"/>
                  </a:cubicBezTo>
                  <a:cubicBezTo>
                    <a:pt x="41575" y="1067"/>
                    <a:pt x="40801" y="1444"/>
                    <a:pt x="40152" y="2093"/>
                  </a:cubicBezTo>
                  <a:lnTo>
                    <a:pt x="39127" y="3118"/>
                  </a:lnTo>
                  <a:cubicBezTo>
                    <a:pt x="38709" y="3536"/>
                    <a:pt x="38374" y="3976"/>
                    <a:pt x="38228" y="4541"/>
                  </a:cubicBezTo>
                  <a:cubicBezTo>
                    <a:pt x="38123" y="4938"/>
                    <a:pt x="37851" y="5231"/>
                    <a:pt x="37537" y="5482"/>
                  </a:cubicBezTo>
                  <a:cubicBezTo>
                    <a:pt x="37223" y="5754"/>
                    <a:pt x="36930" y="5733"/>
                    <a:pt x="36679" y="5399"/>
                  </a:cubicBezTo>
                  <a:cubicBezTo>
                    <a:pt x="36575" y="5294"/>
                    <a:pt x="36491" y="5147"/>
                    <a:pt x="36470" y="5022"/>
                  </a:cubicBezTo>
                  <a:cubicBezTo>
                    <a:pt x="36093" y="3871"/>
                    <a:pt x="35424" y="2846"/>
                    <a:pt x="34712" y="1883"/>
                  </a:cubicBezTo>
                  <a:cubicBezTo>
                    <a:pt x="34482" y="1570"/>
                    <a:pt x="34189" y="1298"/>
                    <a:pt x="33896" y="1046"/>
                  </a:cubicBezTo>
                  <a:cubicBezTo>
                    <a:pt x="33645" y="816"/>
                    <a:pt x="33331" y="774"/>
                    <a:pt x="32997" y="921"/>
                  </a:cubicBezTo>
                  <a:cubicBezTo>
                    <a:pt x="32076" y="1256"/>
                    <a:pt x="31448" y="2134"/>
                    <a:pt x="31574" y="2971"/>
                  </a:cubicBezTo>
                  <a:cubicBezTo>
                    <a:pt x="31595" y="3181"/>
                    <a:pt x="31574" y="3390"/>
                    <a:pt x="31574" y="3599"/>
                  </a:cubicBezTo>
                  <a:cubicBezTo>
                    <a:pt x="31574" y="3871"/>
                    <a:pt x="31595" y="4080"/>
                    <a:pt x="31762" y="4290"/>
                  </a:cubicBezTo>
                  <a:cubicBezTo>
                    <a:pt x="31909" y="4520"/>
                    <a:pt x="32013" y="4792"/>
                    <a:pt x="32181" y="4959"/>
                  </a:cubicBezTo>
                  <a:cubicBezTo>
                    <a:pt x="32369" y="5168"/>
                    <a:pt x="32620" y="5357"/>
                    <a:pt x="32850" y="5566"/>
                  </a:cubicBezTo>
                  <a:cubicBezTo>
                    <a:pt x="32746" y="5650"/>
                    <a:pt x="32641" y="5733"/>
                    <a:pt x="32515" y="5796"/>
                  </a:cubicBezTo>
                  <a:cubicBezTo>
                    <a:pt x="32202" y="5336"/>
                    <a:pt x="31783" y="5106"/>
                    <a:pt x="31281" y="4938"/>
                  </a:cubicBezTo>
                  <a:cubicBezTo>
                    <a:pt x="31218" y="4917"/>
                    <a:pt x="31134" y="4834"/>
                    <a:pt x="31072" y="4792"/>
                  </a:cubicBezTo>
                  <a:cubicBezTo>
                    <a:pt x="30611" y="4331"/>
                    <a:pt x="29963" y="4227"/>
                    <a:pt x="29440" y="3871"/>
                  </a:cubicBezTo>
                  <a:cubicBezTo>
                    <a:pt x="29335" y="3808"/>
                    <a:pt x="29189" y="3787"/>
                    <a:pt x="29084" y="3787"/>
                  </a:cubicBezTo>
                  <a:cubicBezTo>
                    <a:pt x="28393" y="3746"/>
                    <a:pt x="27703" y="3766"/>
                    <a:pt x="27159" y="4331"/>
                  </a:cubicBezTo>
                  <a:cubicBezTo>
                    <a:pt x="27054" y="4436"/>
                    <a:pt x="26929" y="4541"/>
                    <a:pt x="26824" y="4624"/>
                  </a:cubicBezTo>
                  <a:cubicBezTo>
                    <a:pt x="26301" y="4959"/>
                    <a:pt x="26029" y="5482"/>
                    <a:pt x="25945" y="6068"/>
                  </a:cubicBezTo>
                  <a:cubicBezTo>
                    <a:pt x="25841" y="6968"/>
                    <a:pt x="25715" y="7951"/>
                    <a:pt x="26510" y="8684"/>
                  </a:cubicBezTo>
                  <a:cubicBezTo>
                    <a:pt x="26573" y="8767"/>
                    <a:pt x="26657" y="8851"/>
                    <a:pt x="26678" y="8997"/>
                  </a:cubicBezTo>
                  <a:cubicBezTo>
                    <a:pt x="26866" y="9353"/>
                    <a:pt x="27159" y="9520"/>
                    <a:pt x="27556" y="9520"/>
                  </a:cubicBezTo>
                  <a:cubicBezTo>
                    <a:pt x="28331" y="9541"/>
                    <a:pt x="29084" y="9562"/>
                    <a:pt x="29858" y="9625"/>
                  </a:cubicBezTo>
                  <a:cubicBezTo>
                    <a:pt x="30005" y="9876"/>
                    <a:pt x="29921" y="10065"/>
                    <a:pt x="29670" y="10127"/>
                  </a:cubicBezTo>
                  <a:cubicBezTo>
                    <a:pt x="29272" y="10190"/>
                    <a:pt x="28917" y="10253"/>
                    <a:pt x="28519" y="10253"/>
                  </a:cubicBezTo>
                  <a:cubicBezTo>
                    <a:pt x="27556" y="10295"/>
                    <a:pt x="26615" y="10504"/>
                    <a:pt x="25778" y="11006"/>
                  </a:cubicBezTo>
                  <a:cubicBezTo>
                    <a:pt x="24774" y="11592"/>
                    <a:pt x="23853" y="12241"/>
                    <a:pt x="23225" y="13266"/>
                  </a:cubicBezTo>
                  <a:cubicBezTo>
                    <a:pt x="23058" y="13559"/>
                    <a:pt x="22953" y="13831"/>
                    <a:pt x="22953" y="14166"/>
                  </a:cubicBezTo>
                  <a:cubicBezTo>
                    <a:pt x="22974" y="14605"/>
                    <a:pt x="23100" y="14793"/>
                    <a:pt x="23518" y="14835"/>
                  </a:cubicBezTo>
                  <a:cubicBezTo>
                    <a:pt x="24062" y="14856"/>
                    <a:pt x="24585" y="14835"/>
                    <a:pt x="25150" y="14856"/>
                  </a:cubicBezTo>
                  <a:cubicBezTo>
                    <a:pt x="25632" y="14877"/>
                    <a:pt x="26050" y="14730"/>
                    <a:pt x="26510" y="14479"/>
                  </a:cubicBezTo>
                  <a:cubicBezTo>
                    <a:pt x="27975" y="13705"/>
                    <a:pt x="29461" y="12973"/>
                    <a:pt x="30925" y="12241"/>
                  </a:cubicBezTo>
                  <a:cubicBezTo>
                    <a:pt x="31134" y="12136"/>
                    <a:pt x="31365" y="12052"/>
                    <a:pt x="31595" y="11989"/>
                  </a:cubicBezTo>
                  <a:cubicBezTo>
                    <a:pt x="31846" y="11948"/>
                    <a:pt x="32097" y="12241"/>
                    <a:pt x="32013" y="12450"/>
                  </a:cubicBezTo>
                  <a:cubicBezTo>
                    <a:pt x="31909" y="12722"/>
                    <a:pt x="31846" y="13036"/>
                    <a:pt x="31637" y="13224"/>
                  </a:cubicBezTo>
                  <a:cubicBezTo>
                    <a:pt x="30967" y="13914"/>
                    <a:pt x="30549" y="14751"/>
                    <a:pt x="30005" y="15505"/>
                  </a:cubicBezTo>
                  <a:cubicBezTo>
                    <a:pt x="29544" y="16153"/>
                    <a:pt x="29398" y="16865"/>
                    <a:pt x="29461" y="17639"/>
                  </a:cubicBezTo>
                  <a:cubicBezTo>
                    <a:pt x="29481" y="18120"/>
                    <a:pt x="29670" y="18308"/>
                    <a:pt x="30109" y="18350"/>
                  </a:cubicBezTo>
                  <a:cubicBezTo>
                    <a:pt x="30590" y="18413"/>
                    <a:pt x="31051" y="18371"/>
                    <a:pt x="31490" y="18120"/>
                  </a:cubicBezTo>
                  <a:cubicBezTo>
                    <a:pt x="32411" y="17597"/>
                    <a:pt x="33269" y="17011"/>
                    <a:pt x="34085" y="16321"/>
                  </a:cubicBezTo>
                  <a:cubicBezTo>
                    <a:pt x="34315" y="16111"/>
                    <a:pt x="34503" y="15860"/>
                    <a:pt x="34775" y="15714"/>
                  </a:cubicBezTo>
                  <a:cubicBezTo>
                    <a:pt x="35403" y="15337"/>
                    <a:pt x="35884" y="14814"/>
                    <a:pt x="36407" y="14333"/>
                  </a:cubicBezTo>
                  <a:cubicBezTo>
                    <a:pt x="36575" y="14166"/>
                    <a:pt x="36721" y="14040"/>
                    <a:pt x="36909" y="13935"/>
                  </a:cubicBezTo>
                  <a:cubicBezTo>
                    <a:pt x="37077" y="13831"/>
                    <a:pt x="37391" y="13935"/>
                    <a:pt x="37432" y="14145"/>
                  </a:cubicBezTo>
                  <a:cubicBezTo>
                    <a:pt x="37495" y="14270"/>
                    <a:pt x="37516" y="14438"/>
                    <a:pt x="37495" y="14584"/>
                  </a:cubicBezTo>
                  <a:cubicBezTo>
                    <a:pt x="37432" y="14982"/>
                    <a:pt x="37349" y="15337"/>
                    <a:pt x="37244" y="15735"/>
                  </a:cubicBezTo>
                  <a:cubicBezTo>
                    <a:pt x="37014" y="16572"/>
                    <a:pt x="36972" y="17932"/>
                    <a:pt x="37181" y="18873"/>
                  </a:cubicBezTo>
                  <a:cubicBezTo>
                    <a:pt x="37307" y="18957"/>
                    <a:pt x="37453" y="19062"/>
                    <a:pt x="37642" y="19104"/>
                  </a:cubicBezTo>
                  <a:cubicBezTo>
                    <a:pt x="38060" y="19187"/>
                    <a:pt x="38500" y="19292"/>
                    <a:pt x="38876" y="19062"/>
                  </a:cubicBezTo>
                  <a:cubicBezTo>
                    <a:pt x="39441" y="18664"/>
                    <a:pt x="40006" y="18246"/>
                    <a:pt x="40487" y="17785"/>
                  </a:cubicBezTo>
                  <a:cubicBezTo>
                    <a:pt x="41010" y="17262"/>
                    <a:pt x="41680" y="16948"/>
                    <a:pt x="42203" y="16467"/>
                  </a:cubicBezTo>
                  <a:cubicBezTo>
                    <a:pt x="42475" y="16216"/>
                    <a:pt x="42873" y="16383"/>
                    <a:pt x="42893" y="16781"/>
                  </a:cubicBezTo>
                  <a:cubicBezTo>
                    <a:pt x="42935" y="17283"/>
                    <a:pt x="42956" y="17806"/>
                    <a:pt x="42935" y="18329"/>
                  </a:cubicBezTo>
                  <a:cubicBezTo>
                    <a:pt x="42935" y="18873"/>
                    <a:pt x="42977" y="19396"/>
                    <a:pt x="43354" y="19836"/>
                  </a:cubicBezTo>
                  <a:cubicBezTo>
                    <a:pt x="43458" y="19982"/>
                    <a:pt x="43521" y="20150"/>
                    <a:pt x="43584" y="20338"/>
                  </a:cubicBezTo>
                  <a:cubicBezTo>
                    <a:pt x="43898" y="21489"/>
                    <a:pt x="44777" y="22012"/>
                    <a:pt x="45823" y="22347"/>
                  </a:cubicBezTo>
                  <a:cubicBezTo>
                    <a:pt x="46451" y="22556"/>
                    <a:pt x="47036" y="22389"/>
                    <a:pt x="47455" y="21865"/>
                  </a:cubicBezTo>
                  <a:cubicBezTo>
                    <a:pt x="47685" y="21552"/>
                    <a:pt x="47873" y="21196"/>
                    <a:pt x="48083" y="20882"/>
                  </a:cubicBezTo>
                  <a:cubicBezTo>
                    <a:pt x="48187" y="20756"/>
                    <a:pt x="48292" y="20610"/>
                    <a:pt x="48438" y="20526"/>
                  </a:cubicBezTo>
                  <a:cubicBezTo>
                    <a:pt x="48627" y="20422"/>
                    <a:pt x="48815" y="20338"/>
                    <a:pt x="49024" y="20254"/>
                  </a:cubicBezTo>
                  <a:cubicBezTo>
                    <a:pt x="49464" y="19710"/>
                    <a:pt x="49610" y="19124"/>
                    <a:pt x="50217" y="18706"/>
                  </a:cubicBezTo>
                  <a:close/>
                  <a:moveTo>
                    <a:pt x="30130" y="13810"/>
                  </a:moveTo>
                  <a:cubicBezTo>
                    <a:pt x="29921" y="13852"/>
                    <a:pt x="29816" y="13852"/>
                    <a:pt x="29712" y="13914"/>
                  </a:cubicBezTo>
                  <a:cubicBezTo>
                    <a:pt x="28477" y="14542"/>
                    <a:pt x="27264" y="15191"/>
                    <a:pt x="26050" y="15839"/>
                  </a:cubicBezTo>
                  <a:cubicBezTo>
                    <a:pt x="25987" y="15902"/>
                    <a:pt x="25904" y="16007"/>
                    <a:pt x="25841" y="16111"/>
                  </a:cubicBezTo>
                  <a:cubicBezTo>
                    <a:pt x="25799" y="16195"/>
                    <a:pt x="25799" y="16321"/>
                    <a:pt x="25736" y="16342"/>
                  </a:cubicBezTo>
                  <a:cubicBezTo>
                    <a:pt x="25380" y="16530"/>
                    <a:pt x="25171" y="16969"/>
                    <a:pt x="24669" y="16948"/>
                  </a:cubicBezTo>
                  <a:cubicBezTo>
                    <a:pt x="24543" y="16948"/>
                    <a:pt x="24376" y="17032"/>
                    <a:pt x="24271" y="17137"/>
                  </a:cubicBezTo>
                  <a:cubicBezTo>
                    <a:pt x="23937" y="17471"/>
                    <a:pt x="23539" y="17785"/>
                    <a:pt x="23267" y="18141"/>
                  </a:cubicBezTo>
                  <a:cubicBezTo>
                    <a:pt x="22849" y="18706"/>
                    <a:pt x="22472" y="19271"/>
                    <a:pt x="22326" y="19982"/>
                  </a:cubicBezTo>
                  <a:cubicBezTo>
                    <a:pt x="22179" y="20631"/>
                    <a:pt x="22033" y="21259"/>
                    <a:pt x="21844" y="21907"/>
                  </a:cubicBezTo>
                  <a:cubicBezTo>
                    <a:pt x="21656" y="22577"/>
                    <a:pt x="21593" y="23205"/>
                    <a:pt x="21844" y="23853"/>
                  </a:cubicBezTo>
                  <a:cubicBezTo>
                    <a:pt x="21865" y="23937"/>
                    <a:pt x="21928" y="24041"/>
                    <a:pt x="21865" y="24104"/>
                  </a:cubicBezTo>
                  <a:cubicBezTo>
                    <a:pt x="21530" y="24732"/>
                    <a:pt x="21698" y="25422"/>
                    <a:pt x="21740" y="26071"/>
                  </a:cubicBezTo>
                  <a:cubicBezTo>
                    <a:pt x="21802" y="26887"/>
                    <a:pt x="21844" y="27724"/>
                    <a:pt x="22137" y="28477"/>
                  </a:cubicBezTo>
                  <a:cubicBezTo>
                    <a:pt x="22807" y="30319"/>
                    <a:pt x="23518" y="32139"/>
                    <a:pt x="24460" y="33876"/>
                  </a:cubicBezTo>
                  <a:cubicBezTo>
                    <a:pt x="24627" y="34148"/>
                    <a:pt x="24836" y="34420"/>
                    <a:pt x="25046" y="34650"/>
                  </a:cubicBezTo>
                  <a:lnTo>
                    <a:pt x="27473" y="37077"/>
                  </a:lnTo>
                  <a:cubicBezTo>
                    <a:pt x="27682" y="37286"/>
                    <a:pt x="27912" y="37474"/>
                    <a:pt x="28184" y="37663"/>
                  </a:cubicBezTo>
                  <a:cubicBezTo>
                    <a:pt x="28645" y="37977"/>
                    <a:pt x="29126" y="38311"/>
                    <a:pt x="29649" y="38542"/>
                  </a:cubicBezTo>
                  <a:cubicBezTo>
                    <a:pt x="30590" y="39002"/>
                    <a:pt x="31532" y="39483"/>
                    <a:pt x="32536" y="39797"/>
                  </a:cubicBezTo>
                  <a:cubicBezTo>
                    <a:pt x="33959" y="40257"/>
                    <a:pt x="35424" y="40467"/>
                    <a:pt x="36888" y="40508"/>
                  </a:cubicBezTo>
                  <a:cubicBezTo>
                    <a:pt x="37872" y="40529"/>
                    <a:pt x="38876" y="40571"/>
                    <a:pt x="39860" y="40425"/>
                  </a:cubicBezTo>
                  <a:cubicBezTo>
                    <a:pt x="41157" y="40278"/>
                    <a:pt x="42412" y="39964"/>
                    <a:pt x="43605" y="39462"/>
                  </a:cubicBezTo>
                  <a:cubicBezTo>
                    <a:pt x="44421" y="39148"/>
                    <a:pt x="45237" y="38834"/>
                    <a:pt x="46011" y="38479"/>
                  </a:cubicBezTo>
                  <a:cubicBezTo>
                    <a:pt x="48062" y="37537"/>
                    <a:pt x="49945" y="36386"/>
                    <a:pt x="51472" y="34733"/>
                  </a:cubicBezTo>
                  <a:cubicBezTo>
                    <a:pt x="51828" y="34399"/>
                    <a:pt x="52142" y="34022"/>
                    <a:pt x="52497" y="33708"/>
                  </a:cubicBezTo>
                  <a:cubicBezTo>
                    <a:pt x="53104" y="33185"/>
                    <a:pt x="53523" y="32536"/>
                    <a:pt x="53837" y="31804"/>
                  </a:cubicBezTo>
                  <a:cubicBezTo>
                    <a:pt x="53920" y="31616"/>
                    <a:pt x="53962" y="31407"/>
                    <a:pt x="54046" y="31218"/>
                  </a:cubicBezTo>
                  <a:cubicBezTo>
                    <a:pt x="54088" y="31093"/>
                    <a:pt x="54150" y="30946"/>
                    <a:pt x="54234" y="30842"/>
                  </a:cubicBezTo>
                  <a:cubicBezTo>
                    <a:pt x="54569" y="30444"/>
                    <a:pt x="54757" y="29963"/>
                    <a:pt x="54925" y="29482"/>
                  </a:cubicBezTo>
                  <a:cubicBezTo>
                    <a:pt x="55238" y="28645"/>
                    <a:pt x="55552" y="27766"/>
                    <a:pt x="55866" y="26929"/>
                  </a:cubicBezTo>
                  <a:cubicBezTo>
                    <a:pt x="56013" y="26594"/>
                    <a:pt x="56054" y="26259"/>
                    <a:pt x="55971" y="25946"/>
                  </a:cubicBezTo>
                  <a:cubicBezTo>
                    <a:pt x="55699" y="25736"/>
                    <a:pt x="55448" y="25569"/>
                    <a:pt x="55238" y="25402"/>
                  </a:cubicBezTo>
                  <a:cubicBezTo>
                    <a:pt x="54799" y="25736"/>
                    <a:pt x="54339" y="26029"/>
                    <a:pt x="53962" y="26385"/>
                  </a:cubicBezTo>
                  <a:cubicBezTo>
                    <a:pt x="53293" y="27075"/>
                    <a:pt x="52497" y="27243"/>
                    <a:pt x="51577" y="27222"/>
                  </a:cubicBezTo>
                  <a:cubicBezTo>
                    <a:pt x="51221" y="27222"/>
                    <a:pt x="50949" y="27096"/>
                    <a:pt x="50698" y="26866"/>
                  </a:cubicBezTo>
                  <a:cubicBezTo>
                    <a:pt x="49568" y="25736"/>
                    <a:pt x="48857" y="24397"/>
                    <a:pt x="48919" y="22744"/>
                  </a:cubicBezTo>
                  <a:cubicBezTo>
                    <a:pt x="48919" y="22619"/>
                    <a:pt x="48940" y="22514"/>
                    <a:pt x="48919" y="22389"/>
                  </a:cubicBezTo>
                  <a:cubicBezTo>
                    <a:pt x="48899" y="22263"/>
                    <a:pt x="49003" y="22075"/>
                    <a:pt x="48731" y="21970"/>
                  </a:cubicBezTo>
                  <a:cubicBezTo>
                    <a:pt x="48606" y="22117"/>
                    <a:pt x="48480" y="22284"/>
                    <a:pt x="48375" y="22430"/>
                  </a:cubicBezTo>
                  <a:cubicBezTo>
                    <a:pt x="47685" y="23330"/>
                    <a:pt x="46492" y="23665"/>
                    <a:pt x="45446" y="23225"/>
                  </a:cubicBezTo>
                  <a:cubicBezTo>
                    <a:pt x="45049" y="23058"/>
                    <a:pt x="44672" y="22891"/>
                    <a:pt x="44316" y="22681"/>
                  </a:cubicBezTo>
                  <a:cubicBezTo>
                    <a:pt x="43563" y="22284"/>
                    <a:pt x="43103" y="21635"/>
                    <a:pt x="42789" y="20840"/>
                  </a:cubicBezTo>
                  <a:cubicBezTo>
                    <a:pt x="42684" y="20547"/>
                    <a:pt x="42559" y="20296"/>
                    <a:pt x="42412" y="20024"/>
                  </a:cubicBezTo>
                  <a:cubicBezTo>
                    <a:pt x="42161" y="19668"/>
                    <a:pt x="42036" y="19271"/>
                    <a:pt x="42098" y="18831"/>
                  </a:cubicBezTo>
                  <a:cubicBezTo>
                    <a:pt x="42119" y="18601"/>
                    <a:pt x="42119" y="18350"/>
                    <a:pt x="42098" y="18099"/>
                  </a:cubicBezTo>
                  <a:cubicBezTo>
                    <a:pt x="42098" y="17995"/>
                    <a:pt x="42015" y="17911"/>
                    <a:pt x="41952" y="17785"/>
                  </a:cubicBezTo>
                  <a:cubicBezTo>
                    <a:pt x="41826" y="17869"/>
                    <a:pt x="41722" y="17890"/>
                    <a:pt x="41680" y="17932"/>
                  </a:cubicBezTo>
                  <a:cubicBezTo>
                    <a:pt x="41052" y="18643"/>
                    <a:pt x="40278" y="19187"/>
                    <a:pt x="39588" y="19794"/>
                  </a:cubicBezTo>
                  <a:cubicBezTo>
                    <a:pt x="39378" y="19982"/>
                    <a:pt x="39169" y="20108"/>
                    <a:pt x="38876" y="20129"/>
                  </a:cubicBezTo>
                  <a:cubicBezTo>
                    <a:pt x="38081" y="20192"/>
                    <a:pt x="37328" y="20108"/>
                    <a:pt x="36616" y="19668"/>
                  </a:cubicBezTo>
                  <a:cubicBezTo>
                    <a:pt x="36282" y="19459"/>
                    <a:pt x="36093" y="19187"/>
                    <a:pt x="36093" y="18811"/>
                  </a:cubicBezTo>
                  <a:cubicBezTo>
                    <a:pt x="36135" y="17827"/>
                    <a:pt x="36135" y="16886"/>
                    <a:pt x="36156" y="15902"/>
                  </a:cubicBezTo>
                  <a:cubicBezTo>
                    <a:pt x="35675" y="16091"/>
                    <a:pt x="35298" y="16446"/>
                    <a:pt x="34901" y="16844"/>
                  </a:cubicBezTo>
                  <a:cubicBezTo>
                    <a:pt x="34106" y="17660"/>
                    <a:pt x="33206" y="18287"/>
                    <a:pt x="32264" y="18852"/>
                  </a:cubicBezTo>
                  <a:cubicBezTo>
                    <a:pt x="31678" y="19187"/>
                    <a:pt x="31051" y="19334"/>
                    <a:pt x="30381" y="19334"/>
                  </a:cubicBezTo>
                  <a:cubicBezTo>
                    <a:pt x="29816" y="19334"/>
                    <a:pt x="29377" y="19145"/>
                    <a:pt x="28958" y="18831"/>
                  </a:cubicBezTo>
                  <a:cubicBezTo>
                    <a:pt x="28707" y="18643"/>
                    <a:pt x="28540" y="18413"/>
                    <a:pt x="28540" y="18078"/>
                  </a:cubicBezTo>
                  <a:cubicBezTo>
                    <a:pt x="28498" y="16948"/>
                    <a:pt x="28645" y="15839"/>
                    <a:pt x="29377" y="14898"/>
                  </a:cubicBezTo>
                  <a:cubicBezTo>
                    <a:pt x="29691" y="14626"/>
                    <a:pt x="29963" y="14312"/>
                    <a:pt x="30130" y="13810"/>
                  </a:cubicBezTo>
                  <a:close/>
                  <a:moveTo>
                    <a:pt x="36784" y="41617"/>
                  </a:moveTo>
                  <a:cubicBezTo>
                    <a:pt x="36491" y="42371"/>
                    <a:pt x="35821" y="42580"/>
                    <a:pt x="35319" y="42998"/>
                  </a:cubicBezTo>
                  <a:cubicBezTo>
                    <a:pt x="35215" y="43082"/>
                    <a:pt x="35026" y="43124"/>
                    <a:pt x="34901" y="43124"/>
                  </a:cubicBezTo>
                  <a:cubicBezTo>
                    <a:pt x="34294" y="43145"/>
                    <a:pt x="33687" y="43187"/>
                    <a:pt x="33101" y="43124"/>
                  </a:cubicBezTo>
                  <a:cubicBezTo>
                    <a:pt x="32411" y="43040"/>
                    <a:pt x="31804" y="42705"/>
                    <a:pt x="31490" y="42078"/>
                  </a:cubicBezTo>
                  <a:cubicBezTo>
                    <a:pt x="31218" y="41534"/>
                    <a:pt x="31030" y="40906"/>
                    <a:pt x="30841" y="40425"/>
                  </a:cubicBezTo>
                  <a:cubicBezTo>
                    <a:pt x="29733" y="39797"/>
                    <a:pt x="28728" y="39232"/>
                    <a:pt x="27724" y="38625"/>
                  </a:cubicBezTo>
                  <a:cubicBezTo>
                    <a:pt x="27347" y="38395"/>
                    <a:pt x="26992" y="38102"/>
                    <a:pt x="26678" y="37788"/>
                  </a:cubicBezTo>
                  <a:cubicBezTo>
                    <a:pt x="25904" y="37035"/>
                    <a:pt x="25150" y="36240"/>
                    <a:pt x="24376" y="35487"/>
                  </a:cubicBezTo>
                  <a:cubicBezTo>
                    <a:pt x="24251" y="35382"/>
                    <a:pt x="24125" y="35277"/>
                    <a:pt x="23958" y="35194"/>
                  </a:cubicBezTo>
                  <a:cubicBezTo>
                    <a:pt x="23895" y="35298"/>
                    <a:pt x="23811" y="35382"/>
                    <a:pt x="23790" y="35466"/>
                  </a:cubicBezTo>
                  <a:cubicBezTo>
                    <a:pt x="23686" y="36010"/>
                    <a:pt x="23393" y="36491"/>
                    <a:pt x="23100" y="36930"/>
                  </a:cubicBezTo>
                  <a:cubicBezTo>
                    <a:pt x="22870" y="37286"/>
                    <a:pt x="22598" y="37684"/>
                    <a:pt x="22388" y="38081"/>
                  </a:cubicBezTo>
                  <a:cubicBezTo>
                    <a:pt x="21635" y="39630"/>
                    <a:pt x="20714" y="41094"/>
                    <a:pt x="19773" y="42517"/>
                  </a:cubicBezTo>
                  <a:cubicBezTo>
                    <a:pt x="19459" y="42998"/>
                    <a:pt x="19187" y="43500"/>
                    <a:pt x="19020" y="44065"/>
                  </a:cubicBezTo>
                  <a:cubicBezTo>
                    <a:pt x="18894" y="44568"/>
                    <a:pt x="18664" y="45028"/>
                    <a:pt x="18413" y="45467"/>
                  </a:cubicBezTo>
                  <a:cubicBezTo>
                    <a:pt x="18141" y="45990"/>
                    <a:pt x="17785" y="46513"/>
                    <a:pt x="17618" y="47099"/>
                  </a:cubicBezTo>
                  <a:cubicBezTo>
                    <a:pt x="17409" y="47706"/>
                    <a:pt x="17137" y="48271"/>
                    <a:pt x="16885" y="48857"/>
                  </a:cubicBezTo>
                  <a:cubicBezTo>
                    <a:pt x="16593" y="49485"/>
                    <a:pt x="16404" y="50133"/>
                    <a:pt x="16404" y="50866"/>
                  </a:cubicBezTo>
                  <a:cubicBezTo>
                    <a:pt x="16613" y="50970"/>
                    <a:pt x="16802" y="51075"/>
                    <a:pt x="16969" y="51158"/>
                  </a:cubicBezTo>
                  <a:cubicBezTo>
                    <a:pt x="18036" y="51619"/>
                    <a:pt x="19187" y="51786"/>
                    <a:pt x="20275" y="52037"/>
                  </a:cubicBezTo>
                  <a:cubicBezTo>
                    <a:pt x="20401" y="52058"/>
                    <a:pt x="20568" y="52058"/>
                    <a:pt x="20714" y="52037"/>
                  </a:cubicBezTo>
                  <a:cubicBezTo>
                    <a:pt x="21007" y="51995"/>
                    <a:pt x="21300" y="51933"/>
                    <a:pt x="21614" y="51849"/>
                  </a:cubicBezTo>
                  <a:cubicBezTo>
                    <a:pt x="21740" y="51828"/>
                    <a:pt x="21886" y="51786"/>
                    <a:pt x="21991" y="51682"/>
                  </a:cubicBezTo>
                  <a:cubicBezTo>
                    <a:pt x="22681" y="51158"/>
                    <a:pt x="23372" y="50635"/>
                    <a:pt x="24230" y="50259"/>
                  </a:cubicBezTo>
                  <a:cubicBezTo>
                    <a:pt x="24146" y="49840"/>
                    <a:pt x="24125" y="49443"/>
                    <a:pt x="23979" y="49087"/>
                  </a:cubicBezTo>
                  <a:cubicBezTo>
                    <a:pt x="23644" y="48125"/>
                    <a:pt x="23455" y="47120"/>
                    <a:pt x="23309" y="46116"/>
                  </a:cubicBezTo>
                  <a:cubicBezTo>
                    <a:pt x="23288" y="45907"/>
                    <a:pt x="23183" y="45697"/>
                    <a:pt x="23183" y="45488"/>
                  </a:cubicBezTo>
                  <a:cubicBezTo>
                    <a:pt x="23142" y="45091"/>
                    <a:pt x="22911" y="44819"/>
                    <a:pt x="22660" y="44651"/>
                  </a:cubicBezTo>
                  <a:cubicBezTo>
                    <a:pt x="22807" y="43961"/>
                    <a:pt x="22891" y="43772"/>
                    <a:pt x="23246" y="43542"/>
                  </a:cubicBezTo>
                  <a:cubicBezTo>
                    <a:pt x="24230" y="42894"/>
                    <a:pt x="25297" y="42559"/>
                    <a:pt x="26427" y="42371"/>
                  </a:cubicBezTo>
                  <a:cubicBezTo>
                    <a:pt x="26678" y="42308"/>
                    <a:pt x="26971" y="42350"/>
                    <a:pt x="27222" y="42371"/>
                  </a:cubicBezTo>
                  <a:cubicBezTo>
                    <a:pt x="27410" y="42391"/>
                    <a:pt x="27619" y="42496"/>
                    <a:pt x="27787" y="42622"/>
                  </a:cubicBezTo>
                  <a:cubicBezTo>
                    <a:pt x="28100" y="42831"/>
                    <a:pt x="28121" y="43187"/>
                    <a:pt x="28121" y="43521"/>
                  </a:cubicBezTo>
                  <a:cubicBezTo>
                    <a:pt x="28121" y="44337"/>
                    <a:pt x="28038" y="45132"/>
                    <a:pt x="28352" y="45928"/>
                  </a:cubicBezTo>
                  <a:cubicBezTo>
                    <a:pt x="28414" y="46053"/>
                    <a:pt x="28373" y="46221"/>
                    <a:pt x="28373" y="46367"/>
                  </a:cubicBezTo>
                  <a:cubicBezTo>
                    <a:pt x="28435" y="46848"/>
                    <a:pt x="28477" y="47329"/>
                    <a:pt x="28561" y="47811"/>
                  </a:cubicBezTo>
                  <a:cubicBezTo>
                    <a:pt x="28749" y="48731"/>
                    <a:pt x="28958" y="49631"/>
                    <a:pt x="29147" y="50552"/>
                  </a:cubicBezTo>
                  <a:cubicBezTo>
                    <a:pt x="29189" y="50866"/>
                    <a:pt x="29272" y="51200"/>
                    <a:pt x="29251" y="51556"/>
                  </a:cubicBezTo>
                  <a:cubicBezTo>
                    <a:pt x="29189" y="52665"/>
                    <a:pt x="29691" y="53711"/>
                    <a:pt x="29607" y="54841"/>
                  </a:cubicBezTo>
                  <a:cubicBezTo>
                    <a:pt x="29607" y="54904"/>
                    <a:pt x="29649" y="54946"/>
                    <a:pt x="29670" y="55029"/>
                  </a:cubicBezTo>
                  <a:cubicBezTo>
                    <a:pt x="29900" y="55469"/>
                    <a:pt x="29879" y="55971"/>
                    <a:pt x="29795" y="56431"/>
                  </a:cubicBezTo>
                  <a:cubicBezTo>
                    <a:pt x="29712" y="56912"/>
                    <a:pt x="29670" y="57373"/>
                    <a:pt x="29544" y="57854"/>
                  </a:cubicBezTo>
                  <a:cubicBezTo>
                    <a:pt x="29398" y="58377"/>
                    <a:pt x="29481" y="58775"/>
                    <a:pt x="29879" y="59151"/>
                  </a:cubicBezTo>
                  <a:cubicBezTo>
                    <a:pt x="30130" y="59423"/>
                    <a:pt x="30339" y="59674"/>
                    <a:pt x="30632" y="59925"/>
                  </a:cubicBezTo>
                  <a:cubicBezTo>
                    <a:pt x="30821" y="60072"/>
                    <a:pt x="31030" y="60218"/>
                    <a:pt x="31093" y="60449"/>
                  </a:cubicBezTo>
                  <a:cubicBezTo>
                    <a:pt x="31260" y="60783"/>
                    <a:pt x="31511" y="60930"/>
                    <a:pt x="31825" y="60993"/>
                  </a:cubicBezTo>
                  <a:cubicBezTo>
                    <a:pt x="31909" y="60972"/>
                    <a:pt x="31992" y="60972"/>
                    <a:pt x="32013" y="60909"/>
                  </a:cubicBezTo>
                  <a:cubicBezTo>
                    <a:pt x="32871" y="60093"/>
                    <a:pt x="33896" y="59570"/>
                    <a:pt x="35026" y="59214"/>
                  </a:cubicBezTo>
                  <a:cubicBezTo>
                    <a:pt x="35968" y="58900"/>
                    <a:pt x="36888" y="58503"/>
                    <a:pt x="37872" y="58398"/>
                  </a:cubicBezTo>
                  <a:cubicBezTo>
                    <a:pt x="38060" y="58377"/>
                    <a:pt x="38207" y="58314"/>
                    <a:pt x="38395" y="58273"/>
                  </a:cubicBezTo>
                  <a:cubicBezTo>
                    <a:pt x="39441" y="57959"/>
                    <a:pt x="40487" y="57708"/>
                    <a:pt x="41554" y="57582"/>
                  </a:cubicBezTo>
                  <a:cubicBezTo>
                    <a:pt x="43186" y="57394"/>
                    <a:pt x="44777" y="57164"/>
                    <a:pt x="46430" y="57226"/>
                  </a:cubicBezTo>
                  <a:cubicBezTo>
                    <a:pt x="46995" y="57247"/>
                    <a:pt x="47580" y="57226"/>
                    <a:pt x="48145" y="57226"/>
                  </a:cubicBezTo>
                  <a:cubicBezTo>
                    <a:pt x="48313" y="57226"/>
                    <a:pt x="48501" y="57164"/>
                    <a:pt x="48668" y="57122"/>
                  </a:cubicBezTo>
                  <a:cubicBezTo>
                    <a:pt x="48752" y="56599"/>
                    <a:pt x="48752" y="56159"/>
                    <a:pt x="48710" y="55594"/>
                  </a:cubicBezTo>
                  <a:cubicBezTo>
                    <a:pt x="48313" y="55762"/>
                    <a:pt x="48145" y="56034"/>
                    <a:pt x="47978" y="56327"/>
                  </a:cubicBezTo>
                  <a:cubicBezTo>
                    <a:pt x="47811" y="56536"/>
                    <a:pt x="47643" y="56745"/>
                    <a:pt x="47434" y="56912"/>
                  </a:cubicBezTo>
                  <a:cubicBezTo>
                    <a:pt x="47350" y="56954"/>
                    <a:pt x="47141" y="56933"/>
                    <a:pt x="46995" y="56850"/>
                  </a:cubicBezTo>
                  <a:cubicBezTo>
                    <a:pt x="46848" y="56745"/>
                    <a:pt x="46764" y="56557"/>
                    <a:pt x="46848" y="56389"/>
                  </a:cubicBezTo>
                  <a:cubicBezTo>
                    <a:pt x="46911" y="56285"/>
                    <a:pt x="46974" y="56180"/>
                    <a:pt x="47036" y="56076"/>
                  </a:cubicBezTo>
                  <a:cubicBezTo>
                    <a:pt x="47246" y="55762"/>
                    <a:pt x="47434" y="55427"/>
                    <a:pt x="47664" y="55050"/>
                  </a:cubicBezTo>
                  <a:cubicBezTo>
                    <a:pt x="47246" y="55260"/>
                    <a:pt x="46911" y="55427"/>
                    <a:pt x="46555" y="55573"/>
                  </a:cubicBezTo>
                  <a:cubicBezTo>
                    <a:pt x="46367" y="55657"/>
                    <a:pt x="46199" y="55594"/>
                    <a:pt x="46053" y="55469"/>
                  </a:cubicBezTo>
                  <a:cubicBezTo>
                    <a:pt x="45927" y="55343"/>
                    <a:pt x="45927" y="55050"/>
                    <a:pt x="46095" y="54904"/>
                  </a:cubicBezTo>
                  <a:cubicBezTo>
                    <a:pt x="46220" y="54757"/>
                    <a:pt x="46346" y="54653"/>
                    <a:pt x="46513" y="54548"/>
                  </a:cubicBezTo>
                  <a:cubicBezTo>
                    <a:pt x="46995" y="54276"/>
                    <a:pt x="47518" y="54025"/>
                    <a:pt x="48020" y="53753"/>
                  </a:cubicBezTo>
                  <a:cubicBezTo>
                    <a:pt x="48145" y="53690"/>
                    <a:pt x="48250" y="53586"/>
                    <a:pt x="48438" y="53481"/>
                  </a:cubicBezTo>
                  <a:cubicBezTo>
                    <a:pt x="48124" y="53272"/>
                    <a:pt x="47852" y="53355"/>
                    <a:pt x="47601" y="53376"/>
                  </a:cubicBezTo>
                  <a:cubicBezTo>
                    <a:pt x="46513" y="53544"/>
                    <a:pt x="45404" y="53753"/>
                    <a:pt x="44379" y="54171"/>
                  </a:cubicBezTo>
                  <a:cubicBezTo>
                    <a:pt x="44295" y="54213"/>
                    <a:pt x="44128" y="54234"/>
                    <a:pt x="44044" y="54213"/>
                  </a:cubicBezTo>
                  <a:cubicBezTo>
                    <a:pt x="43919" y="54171"/>
                    <a:pt x="43793" y="54067"/>
                    <a:pt x="43730" y="53920"/>
                  </a:cubicBezTo>
                  <a:cubicBezTo>
                    <a:pt x="43710" y="53858"/>
                    <a:pt x="43793" y="53669"/>
                    <a:pt x="43856" y="53648"/>
                  </a:cubicBezTo>
                  <a:cubicBezTo>
                    <a:pt x="44107" y="53481"/>
                    <a:pt x="44337" y="53355"/>
                    <a:pt x="44567" y="53272"/>
                  </a:cubicBezTo>
                  <a:cubicBezTo>
                    <a:pt x="45342" y="53083"/>
                    <a:pt x="46095" y="52937"/>
                    <a:pt x="46848" y="52770"/>
                  </a:cubicBezTo>
                  <a:cubicBezTo>
                    <a:pt x="47120" y="52728"/>
                    <a:pt x="47371" y="52644"/>
                    <a:pt x="47685" y="52560"/>
                  </a:cubicBezTo>
                  <a:cubicBezTo>
                    <a:pt x="47267" y="51912"/>
                    <a:pt x="47287" y="51221"/>
                    <a:pt x="47225" y="50552"/>
                  </a:cubicBezTo>
                  <a:cubicBezTo>
                    <a:pt x="47225" y="50468"/>
                    <a:pt x="47162" y="50363"/>
                    <a:pt x="47162" y="50301"/>
                  </a:cubicBezTo>
                  <a:cubicBezTo>
                    <a:pt x="46764" y="48355"/>
                    <a:pt x="46325" y="46388"/>
                    <a:pt x="45802" y="44484"/>
                  </a:cubicBezTo>
                  <a:cubicBezTo>
                    <a:pt x="45718" y="44191"/>
                    <a:pt x="45614" y="43919"/>
                    <a:pt x="45488" y="43647"/>
                  </a:cubicBezTo>
                  <a:cubicBezTo>
                    <a:pt x="45258" y="43145"/>
                    <a:pt x="45070" y="42663"/>
                    <a:pt x="44944" y="42140"/>
                  </a:cubicBezTo>
                  <a:cubicBezTo>
                    <a:pt x="44818" y="41575"/>
                    <a:pt x="44630" y="41031"/>
                    <a:pt x="44316" y="40508"/>
                  </a:cubicBezTo>
                  <a:cubicBezTo>
                    <a:pt x="43479" y="40780"/>
                    <a:pt x="42684" y="41052"/>
                    <a:pt x="41889" y="41241"/>
                  </a:cubicBezTo>
                  <a:cubicBezTo>
                    <a:pt x="41052" y="41450"/>
                    <a:pt x="40173" y="41638"/>
                    <a:pt x="39316" y="41722"/>
                  </a:cubicBezTo>
                  <a:cubicBezTo>
                    <a:pt x="38541" y="41659"/>
                    <a:pt x="37704" y="41617"/>
                    <a:pt x="36784" y="41617"/>
                  </a:cubicBezTo>
                  <a:close/>
                  <a:moveTo>
                    <a:pt x="28665" y="61034"/>
                  </a:moveTo>
                  <a:cubicBezTo>
                    <a:pt x="28393" y="60721"/>
                    <a:pt x="28142" y="60386"/>
                    <a:pt x="27828" y="60156"/>
                  </a:cubicBezTo>
                  <a:cubicBezTo>
                    <a:pt x="27473" y="59842"/>
                    <a:pt x="27075" y="59570"/>
                    <a:pt x="26845" y="59151"/>
                  </a:cubicBezTo>
                  <a:cubicBezTo>
                    <a:pt x="26720" y="58921"/>
                    <a:pt x="26448" y="58817"/>
                    <a:pt x="26196" y="58712"/>
                  </a:cubicBezTo>
                  <a:cubicBezTo>
                    <a:pt x="25820" y="58586"/>
                    <a:pt x="25485" y="58419"/>
                    <a:pt x="25192" y="58105"/>
                  </a:cubicBezTo>
                  <a:cubicBezTo>
                    <a:pt x="25004" y="57938"/>
                    <a:pt x="24753" y="57833"/>
                    <a:pt x="24523" y="57666"/>
                  </a:cubicBezTo>
                  <a:cubicBezTo>
                    <a:pt x="24313" y="57540"/>
                    <a:pt x="24062" y="57456"/>
                    <a:pt x="23895" y="57310"/>
                  </a:cubicBezTo>
                  <a:cubicBezTo>
                    <a:pt x="23518" y="56933"/>
                    <a:pt x="23100" y="56808"/>
                    <a:pt x="22598" y="56682"/>
                  </a:cubicBezTo>
                  <a:cubicBezTo>
                    <a:pt x="21489" y="56389"/>
                    <a:pt x="20296" y="56159"/>
                    <a:pt x="19229" y="55678"/>
                  </a:cubicBezTo>
                  <a:cubicBezTo>
                    <a:pt x="18999" y="55573"/>
                    <a:pt x="18706" y="55573"/>
                    <a:pt x="18455" y="55573"/>
                  </a:cubicBezTo>
                  <a:lnTo>
                    <a:pt x="13287" y="55573"/>
                  </a:lnTo>
                  <a:cubicBezTo>
                    <a:pt x="13035" y="55573"/>
                    <a:pt x="12743" y="55594"/>
                    <a:pt x="12491" y="55636"/>
                  </a:cubicBezTo>
                  <a:cubicBezTo>
                    <a:pt x="11466" y="55783"/>
                    <a:pt x="10462" y="55992"/>
                    <a:pt x="9458" y="56159"/>
                  </a:cubicBezTo>
                  <a:cubicBezTo>
                    <a:pt x="8035" y="56327"/>
                    <a:pt x="6758" y="56933"/>
                    <a:pt x="5419" y="57456"/>
                  </a:cubicBezTo>
                  <a:cubicBezTo>
                    <a:pt x="5273" y="58168"/>
                    <a:pt x="5001" y="58796"/>
                    <a:pt x="4561" y="59340"/>
                  </a:cubicBezTo>
                  <a:cubicBezTo>
                    <a:pt x="3871" y="60177"/>
                    <a:pt x="3411" y="61181"/>
                    <a:pt x="2825" y="62081"/>
                  </a:cubicBezTo>
                  <a:cubicBezTo>
                    <a:pt x="2406" y="62771"/>
                    <a:pt x="2239" y="63503"/>
                    <a:pt x="1988" y="64340"/>
                  </a:cubicBezTo>
                  <a:cubicBezTo>
                    <a:pt x="2260" y="64257"/>
                    <a:pt x="2490" y="64257"/>
                    <a:pt x="2657" y="64152"/>
                  </a:cubicBezTo>
                  <a:cubicBezTo>
                    <a:pt x="3243" y="63713"/>
                    <a:pt x="3955" y="63545"/>
                    <a:pt x="4666" y="63420"/>
                  </a:cubicBezTo>
                  <a:cubicBezTo>
                    <a:pt x="5064" y="63336"/>
                    <a:pt x="5419" y="63210"/>
                    <a:pt x="5796" y="63106"/>
                  </a:cubicBezTo>
                  <a:cubicBezTo>
                    <a:pt x="6800" y="62792"/>
                    <a:pt x="7805" y="62499"/>
                    <a:pt x="8851" y="62353"/>
                  </a:cubicBezTo>
                  <a:cubicBezTo>
                    <a:pt x="9499" y="62248"/>
                    <a:pt x="10148" y="62122"/>
                    <a:pt x="10818" y="62039"/>
                  </a:cubicBezTo>
                  <a:cubicBezTo>
                    <a:pt x="11864" y="61871"/>
                    <a:pt x="12910" y="61746"/>
                    <a:pt x="13956" y="61746"/>
                  </a:cubicBezTo>
                  <a:cubicBezTo>
                    <a:pt x="15797" y="61767"/>
                    <a:pt x="17681" y="61767"/>
                    <a:pt x="19543" y="61746"/>
                  </a:cubicBezTo>
                  <a:cubicBezTo>
                    <a:pt x="20547" y="61746"/>
                    <a:pt x="21530" y="61809"/>
                    <a:pt x="22493" y="61976"/>
                  </a:cubicBezTo>
                  <a:cubicBezTo>
                    <a:pt x="22744" y="62039"/>
                    <a:pt x="22974" y="62081"/>
                    <a:pt x="23204" y="62122"/>
                  </a:cubicBezTo>
                  <a:cubicBezTo>
                    <a:pt x="25987" y="62562"/>
                    <a:pt x="28728" y="63022"/>
                    <a:pt x="31427" y="63901"/>
                  </a:cubicBezTo>
                  <a:cubicBezTo>
                    <a:pt x="31553" y="63943"/>
                    <a:pt x="31699" y="63922"/>
                    <a:pt x="31867" y="63922"/>
                  </a:cubicBezTo>
                  <a:cubicBezTo>
                    <a:pt x="31365" y="62646"/>
                    <a:pt x="31030" y="61348"/>
                    <a:pt x="29753" y="60658"/>
                  </a:cubicBezTo>
                  <a:cubicBezTo>
                    <a:pt x="29481" y="60930"/>
                    <a:pt x="29126" y="61034"/>
                    <a:pt x="28665" y="61034"/>
                  </a:cubicBezTo>
                  <a:close/>
                  <a:moveTo>
                    <a:pt x="45195" y="40090"/>
                  </a:moveTo>
                  <a:cubicBezTo>
                    <a:pt x="45258" y="40257"/>
                    <a:pt x="45300" y="40404"/>
                    <a:pt x="45362" y="40529"/>
                  </a:cubicBezTo>
                  <a:cubicBezTo>
                    <a:pt x="45572" y="41115"/>
                    <a:pt x="45760" y="41659"/>
                    <a:pt x="45948" y="42245"/>
                  </a:cubicBezTo>
                  <a:cubicBezTo>
                    <a:pt x="46011" y="42391"/>
                    <a:pt x="46053" y="42580"/>
                    <a:pt x="46137" y="42726"/>
                  </a:cubicBezTo>
                  <a:cubicBezTo>
                    <a:pt x="46597" y="43459"/>
                    <a:pt x="46806" y="44275"/>
                    <a:pt x="46995" y="45091"/>
                  </a:cubicBezTo>
                  <a:cubicBezTo>
                    <a:pt x="47371" y="46513"/>
                    <a:pt x="47706" y="47936"/>
                    <a:pt x="48041" y="49380"/>
                  </a:cubicBezTo>
                  <a:cubicBezTo>
                    <a:pt x="48187" y="49945"/>
                    <a:pt x="48229" y="50552"/>
                    <a:pt x="48250" y="51158"/>
                  </a:cubicBezTo>
                  <a:cubicBezTo>
                    <a:pt x="48313" y="51975"/>
                    <a:pt x="48731" y="52623"/>
                    <a:pt x="49547" y="52937"/>
                  </a:cubicBezTo>
                  <a:cubicBezTo>
                    <a:pt x="49694" y="52979"/>
                    <a:pt x="49903" y="53042"/>
                    <a:pt x="50070" y="52958"/>
                  </a:cubicBezTo>
                  <a:cubicBezTo>
                    <a:pt x="50761" y="52707"/>
                    <a:pt x="51472" y="52498"/>
                    <a:pt x="52163" y="52121"/>
                  </a:cubicBezTo>
                  <a:cubicBezTo>
                    <a:pt x="53000" y="51682"/>
                    <a:pt x="53795" y="51138"/>
                    <a:pt x="54611" y="50614"/>
                  </a:cubicBezTo>
                  <a:cubicBezTo>
                    <a:pt x="55887" y="49778"/>
                    <a:pt x="57142" y="48878"/>
                    <a:pt x="58189" y="47748"/>
                  </a:cubicBezTo>
                  <a:cubicBezTo>
                    <a:pt x="59214" y="46660"/>
                    <a:pt x="59067" y="45404"/>
                    <a:pt x="57958" y="44568"/>
                  </a:cubicBezTo>
                  <a:cubicBezTo>
                    <a:pt x="57896" y="44505"/>
                    <a:pt x="57812" y="44463"/>
                    <a:pt x="57749" y="44400"/>
                  </a:cubicBezTo>
                  <a:cubicBezTo>
                    <a:pt x="56368" y="43396"/>
                    <a:pt x="54820" y="42622"/>
                    <a:pt x="53355" y="41743"/>
                  </a:cubicBezTo>
                  <a:cubicBezTo>
                    <a:pt x="53251" y="41680"/>
                    <a:pt x="53146" y="41638"/>
                    <a:pt x="53021" y="41575"/>
                  </a:cubicBezTo>
                  <a:cubicBezTo>
                    <a:pt x="52100" y="41262"/>
                    <a:pt x="51263" y="40801"/>
                    <a:pt x="50426" y="40299"/>
                  </a:cubicBezTo>
                  <a:cubicBezTo>
                    <a:pt x="49861" y="39964"/>
                    <a:pt x="49254" y="39692"/>
                    <a:pt x="48627" y="39462"/>
                  </a:cubicBezTo>
                  <a:cubicBezTo>
                    <a:pt x="48229" y="39337"/>
                    <a:pt x="47873" y="39127"/>
                    <a:pt x="47455" y="38939"/>
                  </a:cubicBezTo>
                  <a:cubicBezTo>
                    <a:pt x="46743" y="39378"/>
                    <a:pt x="45927" y="39630"/>
                    <a:pt x="45195" y="40090"/>
                  </a:cubicBezTo>
                  <a:close/>
                  <a:moveTo>
                    <a:pt x="33750" y="65198"/>
                  </a:moveTo>
                  <a:cubicBezTo>
                    <a:pt x="33896" y="65198"/>
                    <a:pt x="34001" y="65219"/>
                    <a:pt x="34085" y="65198"/>
                  </a:cubicBezTo>
                  <a:cubicBezTo>
                    <a:pt x="34922" y="64968"/>
                    <a:pt x="35759" y="64696"/>
                    <a:pt x="36533" y="64278"/>
                  </a:cubicBezTo>
                  <a:cubicBezTo>
                    <a:pt x="36888" y="64110"/>
                    <a:pt x="37244" y="63964"/>
                    <a:pt x="37621" y="63838"/>
                  </a:cubicBezTo>
                  <a:cubicBezTo>
                    <a:pt x="39316" y="63231"/>
                    <a:pt x="41094" y="62897"/>
                    <a:pt x="42893" y="62687"/>
                  </a:cubicBezTo>
                  <a:cubicBezTo>
                    <a:pt x="43835" y="62583"/>
                    <a:pt x="44839" y="62562"/>
                    <a:pt x="45781" y="62583"/>
                  </a:cubicBezTo>
                  <a:cubicBezTo>
                    <a:pt x="47392" y="62583"/>
                    <a:pt x="49024" y="62478"/>
                    <a:pt x="50635" y="62687"/>
                  </a:cubicBezTo>
                  <a:cubicBezTo>
                    <a:pt x="51221" y="62771"/>
                    <a:pt x="51765" y="62813"/>
                    <a:pt x="52351" y="62897"/>
                  </a:cubicBezTo>
                  <a:cubicBezTo>
                    <a:pt x="54297" y="63106"/>
                    <a:pt x="56222" y="63441"/>
                    <a:pt x="58042" y="64173"/>
                  </a:cubicBezTo>
                  <a:cubicBezTo>
                    <a:pt x="58314" y="64278"/>
                    <a:pt x="58586" y="64361"/>
                    <a:pt x="58942" y="64466"/>
                  </a:cubicBezTo>
                  <a:cubicBezTo>
                    <a:pt x="58942" y="64319"/>
                    <a:pt x="58942" y="64215"/>
                    <a:pt x="58900" y="64152"/>
                  </a:cubicBezTo>
                  <a:cubicBezTo>
                    <a:pt x="58649" y="63713"/>
                    <a:pt x="58377" y="63273"/>
                    <a:pt x="58105" y="62855"/>
                  </a:cubicBezTo>
                  <a:cubicBezTo>
                    <a:pt x="57603" y="62081"/>
                    <a:pt x="57059" y="61390"/>
                    <a:pt x="56578" y="60595"/>
                  </a:cubicBezTo>
                  <a:cubicBezTo>
                    <a:pt x="56368" y="60260"/>
                    <a:pt x="56138" y="60051"/>
                    <a:pt x="55803" y="59925"/>
                  </a:cubicBezTo>
                  <a:cubicBezTo>
                    <a:pt x="54862" y="59549"/>
                    <a:pt x="53899" y="59130"/>
                    <a:pt x="52937" y="58796"/>
                  </a:cubicBezTo>
                  <a:cubicBezTo>
                    <a:pt x="51681" y="58356"/>
                    <a:pt x="50384" y="58084"/>
                    <a:pt x="49045" y="58063"/>
                  </a:cubicBezTo>
                  <a:cubicBezTo>
                    <a:pt x="47057" y="58042"/>
                    <a:pt x="45070" y="57938"/>
                    <a:pt x="43082" y="58210"/>
                  </a:cubicBezTo>
                  <a:cubicBezTo>
                    <a:pt x="41701" y="58419"/>
                    <a:pt x="40257" y="58503"/>
                    <a:pt x="38897" y="58942"/>
                  </a:cubicBezTo>
                  <a:cubicBezTo>
                    <a:pt x="38541" y="59089"/>
                    <a:pt x="38144" y="59151"/>
                    <a:pt x="37746" y="59214"/>
                  </a:cubicBezTo>
                  <a:cubicBezTo>
                    <a:pt x="37014" y="59298"/>
                    <a:pt x="36344" y="59528"/>
                    <a:pt x="35675" y="59821"/>
                  </a:cubicBezTo>
                  <a:cubicBezTo>
                    <a:pt x="35319" y="59967"/>
                    <a:pt x="34943" y="60135"/>
                    <a:pt x="34587" y="60239"/>
                  </a:cubicBezTo>
                  <a:cubicBezTo>
                    <a:pt x="33938" y="60407"/>
                    <a:pt x="33415" y="60825"/>
                    <a:pt x="32850" y="61181"/>
                  </a:cubicBezTo>
                  <a:cubicBezTo>
                    <a:pt x="32494" y="61411"/>
                    <a:pt x="32327" y="61746"/>
                    <a:pt x="32390" y="62164"/>
                  </a:cubicBezTo>
                  <a:cubicBezTo>
                    <a:pt x="32432" y="62541"/>
                    <a:pt x="32515" y="62876"/>
                    <a:pt x="32641" y="63210"/>
                  </a:cubicBezTo>
                  <a:cubicBezTo>
                    <a:pt x="32829" y="63650"/>
                    <a:pt x="33038" y="64110"/>
                    <a:pt x="33248" y="64529"/>
                  </a:cubicBezTo>
                  <a:cubicBezTo>
                    <a:pt x="33394" y="64738"/>
                    <a:pt x="33582" y="64968"/>
                    <a:pt x="33750" y="65198"/>
                  </a:cubicBezTo>
                  <a:close/>
                  <a:moveTo>
                    <a:pt x="15484" y="49945"/>
                  </a:moveTo>
                  <a:cubicBezTo>
                    <a:pt x="15546" y="49798"/>
                    <a:pt x="15630" y="49610"/>
                    <a:pt x="15672" y="49464"/>
                  </a:cubicBezTo>
                  <a:cubicBezTo>
                    <a:pt x="15839" y="48836"/>
                    <a:pt x="15986" y="48166"/>
                    <a:pt x="16153" y="47539"/>
                  </a:cubicBezTo>
                  <a:cubicBezTo>
                    <a:pt x="16362" y="46785"/>
                    <a:pt x="16697" y="46074"/>
                    <a:pt x="17116" y="45425"/>
                  </a:cubicBezTo>
                  <a:cubicBezTo>
                    <a:pt x="17534" y="44714"/>
                    <a:pt x="17932" y="44024"/>
                    <a:pt x="18141" y="43228"/>
                  </a:cubicBezTo>
                  <a:cubicBezTo>
                    <a:pt x="18204" y="42915"/>
                    <a:pt x="18371" y="42601"/>
                    <a:pt x="18559" y="42350"/>
                  </a:cubicBezTo>
                  <a:cubicBezTo>
                    <a:pt x="20024" y="40257"/>
                    <a:pt x="21133" y="37914"/>
                    <a:pt x="22598" y="35821"/>
                  </a:cubicBezTo>
                  <a:cubicBezTo>
                    <a:pt x="22786" y="35570"/>
                    <a:pt x="22932" y="35277"/>
                    <a:pt x="22932" y="34859"/>
                  </a:cubicBezTo>
                  <a:cubicBezTo>
                    <a:pt x="22619" y="34964"/>
                    <a:pt x="22388" y="35047"/>
                    <a:pt x="22158" y="35152"/>
                  </a:cubicBezTo>
                  <a:cubicBezTo>
                    <a:pt x="20233" y="36031"/>
                    <a:pt x="18434" y="37223"/>
                    <a:pt x="16634" y="38374"/>
                  </a:cubicBezTo>
                  <a:cubicBezTo>
                    <a:pt x="16593" y="38395"/>
                    <a:pt x="16530" y="38437"/>
                    <a:pt x="16509" y="38479"/>
                  </a:cubicBezTo>
                  <a:cubicBezTo>
                    <a:pt x="15588" y="39169"/>
                    <a:pt x="14730" y="39902"/>
                    <a:pt x="13789" y="40571"/>
                  </a:cubicBezTo>
                  <a:cubicBezTo>
                    <a:pt x="12868" y="41220"/>
                    <a:pt x="12094" y="41994"/>
                    <a:pt x="11424" y="42894"/>
                  </a:cubicBezTo>
                  <a:cubicBezTo>
                    <a:pt x="10839" y="43731"/>
                    <a:pt x="10629" y="44484"/>
                    <a:pt x="11299" y="45446"/>
                  </a:cubicBezTo>
                  <a:cubicBezTo>
                    <a:pt x="11885" y="46262"/>
                    <a:pt x="12408" y="47099"/>
                    <a:pt x="12973" y="47915"/>
                  </a:cubicBezTo>
                  <a:cubicBezTo>
                    <a:pt x="13496" y="48648"/>
                    <a:pt x="14521" y="49464"/>
                    <a:pt x="15484" y="49945"/>
                  </a:cubicBezTo>
                  <a:close/>
                  <a:moveTo>
                    <a:pt x="23686" y="44275"/>
                  </a:moveTo>
                  <a:cubicBezTo>
                    <a:pt x="24041" y="46137"/>
                    <a:pt x="24418" y="47957"/>
                    <a:pt x="25087" y="49736"/>
                  </a:cubicBezTo>
                  <a:cubicBezTo>
                    <a:pt x="25276" y="49715"/>
                    <a:pt x="25464" y="49652"/>
                    <a:pt x="25611" y="49631"/>
                  </a:cubicBezTo>
                  <a:cubicBezTo>
                    <a:pt x="25799" y="49610"/>
                    <a:pt x="26008" y="49694"/>
                    <a:pt x="26029" y="49903"/>
                  </a:cubicBezTo>
                  <a:cubicBezTo>
                    <a:pt x="26050" y="50029"/>
                    <a:pt x="26008" y="50217"/>
                    <a:pt x="25904" y="50301"/>
                  </a:cubicBezTo>
                  <a:cubicBezTo>
                    <a:pt x="25694" y="50510"/>
                    <a:pt x="25464" y="50677"/>
                    <a:pt x="25213" y="50866"/>
                  </a:cubicBezTo>
                  <a:cubicBezTo>
                    <a:pt x="25318" y="51619"/>
                    <a:pt x="25360" y="52330"/>
                    <a:pt x="25611" y="53021"/>
                  </a:cubicBezTo>
                  <a:cubicBezTo>
                    <a:pt x="26029" y="54171"/>
                    <a:pt x="26301" y="55343"/>
                    <a:pt x="26322" y="56599"/>
                  </a:cubicBezTo>
                  <a:cubicBezTo>
                    <a:pt x="26992" y="56431"/>
                    <a:pt x="27598" y="56180"/>
                    <a:pt x="28289" y="56117"/>
                  </a:cubicBezTo>
                  <a:cubicBezTo>
                    <a:pt x="28456" y="56117"/>
                    <a:pt x="28645" y="55950"/>
                    <a:pt x="28854" y="55804"/>
                  </a:cubicBezTo>
                  <a:cubicBezTo>
                    <a:pt x="28770" y="55448"/>
                    <a:pt x="28624" y="55071"/>
                    <a:pt x="28624" y="54736"/>
                  </a:cubicBezTo>
                  <a:cubicBezTo>
                    <a:pt x="28624" y="53983"/>
                    <a:pt x="28561" y="53251"/>
                    <a:pt x="28393" y="52519"/>
                  </a:cubicBezTo>
                  <a:cubicBezTo>
                    <a:pt x="28352" y="52372"/>
                    <a:pt x="28352" y="52226"/>
                    <a:pt x="28352" y="52058"/>
                  </a:cubicBezTo>
                  <a:cubicBezTo>
                    <a:pt x="28414" y="51326"/>
                    <a:pt x="28247" y="50635"/>
                    <a:pt x="28121" y="49924"/>
                  </a:cubicBezTo>
                  <a:cubicBezTo>
                    <a:pt x="27912" y="48689"/>
                    <a:pt x="27515" y="47476"/>
                    <a:pt x="27598" y="46179"/>
                  </a:cubicBezTo>
                  <a:cubicBezTo>
                    <a:pt x="27598" y="45990"/>
                    <a:pt x="27556" y="45823"/>
                    <a:pt x="27494" y="45656"/>
                  </a:cubicBezTo>
                  <a:cubicBezTo>
                    <a:pt x="27347" y="45258"/>
                    <a:pt x="27347" y="44840"/>
                    <a:pt x="27347" y="44400"/>
                  </a:cubicBezTo>
                  <a:lnTo>
                    <a:pt x="27347" y="43584"/>
                  </a:lnTo>
                  <a:cubicBezTo>
                    <a:pt x="27305" y="43208"/>
                    <a:pt x="27180" y="43061"/>
                    <a:pt x="26761" y="43061"/>
                  </a:cubicBezTo>
                  <a:cubicBezTo>
                    <a:pt x="26510" y="43061"/>
                    <a:pt x="26238" y="43124"/>
                    <a:pt x="25987" y="43166"/>
                  </a:cubicBezTo>
                  <a:cubicBezTo>
                    <a:pt x="25820" y="43208"/>
                    <a:pt x="25694" y="43270"/>
                    <a:pt x="25569" y="43312"/>
                  </a:cubicBezTo>
                  <a:cubicBezTo>
                    <a:pt x="24836" y="43375"/>
                    <a:pt x="24271" y="43710"/>
                    <a:pt x="23686" y="44275"/>
                  </a:cubicBezTo>
                  <a:close/>
                  <a:moveTo>
                    <a:pt x="25067" y="54276"/>
                  </a:moveTo>
                  <a:cubicBezTo>
                    <a:pt x="24313" y="54485"/>
                    <a:pt x="23853" y="54485"/>
                    <a:pt x="23309" y="54171"/>
                  </a:cubicBezTo>
                  <a:cubicBezTo>
                    <a:pt x="22702" y="53816"/>
                    <a:pt x="22137" y="53439"/>
                    <a:pt x="21572" y="53042"/>
                  </a:cubicBezTo>
                  <a:cubicBezTo>
                    <a:pt x="21321" y="52853"/>
                    <a:pt x="21049" y="52770"/>
                    <a:pt x="20735" y="52832"/>
                  </a:cubicBezTo>
                  <a:cubicBezTo>
                    <a:pt x="20484" y="52874"/>
                    <a:pt x="20191" y="52916"/>
                    <a:pt x="19940" y="52853"/>
                  </a:cubicBezTo>
                  <a:cubicBezTo>
                    <a:pt x="18810" y="52623"/>
                    <a:pt x="17681" y="52456"/>
                    <a:pt x="16634" y="51995"/>
                  </a:cubicBezTo>
                  <a:cubicBezTo>
                    <a:pt x="16446" y="51912"/>
                    <a:pt x="16237" y="51891"/>
                    <a:pt x="16090" y="51828"/>
                  </a:cubicBezTo>
                  <a:cubicBezTo>
                    <a:pt x="15651" y="52309"/>
                    <a:pt x="15881" y="52937"/>
                    <a:pt x="15504" y="53376"/>
                  </a:cubicBezTo>
                  <a:lnTo>
                    <a:pt x="15504" y="54653"/>
                  </a:lnTo>
                  <a:cubicBezTo>
                    <a:pt x="15714" y="54695"/>
                    <a:pt x="15902" y="54715"/>
                    <a:pt x="16111" y="54715"/>
                  </a:cubicBezTo>
                  <a:lnTo>
                    <a:pt x="18643" y="54715"/>
                  </a:lnTo>
                  <a:cubicBezTo>
                    <a:pt x="18936" y="54715"/>
                    <a:pt x="19250" y="54736"/>
                    <a:pt x="19543" y="54841"/>
                  </a:cubicBezTo>
                  <a:cubicBezTo>
                    <a:pt x="20694" y="55301"/>
                    <a:pt x="21886" y="55573"/>
                    <a:pt x="23100" y="55866"/>
                  </a:cubicBezTo>
                  <a:cubicBezTo>
                    <a:pt x="23602" y="55992"/>
                    <a:pt x="24062" y="56117"/>
                    <a:pt x="24439" y="56536"/>
                  </a:cubicBezTo>
                  <a:cubicBezTo>
                    <a:pt x="24774" y="56912"/>
                    <a:pt x="25025" y="56954"/>
                    <a:pt x="25548" y="56975"/>
                  </a:cubicBezTo>
                  <a:cubicBezTo>
                    <a:pt x="25485" y="56306"/>
                    <a:pt x="25297" y="55657"/>
                    <a:pt x="25234" y="54967"/>
                  </a:cubicBezTo>
                  <a:cubicBezTo>
                    <a:pt x="25192" y="54715"/>
                    <a:pt x="25108" y="54506"/>
                    <a:pt x="25067" y="54276"/>
                  </a:cubicBezTo>
                  <a:close/>
                  <a:moveTo>
                    <a:pt x="20714" y="22953"/>
                  </a:moveTo>
                  <a:cubicBezTo>
                    <a:pt x="20777" y="22640"/>
                    <a:pt x="20798" y="22409"/>
                    <a:pt x="20840" y="22158"/>
                  </a:cubicBezTo>
                  <a:cubicBezTo>
                    <a:pt x="20924" y="21886"/>
                    <a:pt x="21007" y="21635"/>
                    <a:pt x="21112" y="21384"/>
                  </a:cubicBezTo>
                  <a:cubicBezTo>
                    <a:pt x="21468" y="20589"/>
                    <a:pt x="21510" y="19710"/>
                    <a:pt x="21447" y="18852"/>
                  </a:cubicBezTo>
                  <a:cubicBezTo>
                    <a:pt x="21405" y="18246"/>
                    <a:pt x="21007" y="17869"/>
                    <a:pt x="20401" y="17869"/>
                  </a:cubicBezTo>
                  <a:cubicBezTo>
                    <a:pt x="20170" y="17869"/>
                    <a:pt x="19940" y="17869"/>
                    <a:pt x="19689" y="17890"/>
                  </a:cubicBezTo>
                  <a:cubicBezTo>
                    <a:pt x="19438" y="17911"/>
                    <a:pt x="19208" y="18078"/>
                    <a:pt x="19208" y="18308"/>
                  </a:cubicBezTo>
                  <a:cubicBezTo>
                    <a:pt x="19166" y="19166"/>
                    <a:pt x="19020" y="20066"/>
                    <a:pt x="19438" y="20861"/>
                  </a:cubicBezTo>
                  <a:cubicBezTo>
                    <a:pt x="19752" y="21489"/>
                    <a:pt x="20150" y="22117"/>
                    <a:pt x="20505" y="22723"/>
                  </a:cubicBezTo>
                  <a:cubicBezTo>
                    <a:pt x="20568" y="22786"/>
                    <a:pt x="20610" y="22828"/>
                    <a:pt x="20714" y="22953"/>
                  </a:cubicBezTo>
                  <a:close/>
                  <a:moveTo>
                    <a:pt x="54088" y="33771"/>
                  </a:moveTo>
                  <a:cubicBezTo>
                    <a:pt x="54485" y="33792"/>
                    <a:pt x="54778" y="33792"/>
                    <a:pt x="55071" y="33792"/>
                  </a:cubicBezTo>
                  <a:cubicBezTo>
                    <a:pt x="56368" y="33792"/>
                    <a:pt x="57331" y="33080"/>
                    <a:pt x="58147" y="32160"/>
                  </a:cubicBezTo>
                  <a:cubicBezTo>
                    <a:pt x="58544" y="31720"/>
                    <a:pt x="58210" y="30884"/>
                    <a:pt x="57624" y="30863"/>
                  </a:cubicBezTo>
                  <a:cubicBezTo>
                    <a:pt x="56954" y="30842"/>
                    <a:pt x="56243" y="30758"/>
                    <a:pt x="55510" y="30863"/>
                  </a:cubicBezTo>
                  <a:cubicBezTo>
                    <a:pt x="55071" y="31804"/>
                    <a:pt x="54611" y="32746"/>
                    <a:pt x="54088" y="33771"/>
                  </a:cubicBezTo>
                  <a:close/>
                  <a:moveTo>
                    <a:pt x="35738" y="41555"/>
                  </a:moveTo>
                  <a:cubicBezTo>
                    <a:pt x="34482" y="41324"/>
                    <a:pt x="33310" y="41073"/>
                    <a:pt x="32160" y="40864"/>
                  </a:cubicBezTo>
                  <a:cubicBezTo>
                    <a:pt x="32097" y="41596"/>
                    <a:pt x="32432" y="41994"/>
                    <a:pt x="33059" y="42182"/>
                  </a:cubicBezTo>
                  <a:cubicBezTo>
                    <a:pt x="33206" y="42224"/>
                    <a:pt x="33352" y="42224"/>
                    <a:pt x="33520" y="42224"/>
                  </a:cubicBezTo>
                  <a:lnTo>
                    <a:pt x="34817" y="42224"/>
                  </a:lnTo>
                  <a:cubicBezTo>
                    <a:pt x="35110" y="41994"/>
                    <a:pt x="35361" y="41806"/>
                    <a:pt x="35738" y="41555"/>
                  </a:cubicBezTo>
                  <a:close/>
                  <a:moveTo>
                    <a:pt x="26887" y="57833"/>
                  </a:moveTo>
                  <a:cubicBezTo>
                    <a:pt x="27222" y="58482"/>
                    <a:pt x="27724" y="58984"/>
                    <a:pt x="28310" y="59402"/>
                  </a:cubicBezTo>
                  <a:cubicBezTo>
                    <a:pt x="28540" y="59256"/>
                    <a:pt x="28728" y="59130"/>
                    <a:pt x="28896" y="59005"/>
                  </a:cubicBezTo>
                  <a:lnTo>
                    <a:pt x="28896" y="57143"/>
                  </a:lnTo>
                  <a:cubicBezTo>
                    <a:pt x="28226" y="57268"/>
                    <a:pt x="27556" y="57268"/>
                    <a:pt x="26887" y="57833"/>
                  </a:cubicBezTo>
                  <a:close/>
                  <a:moveTo>
                    <a:pt x="22472" y="52707"/>
                  </a:moveTo>
                  <a:cubicBezTo>
                    <a:pt x="22974" y="52979"/>
                    <a:pt x="23435" y="53251"/>
                    <a:pt x="23937" y="53544"/>
                  </a:cubicBezTo>
                  <a:cubicBezTo>
                    <a:pt x="24041" y="53586"/>
                    <a:pt x="24167" y="53607"/>
                    <a:pt x="24271" y="53607"/>
                  </a:cubicBezTo>
                  <a:cubicBezTo>
                    <a:pt x="24460" y="53648"/>
                    <a:pt x="24690" y="53376"/>
                    <a:pt x="24690" y="53188"/>
                  </a:cubicBezTo>
                  <a:cubicBezTo>
                    <a:pt x="24669" y="52979"/>
                    <a:pt x="24564" y="52853"/>
                    <a:pt x="24355" y="52853"/>
                  </a:cubicBezTo>
                  <a:cubicBezTo>
                    <a:pt x="23853" y="52874"/>
                    <a:pt x="23435" y="52623"/>
                    <a:pt x="22974" y="52456"/>
                  </a:cubicBezTo>
                  <a:cubicBezTo>
                    <a:pt x="22765" y="52414"/>
                    <a:pt x="22639" y="52456"/>
                    <a:pt x="22472" y="52707"/>
                  </a:cubicBezTo>
                  <a:close/>
                  <a:moveTo>
                    <a:pt x="23497" y="51723"/>
                  </a:moveTo>
                  <a:cubicBezTo>
                    <a:pt x="23832" y="51912"/>
                    <a:pt x="24083" y="52142"/>
                    <a:pt x="24460" y="51891"/>
                  </a:cubicBezTo>
                  <a:cubicBezTo>
                    <a:pt x="24418" y="51682"/>
                    <a:pt x="24376" y="51451"/>
                    <a:pt x="24334" y="51242"/>
                  </a:cubicBezTo>
                  <a:cubicBezTo>
                    <a:pt x="23937" y="51263"/>
                    <a:pt x="23707" y="51389"/>
                    <a:pt x="23497" y="51723"/>
                  </a:cubicBezTo>
                  <a:close/>
                  <a:moveTo>
                    <a:pt x="12596" y="62792"/>
                  </a:moveTo>
                  <a:lnTo>
                    <a:pt x="12596" y="62750"/>
                  </a:lnTo>
                  <a:lnTo>
                    <a:pt x="12199" y="62750"/>
                  </a:lnTo>
                  <a:lnTo>
                    <a:pt x="12199" y="6279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7"/>
            <p:cNvSpPr/>
            <p:nvPr/>
          </p:nvSpPr>
          <p:spPr>
            <a:xfrm>
              <a:off x="-1599125" y="1614225"/>
              <a:ext cx="429475" cy="219725"/>
            </a:xfrm>
            <a:custGeom>
              <a:avLst/>
              <a:gdLst/>
              <a:ahLst/>
              <a:cxnLst/>
              <a:rect l="l" t="t" r="r" b="b"/>
              <a:pathLst>
                <a:path w="17179" h="8789" extrusionOk="0">
                  <a:moveTo>
                    <a:pt x="16970" y="5482"/>
                  </a:moveTo>
                  <a:cubicBezTo>
                    <a:pt x="17179" y="5671"/>
                    <a:pt x="17158" y="5859"/>
                    <a:pt x="17012" y="5985"/>
                  </a:cubicBezTo>
                  <a:cubicBezTo>
                    <a:pt x="16740" y="6299"/>
                    <a:pt x="16447" y="6591"/>
                    <a:pt x="16237" y="6947"/>
                  </a:cubicBezTo>
                  <a:cubicBezTo>
                    <a:pt x="16237" y="6989"/>
                    <a:pt x="16216" y="7010"/>
                    <a:pt x="16175" y="7010"/>
                  </a:cubicBezTo>
                  <a:cubicBezTo>
                    <a:pt x="15170" y="7575"/>
                    <a:pt x="14291" y="8412"/>
                    <a:pt x="13120" y="8705"/>
                  </a:cubicBezTo>
                  <a:cubicBezTo>
                    <a:pt x="12911" y="8747"/>
                    <a:pt x="12701" y="8788"/>
                    <a:pt x="12492" y="8788"/>
                  </a:cubicBezTo>
                  <a:lnTo>
                    <a:pt x="7701" y="8788"/>
                  </a:lnTo>
                  <a:cubicBezTo>
                    <a:pt x="7449" y="8788"/>
                    <a:pt x="7157" y="8747"/>
                    <a:pt x="6885" y="8684"/>
                  </a:cubicBezTo>
                  <a:cubicBezTo>
                    <a:pt x="6529" y="8579"/>
                    <a:pt x="6131" y="8516"/>
                    <a:pt x="5755" y="8495"/>
                  </a:cubicBezTo>
                  <a:cubicBezTo>
                    <a:pt x="5399" y="8475"/>
                    <a:pt x="5043" y="8349"/>
                    <a:pt x="4708" y="8203"/>
                  </a:cubicBezTo>
                  <a:cubicBezTo>
                    <a:pt x="4353" y="8077"/>
                    <a:pt x="4039" y="7889"/>
                    <a:pt x="3725" y="7742"/>
                  </a:cubicBezTo>
                  <a:cubicBezTo>
                    <a:pt x="3160" y="7470"/>
                    <a:pt x="2763" y="7115"/>
                    <a:pt x="2365" y="6591"/>
                  </a:cubicBezTo>
                  <a:cubicBezTo>
                    <a:pt x="1905" y="5964"/>
                    <a:pt x="1403" y="5357"/>
                    <a:pt x="984" y="4708"/>
                  </a:cubicBezTo>
                  <a:cubicBezTo>
                    <a:pt x="231" y="3558"/>
                    <a:pt x="1" y="2281"/>
                    <a:pt x="126" y="921"/>
                  </a:cubicBezTo>
                  <a:cubicBezTo>
                    <a:pt x="147" y="565"/>
                    <a:pt x="356" y="314"/>
                    <a:pt x="566" y="42"/>
                  </a:cubicBezTo>
                  <a:cubicBezTo>
                    <a:pt x="628" y="1"/>
                    <a:pt x="754" y="1"/>
                    <a:pt x="796" y="1"/>
                  </a:cubicBezTo>
                  <a:cubicBezTo>
                    <a:pt x="879" y="21"/>
                    <a:pt x="963" y="105"/>
                    <a:pt x="984" y="189"/>
                  </a:cubicBezTo>
                  <a:cubicBezTo>
                    <a:pt x="1005" y="293"/>
                    <a:pt x="1005" y="419"/>
                    <a:pt x="984" y="524"/>
                  </a:cubicBezTo>
                  <a:cubicBezTo>
                    <a:pt x="545" y="1779"/>
                    <a:pt x="963" y="2909"/>
                    <a:pt x="1507" y="3976"/>
                  </a:cubicBezTo>
                  <a:cubicBezTo>
                    <a:pt x="2009" y="4918"/>
                    <a:pt x="2784" y="5650"/>
                    <a:pt x="3411" y="6487"/>
                  </a:cubicBezTo>
                  <a:cubicBezTo>
                    <a:pt x="3495" y="6571"/>
                    <a:pt x="3600" y="6633"/>
                    <a:pt x="3704" y="6696"/>
                  </a:cubicBezTo>
                  <a:cubicBezTo>
                    <a:pt x="4206" y="6926"/>
                    <a:pt x="4667" y="7156"/>
                    <a:pt x="5169" y="7366"/>
                  </a:cubicBezTo>
                  <a:cubicBezTo>
                    <a:pt x="5273" y="7428"/>
                    <a:pt x="5399" y="7470"/>
                    <a:pt x="5504" y="7470"/>
                  </a:cubicBezTo>
                  <a:cubicBezTo>
                    <a:pt x="6320" y="7575"/>
                    <a:pt x="7115" y="7742"/>
                    <a:pt x="7910" y="7763"/>
                  </a:cubicBezTo>
                  <a:cubicBezTo>
                    <a:pt x="9333" y="7826"/>
                    <a:pt x="10734" y="7763"/>
                    <a:pt x="12157" y="7763"/>
                  </a:cubicBezTo>
                  <a:cubicBezTo>
                    <a:pt x="12973" y="7763"/>
                    <a:pt x="13664" y="7470"/>
                    <a:pt x="14291" y="6989"/>
                  </a:cubicBezTo>
                  <a:cubicBezTo>
                    <a:pt x="14480" y="6822"/>
                    <a:pt x="14689" y="6696"/>
                    <a:pt x="14898" y="6591"/>
                  </a:cubicBezTo>
                  <a:cubicBezTo>
                    <a:pt x="15233" y="6403"/>
                    <a:pt x="15589" y="6257"/>
                    <a:pt x="15819" y="5901"/>
                  </a:cubicBezTo>
                  <a:cubicBezTo>
                    <a:pt x="16133" y="5629"/>
                    <a:pt x="16593" y="5566"/>
                    <a:pt x="16970" y="548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7"/>
            <p:cNvSpPr/>
            <p:nvPr/>
          </p:nvSpPr>
          <p:spPr>
            <a:xfrm>
              <a:off x="-1261200" y="1599050"/>
              <a:ext cx="39250" cy="46575"/>
            </a:xfrm>
            <a:custGeom>
              <a:avLst/>
              <a:gdLst/>
              <a:ahLst/>
              <a:cxnLst/>
              <a:rect l="l" t="t" r="r" b="b"/>
              <a:pathLst>
                <a:path w="1570" h="1863" extrusionOk="0">
                  <a:moveTo>
                    <a:pt x="1570" y="817"/>
                  </a:moveTo>
                  <a:cubicBezTo>
                    <a:pt x="1570" y="1361"/>
                    <a:pt x="1235" y="1758"/>
                    <a:pt x="774" y="1842"/>
                  </a:cubicBezTo>
                  <a:cubicBezTo>
                    <a:pt x="523" y="1863"/>
                    <a:pt x="314" y="1800"/>
                    <a:pt x="147" y="1570"/>
                  </a:cubicBezTo>
                  <a:cubicBezTo>
                    <a:pt x="21" y="1382"/>
                    <a:pt x="0" y="1152"/>
                    <a:pt x="105" y="963"/>
                  </a:cubicBezTo>
                  <a:cubicBezTo>
                    <a:pt x="293" y="712"/>
                    <a:pt x="502" y="440"/>
                    <a:pt x="754" y="231"/>
                  </a:cubicBezTo>
                  <a:cubicBezTo>
                    <a:pt x="1046" y="1"/>
                    <a:pt x="1402" y="147"/>
                    <a:pt x="1507" y="524"/>
                  </a:cubicBezTo>
                  <a:cubicBezTo>
                    <a:pt x="1549" y="628"/>
                    <a:pt x="1549" y="733"/>
                    <a:pt x="1570" y="8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7"/>
            <p:cNvSpPr/>
            <p:nvPr/>
          </p:nvSpPr>
          <p:spPr>
            <a:xfrm>
              <a:off x="-1527450" y="1533150"/>
              <a:ext cx="41350" cy="38725"/>
            </a:xfrm>
            <a:custGeom>
              <a:avLst/>
              <a:gdLst/>
              <a:ahLst/>
              <a:cxnLst/>
              <a:rect l="l" t="t" r="r" b="b"/>
              <a:pathLst>
                <a:path w="1654" h="1549" extrusionOk="0">
                  <a:moveTo>
                    <a:pt x="649" y="21"/>
                  </a:moveTo>
                  <a:cubicBezTo>
                    <a:pt x="1151" y="0"/>
                    <a:pt x="1402" y="84"/>
                    <a:pt x="1507" y="356"/>
                  </a:cubicBezTo>
                  <a:cubicBezTo>
                    <a:pt x="1611" y="649"/>
                    <a:pt x="1653" y="963"/>
                    <a:pt x="1465" y="1235"/>
                  </a:cubicBezTo>
                  <a:cubicBezTo>
                    <a:pt x="1381" y="1339"/>
                    <a:pt x="1235" y="1402"/>
                    <a:pt x="1088" y="1444"/>
                  </a:cubicBezTo>
                  <a:cubicBezTo>
                    <a:pt x="461" y="1549"/>
                    <a:pt x="0" y="1130"/>
                    <a:pt x="0" y="461"/>
                  </a:cubicBezTo>
                  <a:cubicBezTo>
                    <a:pt x="0" y="356"/>
                    <a:pt x="126" y="189"/>
                    <a:pt x="230" y="126"/>
                  </a:cubicBezTo>
                  <a:cubicBezTo>
                    <a:pt x="440" y="21"/>
                    <a:pt x="649" y="21"/>
                    <a:pt x="649" y="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7"/>
            <p:cNvSpPr/>
            <p:nvPr/>
          </p:nvSpPr>
          <p:spPr>
            <a:xfrm flipH="1">
              <a:off x="-590075" y="1442125"/>
              <a:ext cx="257900" cy="310750"/>
            </a:xfrm>
            <a:custGeom>
              <a:avLst/>
              <a:gdLst/>
              <a:ahLst/>
              <a:cxnLst/>
              <a:rect l="l" t="t" r="r" b="b"/>
              <a:pathLst>
                <a:path w="10316" h="12430" extrusionOk="0">
                  <a:moveTo>
                    <a:pt x="4624" y="168"/>
                  </a:moveTo>
                  <a:cubicBezTo>
                    <a:pt x="3934" y="1110"/>
                    <a:pt x="3453" y="2114"/>
                    <a:pt x="3118" y="3223"/>
                  </a:cubicBezTo>
                  <a:cubicBezTo>
                    <a:pt x="3034" y="3516"/>
                    <a:pt x="2929" y="3830"/>
                    <a:pt x="2929" y="4144"/>
                  </a:cubicBezTo>
                  <a:cubicBezTo>
                    <a:pt x="2909" y="5294"/>
                    <a:pt x="2909" y="6403"/>
                    <a:pt x="2888" y="7554"/>
                  </a:cubicBezTo>
                  <a:cubicBezTo>
                    <a:pt x="2888" y="7993"/>
                    <a:pt x="2992" y="8370"/>
                    <a:pt x="3327" y="8663"/>
                  </a:cubicBezTo>
                  <a:cubicBezTo>
                    <a:pt x="3536" y="8830"/>
                    <a:pt x="3725" y="9040"/>
                    <a:pt x="3892" y="9228"/>
                  </a:cubicBezTo>
                  <a:cubicBezTo>
                    <a:pt x="4352" y="9730"/>
                    <a:pt x="4813" y="10170"/>
                    <a:pt x="5566" y="10065"/>
                  </a:cubicBezTo>
                  <a:cubicBezTo>
                    <a:pt x="5629" y="10065"/>
                    <a:pt x="5712" y="10065"/>
                    <a:pt x="5775" y="10086"/>
                  </a:cubicBezTo>
                  <a:cubicBezTo>
                    <a:pt x="7114" y="10609"/>
                    <a:pt x="8432" y="10462"/>
                    <a:pt x="9730" y="9960"/>
                  </a:cubicBezTo>
                  <a:cubicBezTo>
                    <a:pt x="9855" y="9918"/>
                    <a:pt x="10002" y="9877"/>
                    <a:pt x="10127" y="9835"/>
                  </a:cubicBezTo>
                  <a:cubicBezTo>
                    <a:pt x="10148" y="9835"/>
                    <a:pt x="10169" y="9835"/>
                    <a:pt x="10315" y="9877"/>
                  </a:cubicBezTo>
                  <a:cubicBezTo>
                    <a:pt x="10211" y="9981"/>
                    <a:pt x="10148" y="10086"/>
                    <a:pt x="10064" y="10149"/>
                  </a:cubicBezTo>
                  <a:cubicBezTo>
                    <a:pt x="9018" y="10902"/>
                    <a:pt x="7867" y="11446"/>
                    <a:pt x="6696" y="11948"/>
                  </a:cubicBezTo>
                  <a:cubicBezTo>
                    <a:pt x="5838" y="12325"/>
                    <a:pt x="4896" y="12429"/>
                    <a:pt x="3955" y="12157"/>
                  </a:cubicBezTo>
                  <a:cubicBezTo>
                    <a:pt x="3515" y="12032"/>
                    <a:pt x="3097" y="11948"/>
                    <a:pt x="2637" y="11843"/>
                  </a:cubicBezTo>
                  <a:cubicBezTo>
                    <a:pt x="1988" y="11697"/>
                    <a:pt x="1444" y="11341"/>
                    <a:pt x="1067" y="10755"/>
                  </a:cubicBezTo>
                  <a:cubicBezTo>
                    <a:pt x="712" y="10170"/>
                    <a:pt x="230" y="9646"/>
                    <a:pt x="105" y="8914"/>
                  </a:cubicBezTo>
                  <a:cubicBezTo>
                    <a:pt x="84" y="8684"/>
                    <a:pt x="0" y="8454"/>
                    <a:pt x="21" y="8224"/>
                  </a:cubicBezTo>
                  <a:cubicBezTo>
                    <a:pt x="168" y="6696"/>
                    <a:pt x="272" y="5148"/>
                    <a:pt x="795" y="3725"/>
                  </a:cubicBezTo>
                  <a:cubicBezTo>
                    <a:pt x="1318" y="2260"/>
                    <a:pt x="2260" y="1047"/>
                    <a:pt x="3620" y="231"/>
                  </a:cubicBezTo>
                  <a:cubicBezTo>
                    <a:pt x="3955" y="84"/>
                    <a:pt x="4269" y="1"/>
                    <a:pt x="4624" y="1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7"/>
            <p:cNvSpPr/>
            <p:nvPr/>
          </p:nvSpPr>
          <p:spPr>
            <a:xfrm flipH="1">
              <a:off x="-640300" y="1431675"/>
              <a:ext cx="339000" cy="350475"/>
            </a:xfrm>
            <a:custGeom>
              <a:avLst/>
              <a:gdLst/>
              <a:ahLst/>
              <a:cxnLst/>
              <a:rect l="l" t="t" r="r" b="b"/>
              <a:pathLst>
                <a:path w="13560" h="14019" extrusionOk="0">
                  <a:moveTo>
                    <a:pt x="7324" y="523"/>
                  </a:moveTo>
                  <a:cubicBezTo>
                    <a:pt x="6424" y="1172"/>
                    <a:pt x="6382" y="1214"/>
                    <a:pt x="6006" y="2197"/>
                  </a:cubicBezTo>
                  <a:cubicBezTo>
                    <a:pt x="5524" y="3327"/>
                    <a:pt x="5169" y="4478"/>
                    <a:pt x="5273" y="5733"/>
                  </a:cubicBezTo>
                  <a:cubicBezTo>
                    <a:pt x="5315" y="6298"/>
                    <a:pt x="5294" y="6905"/>
                    <a:pt x="5273" y="7512"/>
                  </a:cubicBezTo>
                  <a:cubicBezTo>
                    <a:pt x="5232" y="7930"/>
                    <a:pt x="5336" y="8244"/>
                    <a:pt x="5692" y="8537"/>
                  </a:cubicBezTo>
                  <a:cubicBezTo>
                    <a:pt x="5901" y="8704"/>
                    <a:pt x="6068" y="8914"/>
                    <a:pt x="6278" y="9102"/>
                  </a:cubicBezTo>
                  <a:cubicBezTo>
                    <a:pt x="6382" y="9186"/>
                    <a:pt x="6529" y="9290"/>
                    <a:pt x="6633" y="9311"/>
                  </a:cubicBezTo>
                  <a:cubicBezTo>
                    <a:pt x="7575" y="9437"/>
                    <a:pt x="8517" y="9834"/>
                    <a:pt x="9479" y="9625"/>
                  </a:cubicBezTo>
                  <a:cubicBezTo>
                    <a:pt x="10211" y="9479"/>
                    <a:pt x="10923" y="9186"/>
                    <a:pt x="11634" y="8976"/>
                  </a:cubicBezTo>
                  <a:cubicBezTo>
                    <a:pt x="12136" y="8809"/>
                    <a:pt x="12639" y="8663"/>
                    <a:pt x="13141" y="8537"/>
                  </a:cubicBezTo>
                  <a:cubicBezTo>
                    <a:pt x="13245" y="8495"/>
                    <a:pt x="13371" y="8579"/>
                    <a:pt x="13559" y="8600"/>
                  </a:cubicBezTo>
                  <a:cubicBezTo>
                    <a:pt x="13329" y="9792"/>
                    <a:pt x="12722" y="10671"/>
                    <a:pt x="11927" y="11466"/>
                  </a:cubicBezTo>
                  <a:cubicBezTo>
                    <a:pt x="11383" y="12010"/>
                    <a:pt x="10776" y="12450"/>
                    <a:pt x="10065" y="12764"/>
                  </a:cubicBezTo>
                  <a:cubicBezTo>
                    <a:pt x="9270" y="13119"/>
                    <a:pt x="8496" y="13621"/>
                    <a:pt x="7596" y="13810"/>
                  </a:cubicBezTo>
                  <a:cubicBezTo>
                    <a:pt x="7073" y="13914"/>
                    <a:pt x="6571" y="14019"/>
                    <a:pt x="6048" y="13977"/>
                  </a:cubicBezTo>
                  <a:cubicBezTo>
                    <a:pt x="4771" y="13810"/>
                    <a:pt x="3516" y="13601"/>
                    <a:pt x="2386" y="12952"/>
                  </a:cubicBezTo>
                  <a:cubicBezTo>
                    <a:pt x="1988" y="12722"/>
                    <a:pt x="1654" y="12429"/>
                    <a:pt x="1423" y="12031"/>
                  </a:cubicBezTo>
                  <a:cubicBezTo>
                    <a:pt x="1172" y="11634"/>
                    <a:pt x="900" y="11299"/>
                    <a:pt x="691" y="10901"/>
                  </a:cubicBezTo>
                  <a:cubicBezTo>
                    <a:pt x="210" y="10127"/>
                    <a:pt x="1" y="9269"/>
                    <a:pt x="126" y="8328"/>
                  </a:cubicBezTo>
                  <a:cubicBezTo>
                    <a:pt x="294" y="6926"/>
                    <a:pt x="503" y="5566"/>
                    <a:pt x="900" y="4248"/>
                  </a:cubicBezTo>
                  <a:cubicBezTo>
                    <a:pt x="1047" y="3745"/>
                    <a:pt x="1214" y="3264"/>
                    <a:pt x="1549" y="2846"/>
                  </a:cubicBezTo>
                  <a:cubicBezTo>
                    <a:pt x="1779" y="2574"/>
                    <a:pt x="1988" y="2218"/>
                    <a:pt x="2198" y="1904"/>
                  </a:cubicBezTo>
                  <a:cubicBezTo>
                    <a:pt x="2595" y="1339"/>
                    <a:pt x="3139" y="921"/>
                    <a:pt x="3746" y="544"/>
                  </a:cubicBezTo>
                  <a:cubicBezTo>
                    <a:pt x="4562" y="21"/>
                    <a:pt x="5441" y="0"/>
                    <a:pt x="6341" y="84"/>
                  </a:cubicBezTo>
                  <a:cubicBezTo>
                    <a:pt x="6445" y="84"/>
                    <a:pt x="6550" y="105"/>
                    <a:pt x="6613" y="168"/>
                  </a:cubicBezTo>
                  <a:cubicBezTo>
                    <a:pt x="6843" y="230"/>
                    <a:pt x="7052" y="377"/>
                    <a:pt x="7324" y="523"/>
                  </a:cubicBezTo>
                  <a:close/>
                  <a:moveTo>
                    <a:pt x="5859" y="586"/>
                  </a:moveTo>
                  <a:cubicBezTo>
                    <a:pt x="5483" y="419"/>
                    <a:pt x="5169" y="481"/>
                    <a:pt x="4876" y="649"/>
                  </a:cubicBezTo>
                  <a:cubicBezTo>
                    <a:pt x="3516" y="1486"/>
                    <a:pt x="2595" y="2699"/>
                    <a:pt x="2051" y="4143"/>
                  </a:cubicBezTo>
                  <a:cubicBezTo>
                    <a:pt x="1528" y="5566"/>
                    <a:pt x="1403" y="7114"/>
                    <a:pt x="1298" y="8642"/>
                  </a:cubicBezTo>
                  <a:cubicBezTo>
                    <a:pt x="1256" y="8872"/>
                    <a:pt x="1340" y="9102"/>
                    <a:pt x="1361" y="9332"/>
                  </a:cubicBezTo>
                  <a:cubicBezTo>
                    <a:pt x="1465" y="10044"/>
                    <a:pt x="1967" y="10567"/>
                    <a:pt x="2344" y="11173"/>
                  </a:cubicBezTo>
                  <a:cubicBezTo>
                    <a:pt x="2700" y="11780"/>
                    <a:pt x="3244" y="12115"/>
                    <a:pt x="3913" y="12261"/>
                  </a:cubicBezTo>
                  <a:cubicBezTo>
                    <a:pt x="4353" y="12366"/>
                    <a:pt x="4792" y="12471"/>
                    <a:pt x="5211" y="12575"/>
                  </a:cubicBezTo>
                  <a:cubicBezTo>
                    <a:pt x="6152" y="12847"/>
                    <a:pt x="7094" y="12764"/>
                    <a:pt x="7952" y="12366"/>
                  </a:cubicBezTo>
                  <a:cubicBezTo>
                    <a:pt x="9144" y="11864"/>
                    <a:pt x="10295" y="11299"/>
                    <a:pt x="11341" y="10567"/>
                  </a:cubicBezTo>
                  <a:cubicBezTo>
                    <a:pt x="11404" y="10504"/>
                    <a:pt x="11467" y="10399"/>
                    <a:pt x="11571" y="10295"/>
                  </a:cubicBezTo>
                  <a:cubicBezTo>
                    <a:pt x="11467" y="10274"/>
                    <a:pt x="11404" y="10253"/>
                    <a:pt x="11383" y="10253"/>
                  </a:cubicBezTo>
                  <a:cubicBezTo>
                    <a:pt x="11258" y="10274"/>
                    <a:pt x="11132" y="10336"/>
                    <a:pt x="10986" y="10378"/>
                  </a:cubicBezTo>
                  <a:cubicBezTo>
                    <a:pt x="9688" y="10880"/>
                    <a:pt x="8370" y="11027"/>
                    <a:pt x="7052" y="10504"/>
                  </a:cubicBezTo>
                  <a:cubicBezTo>
                    <a:pt x="6989" y="10483"/>
                    <a:pt x="6905" y="10462"/>
                    <a:pt x="6843" y="10483"/>
                  </a:cubicBezTo>
                  <a:cubicBezTo>
                    <a:pt x="6068" y="10588"/>
                    <a:pt x="5608" y="10148"/>
                    <a:pt x="5169" y="9646"/>
                  </a:cubicBezTo>
                  <a:cubicBezTo>
                    <a:pt x="4980" y="9437"/>
                    <a:pt x="4792" y="9269"/>
                    <a:pt x="4583" y="9081"/>
                  </a:cubicBezTo>
                  <a:cubicBezTo>
                    <a:pt x="4248" y="8788"/>
                    <a:pt x="4123" y="8432"/>
                    <a:pt x="4144" y="7972"/>
                  </a:cubicBezTo>
                  <a:cubicBezTo>
                    <a:pt x="4164" y="6821"/>
                    <a:pt x="4144" y="5712"/>
                    <a:pt x="4185" y="4562"/>
                  </a:cubicBezTo>
                  <a:cubicBezTo>
                    <a:pt x="4185" y="4248"/>
                    <a:pt x="4290" y="3955"/>
                    <a:pt x="4374" y="3641"/>
                  </a:cubicBezTo>
                  <a:cubicBezTo>
                    <a:pt x="4688" y="2532"/>
                    <a:pt x="5190" y="1528"/>
                    <a:pt x="5859" y="58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51" name="Google Shape;151;p33"/>
          <p:cNvSpPr/>
          <p:nvPr/>
        </p:nvSpPr>
        <p:spPr>
          <a:xfrm>
            <a:off x="8267600" y="2675650"/>
            <a:ext cx="313875" cy="324875"/>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33"/>
          <p:cNvSpPr/>
          <p:nvPr/>
        </p:nvSpPr>
        <p:spPr>
          <a:xfrm>
            <a:off x="557800" y="4070913"/>
            <a:ext cx="283550" cy="431575"/>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33"/>
          <p:cNvSpPr/>
          <p:nvPr/>
        </p:nvSpPr>
        <p:spPr>
          <a:xfrm>
            <a:off x="8596463" y="4578063"/>
            <a:ext cx="297150" cy="326950"/>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4" name="Google Shape;154;p33"/>
          <p:cNvGrpSpPr/>
          <p:nvPr/>
        </p:nvGrpSpPr>
        <p:grpSpPr>
          <a:xfrm>
            <a:off x="7840225" y="325325"/>
            <a:ext cx="741250" cy="792000"/>
            <a:chOff x="-3118700" y="2365900"/>
            <a:chExt cx="741250" cy="792000"/>
          </a:xfrm>
        </p:grpSpPr>
        <p:sp>
          <p:nvSpPr>
            <p:cNvPr id="155" name="Google Shape;155;p33"/>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33"/>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3"/>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33"/>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3"/>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33"/>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3"/>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3"/>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3"/>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33"/>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33"/>
          <p:cNvGrpSpPr/>
          <p:nvPr/>
        </p:nvGrpSpPr>
        <p:grpSpPr>
          <a:xfrm>
            <a:off x="2291875" y="4237100"/>
            <a:ext cx="956750" cy="553975"/>
            <a:chOff x="-1199475" y="2658325"/>
            <a:chExt cx="956750" cy="553975"/>
          </a:xfrm>
        </p:grpSpPr>
        <p:sp>
          <p:nvSpPr>
            <p:cNvPr id="166" name="Google Shape;166;p33"/>
            <p:cNvSpPr/>
            <p:nvPr/>
          </p:nvSpPr>
          <p:spPr>
            <a:xfrm>
              <a:off x="-1137750" y="2679225"/>
              <a:ext cx="873050" cy="389225"/>
            </a:xfrm>
            <a:custGeom>
              <a:avLst/>
              <a:gdLst/>
              <a:ahLst/>
              <a:cxnLst/>
              <a:rect l="l" t="t" r="r" b="b"/>
              <a:pathLst>
                <a:path w="34922" h="15569" extrusionOk="0">
                  <a:moveTo>
                    <a:pt x="20631" y="1"/>
                  </a:moveTo>
                  <a:cubicBezTo>
                    <a:pt x="21426" y="587"/>
                    <a:pt x="22158" y="1068"/>
                    <a:pt x="22472" y="1989"/>
                  </a:cubicBezTo>
                  <a:cubicBezTo>
                    <a:pt x="22556" y="2261"/>
                    <a:pt x="22723" y="2428"/>
                    <a:pt x="22912" y="2637"/>
                  </a:cubicBezTo>
                  <a:cubicBezTo>
                    <a:pt x="23456" y="3202"/>
                    <a:pt x="24021" y="3725"/>
                    <a:pt x="24460" y="4374"/>
                  </a:cubicBezTo>
                  <a:cubicBezTo>
                    <a:pt x="24586" y="4583"/>
                    <a:pt x="24816" y="4772"/>
                    <a:pt x="25025" y="4918"/>
                  </a:cubicBezTo>
                  <a:cubicBezTo>
                    <a:pt x="25694" y="5357"/>
                    <a:pt x="26343" y="5776"/>
                    <a:pt x="26992" y="6194"/>
                  </a:cubicBezTo>
                  <a:cubicBezTo>
                    <a:pt x="28205" y="6969"/>
                    <a:pt x="29314" y="7805"/>
                    <a:pt x="30340" y="8768"/>
                  </a:cubicBezTo>
                  <a:cubicBezTo>
                    <a:pt x="30946" y="9312"/>
                    <a:pt x="31595" y="9751"/>
                    <a:pt x="32223" y="10254"/>
                  </a:cubicBezTo>
                  <a:cubicBezTo>
                    <a:pt x="32516" y="10484"/>
                    <a:pt x="32767" y="10735"/>
                    <a:pt x="33039" y="10965"/>
                  </a:cubicBezTo>
                  <a:cubicBezTo>
                    <a:pt x="33122" y="11049"/>
                    <a:pt x="33185" y="11174"/>
                    <a:pt x="33290" y="11216"/>
                  </a:cubicBezTo>
                  <a:cubicBezTo>
                    <a:pt x="34022" y="11530"/>
                    <a:pt x="34294" y="12241"/>
                    <a:pt x="34713" y="12827"/>
                  </a:cubicBezTo>
                  <a:cubicBezTo>
                    <a:pt x="34922" y="13078"/>
                    <a:pt x="34901" y="13371"/>
                    <a:pt x="34733" y="13664"/>
                  </a:cubicBezTo>
                  <a:cubicBezTo>
                    <a:pt x="34608" y="13894"/>
                    <a:pt x="34441" y="14145"/>
                    <a:pt x="34273" y="14438"/>
                  </a:cubicBezTo>
                  <a:cubicBezTo>
                    <a:pt x="34210" y="14292"/>
                    <a:pt x="34169" y="14187"/>
                    <a:pt x="34127" y="14083"/>
                  </a:cubicBezTo>
                  <a:cubicBezTo>
                    <a:pt x="34106" y="13831"/>
                    <a:pt x="33980" y="13685"/>
                    <a:pt x="33771" y="13601"/>
                  </a:cubicBezTo>
                  <a:cubicBezTo>
                    <a:pt x="33373" y="13392"/>
                    <a:pt x="32976" y="13183"/>
                    <a:pt x="32557" y="12995"/>
                  </a:cubicBezTo>
                  <a:cubicBezTo>
                    <a:pt x="32411" y="12932"/>
                    <a:pt x="32223" y="12890"/>
                    <a:pt x="32034" y="12869"/>
                  </a:cubicBezTo>
                  <a:cubicBezTo>
                    <a:pt x="31344" y="12785"/>
                    <a:pt x="30612" y="12639"/>
                    <a:pt x="29900" y="12869"/>
                  </a:cubicBezTo>
                  <a:cubicBezTo>
                    <a:pt x="29210" y="12743"/>
                    <a:pt x="28540" y="12953"/>
                    <a:pt x="27829" y="12953"/>
                  </a:cubicBezTo>
                  <a:cubicBezTo>
                    <a:pt x="27264" y="12953"/>
                    <a:pt x="26699" y="13057"/>
                    <a:pt x="26134" y="13141"/>
                  </a:cubicBezTo>
                  <a:cubicBezTo>
                    <a:pt x="25548" y="13204"/>
                    <a:pt x="25004" y="13350"/>
                    <a:pt x="24460" y="13413"/>
                  </a:cubicBezTo>
                  <a:cubicBezTo>
                    <a:pt x="23749" y="13497"/>
                    <a:pt x="23037" y="13685"/>
                    <a:pt x="22347" y="13831"/>
                  </a:cubicBezTo>
                  <a:cubicBezTo>
                    <a:pt x="21217" y="14124"/>
                    <a:pt x="20066" y="14334"/>
                    <a:pt x="18915" y="14606"/>
                  </a:cubicBezTo>
                  <a:cubicBezTo>
                    <a:pt x="18497" y="14668"/>
                    <a:pt x="18099" y="14773"/>
                    <a:pt x="17702" y="14920"/>
                  </a:cubicBezTo>
                  <a:cubicBezTo>
                    <a:pt x="17116" y="15129"/>
                    <a:pt x="16509" y="15275"/>
                    <a:pt x="15881" y="15296"/>
                  </a:cubicBezTo>
                  <a:cubicBezTo>
                    <a:pt x="15358" y="15338"/>
                    <a:pt x="14814" y="15401"/>
                    <a:pt x="14291" y="15484"/>
                  </a:cubicBezTo>
                  <a:cubicBezTo>
                    <a:pt x="13810" y="15568"/>
                    <a:pt x="13266" y="15464"/>
                    <a:pt x="12764" y="15380"/>
                  </a:cubicBezTo>
                  <a:cubicBezTo>
                    <a:pt x="12638" y="15359"/>
                    <a:pt x="12513" y="15233"/>
                    <a:pt x="12408" y="15129"/>
                  </a:cubicBezTo>
                  <a:cubicBezTo>
                    <a:pt x="11508" y="14229"/>
                    <a:pt x="10650" y="13287"/>
                    <a:pt x="9897" y="12304"/>
                  </a:cubicBezTo>
                  <a:cubicBezTo>
                    <a:pt x="9583" y="11907"/>
                    <a:pt x="9207" y="11530"/>
                    <a:pt x="8851" y="11195"/>
                  </a:cubicBezTo>
                  <a:cubicBezTo>
                    <a:pt x="7972" y="10421"/>
                    <a:pt x="7198" y="9542"/>
                    <a:pt x="6466" y="8601"/>
                  </a:cubicBezTo>
                  <a:cubicBezTo>
                    <a:pt x="6131" y="8161"/>
                    <a:pt x="5712" y="7743"/>
                    <a:pt x="5315" y="7345"/>
                  </a:cubicBezTo>
                  <a:cubicBezTo>
                    <a:pt x="4290" y="6341"/>
                    <a:pt x="3160" y="5420"/>
                    <a:pt x="2218" y="4311"/>
                  </a:cubicBezTo>
                  <a:cubicBezTo>
                    <a:pt x="1883" y="3935"/>
                    <a:pt x="1381" y="3642"/>
                    <a:pt x="942" y="3328"/>
                  </a:cubicBezTo>
                  <a:cubicBezTo>
                    <a:pt x="649" y="3119"/>
                    <a:pt x="335" y="2930"/>
                    <a:pt x="0" y="2721"/>
                  </a:cubicBezTo>
                  <a:cubicBezTo>
                    <a:pt x="21" y="2575"/>
                    <a:pt x="84" y="2428"/>
                    <a:pt x="105" y="2324"/>
                  </a:cubicBezTo>
                  <a:cubicBezTo>
                    <a:pt x="210" y="2282"/>
                    <a:pt x="272" y="2261"/>
                    <a:pt x="314" y="2261"/>
                  </a:cubicBezTo>
                  <a:cubicBezTo>
                    <a:pt x="963" y="2365"/>
                    <a:pt x="1632" y="2282"/>
                    <a:pt x="2281" y="2156"/>
                  </a:cubicBezTo>
                  <a:cubicBezTo>
                    <a:pt x="2804" y="2052"/>
                    <a:pt x="3348" y="1989"/>
                    <a:pt x="3871" y="1863"/>
                  </a:cubicBezTo>
                  <a:cubicBezTo>
                    <a:pt x="5043" y="1570"/>
                    <a:pt x="6236" y="1466"/>
                    <a:pt x="7428" y="1424"/>
                  </a:cubicBezTo>
                  <a:cubicBezTo>
                    <a:pt x="9918" y="1277"/>
                    <a:pt x="12408" y="1131"/>
                    <a:pt x="14877" y="963"/>
                  </a:cubicBezTo>
                  <a:cubicBezTo>
                    <a:pt x="15379" y="943"/>
                    <a:pt x="15902" y="922"/>
                    <a:pt x="16425" y="943"/>
                  </a:cubicBezTo>
                  <a:cubicBezTo>
                    <a:pt x="17137" y="963"/>
                    <a:pt x="17806" y="922"/>
                    <a:pt x="18497" y="817"/>
                  </a:cubicBezTo>
                  <a:cubicBezTo>
                    <a:pt x="18832" y="754"/>
                    <a:pt x="19208" y="817"/>
                    <a:pt x="19564" y="838"/>
                  </a:cubicBezTo>
                  <a:cubicBezTo>
                    <a:pt x="19982" y="901"/>
                    <a:pt x="20275" y="796"/>
                    <a:pt x="20401" y="336"/>
                  </a:cubicBezTo>
                  <a:cubicBezTo>
                    <a:pt x="20464" y="273"/>
                    <a:pt x="20505" y="189"/>
                    <a:pt x="20631" y="1"/>
                  </a:cubicBezTo>
                  <a:close/>
                  <a:moveTo>
                    <a:pt x="7240" y="4500"/>
                  </a:moveTo>
                  <a:cubicBezTo>
                    <a:pt x="7303" y="4604"/>
                    <a:pt x="7303" y="4688"/>
                    <a:pt x="7324" y="4709"/>
                  </a:cubicBezTo>
                  <a:cubicBezTo>
                    <a:pt x="7616" y="4813"/>
                    <a:pt x="7721" y="5002"/>
                    <a:pt x="7763" y="5295"/>
                  </a:cubicBezTo>
                  <a:cubicBezTo>
                    <a:pt x="7847" y="5713"/>
                    <a:pt x="8056" y="6048"/>
                    <a:pt x="8286" y="6404"/>
                  </a:cubicBezTo>
                  <a:cubicBezTo>
                    <a:pt x="8600" y="6906"/>
                    <a:pt x="9060" y="7324"/>
                    <a:pt x="9416" y="7764"/>
                  </a:cubicBezTo>
                  <a:cubicBezTo>
                    <a:pt x="9834" y="8287"/>
                    <a:pt x="10378" y="8329"/>
                    <a:pt x="10964" y="8161"/>
                  </a:cubicBezTo>
                  <a:cubicBezTo>
                    <a:pt x="11299" y="8057"/>
                    <a:pt x="11613" y="7910"/>
                    <a:pt x="11927" y="7722"/>
                  </a:cubicBezTo>
                  <a:cubicBezTo>
                    <a:pt x="12345" y="7492"/>
                    <a:pt x="12785" y="7220"/>
                    <a:pt x="13266" y="7241"/>
                  </a:cubicBezTo>
                  <a:cubicBezTo>
                    <a:pt x="13789" y="7282"/>
                    <a:pt x="14249" y="7115"/>
                    <a:pt x="14751" y="6989"/>
                  </a:cubicBezTo>
                  <a:cubicBezTo>
                    <a:pt x="15379" y="6822"/>
                    <a:pt x="16007" y="6571"/>
                    <a:pt x="16697" y="6697"/>
                  </a:cubicBezTo>
                  <a:cubicBezTo>
                    <a:pt x="16802" y="6717"/>
                    <a:pt x="16927" y="6697"/>
                    <a:pt x="17053" y="6655"/>
                  </a:cubicBezTo>
                  <a:cubicBezTo>
                    <a:pt x="17660" y="6466"/>
                    <a:pt x="18288" y="6362"/>
                    <a:pt x="18915" y="6299"/>
                  </a:cubicBezTo>
                  <a:cubicBezTo>
                    <a:pt x="19124" y="6278"/>
                    <a:pt x="19334" y="6278"/>
                    <a:pt x="19543" y="6215"/>
                  </a:cubicBezTo>
                  <a:cubicBezTo>
                    <a:pt x="19773" y="6173"/>
                    <a:pt x="20003" y="6153"/>
                    <a:pt x="20254" y="6069"/>
                  </a:cubicBezTo>
                  <a:cubicBezTo>
                    <a:pt x="20694" y="5881"/>
                    <a:pt x="20798" y="5525"/>
                    <a:pt x="20589" y="5127"/>
                  </a:cubicBezTo>
                  <a:cubicBezTo>
                    <a:pt x="20526" y="5023"/>
                    <a:pt x="20422" y="4939"/>
                    <a:pt x="20380" y="4834"/>
                  </a:cubicBezTo>
                  <a:cubicBezTo>
                    <a:pt x="20275" y="4625"/>
                    <a:pt x="20108" y="4416"/>
                    <a:pt x="20066" y="4207"/>
                  </a:cubicBezTo>
                  <a:cubicBezTo>
                    <a:pt x="19878" y="3391"/>
                    <a:pt x="19271" y="3035"/>
                    <a:pt x="18518" y="2930"/>
                  </a:cubicBezTo>
                  <a:cubicBezTo>
                    <a:pt x="17702" y="2805"/>
                    <a:pt x="16865" y="2637"/>
                    <a:pt x="16028" y="2909"/>
                  </a:cubicBezTo>
                  <a:cubicBezTo>
                    <a:pt x="15965" y="2930"/>
                    <a:pt x="15860" y="2909"/>
                    <a:pt x="15777" y="2909"/>
                  </a:cubicBezTo>
                  <a:cubicBezTo>
                    <a:pt x="15254" y="2909"/>
                    <a:pt x="14772" y="3056"/>
                    <a:pt x="14312" y="3265"/>
                  </a:cubicBezTo>
                  <a:cubicBezTo>
                    <a:pt x="13977" y="3432"/>
                    <a:pt x="13580" y="3558"/>
                    <a:pt x="13203" y="3642"/>
                  </a:cubicBezTo>
                  <a:cubicBezTo>
                    <a:pt x="12429" y="3809"/>
                    <a:pt x="11613" y="3893"/>
                    <a:pt x="10839" y="4081"/>
                  </a:cubicBezTo>
                  <a:cubicBezTo>
                    <a:pt x="9939" y="4311"/>
                    <a:pt x="9081" y="4416"/>
                    <a:pt x="8161" y="4311"/>
                  </a:cubicBezTo>
                  <a:cubicBezTo>
                    <a:pt x="7868" y="4311"/>
                    <a:pt x="7554" y="4290"/>
                    <a:pt x="7240" y="4500"/>
                  </a:cubicBezTo>
                  <a:close/>
                  <a:moveTo>
                    <a:pt x="31867" y="11781"/>
                  </a:moveTo>
                  <a:cubicBezTo>
                    <a:pt x="31532" y="11404"/>
                    <a:pt x="31197" y="11091"/>
                    <a:pt x="30779" y="10881"/>
                  </a:cubicBezTo>
                  <a:cubicBezTo>
                    <a:pt x="30319" y="10651"/>
                    <a:pt x="29921" y="10337"/>
                    <a:pt x="29544" y="10002"/>
                  </a:cubicBezTo>
                  <a:cubicBezTo>
                    <a:pt x="28979" y="9479"/>
                    <a:pt x="28435" y="8914"/>
                    <a:pt x="27745" y="8538"/>
                  </a:cubicBezTo>
                  <a:cubicBezTo>
                    <a:pt x="27536" y="8391"/>
                    <a:pt x="27389" y="8224"/>
                    <a:pt x="27222" y="8057"/>
                  </a:cubicBezTo>
                  <a:lnTo>
                    <a:pt x="25255" y="6090"/>
                  </a:lnTo>
                  <a:cubicBezTo>
                    <a:pt x="25130" y="5964"/>
                    <a:pt x="25004" y="5839"/>
                    <a:pt x="24899" y="5713"/>
                  </a:cubicBezTo>
                  <a:cubicBezTo>
                    <a:pt x="24125" y="4562"/>
                    <a:pt x="22995" y="3725"/>
                    <a:pt x="22117" y="2637"/>
                  </a:cubicBezTo>
                  <a:cubicBezTo>
                    <a:pt x="21970" y="2470"/>
                    <a:pt x="21803" y="2282"/>
                    <a:pt x="21552" y="2324"/>
                  </a:cubicBezTo>
                  <a:cubicBezTo>
                    <a:pt x="21384" y="2512"/>
                    <a:pt x="21447" y="2700"/>
                    <a:pt x="21552" y="2826"/>
                  </a:cubicBezTo>
                  <a:cubicBezTo>
                    <a:pt x="21886" y="3307"/>
                    <a:pt x="22179" y="3788"/>
                    <a:pt x="22598" y="4165"/>
                  </a:cubicBezTo>
                  <a:cubicBezTo>
                    <a:pt x="23205" y="4709"/>
                    <a:pt x="23686" y="5337"/>
                    <a:pt x="24209" y="5964"/>
                  </a:cubicBezTo>
                  <a:cubicBezTo>
                    <a:pt x="24397" y="6173"/>
                    <a:pt x="24565" y="6383"/>
                    <a:pt x="24732" y="6571"/>
                  </a:cubicBezTo>
                  <a:lnTo>
                    <a:pt x="26783" y="8601"/>
                  </a:lnTo>
                  <a:cubicBezTo>
                    <a:pt x="26929" y="8768"/>
                    <a:pt x="27075" y="8914"/>
                    <a:pt x="27243" y="9019"/>
                  </a:cubicBezTo>
                  <a:cubicBezTo>
                    <a:pt x="28059" y="9500"/>
                    <a:pt x="28707" y="10149"/>
                    <a:pt x="29419" y="10756"/>
                  </a:cubicBezTo>
                  <a:cubicBezTo>
                    <a:pt x="30109" y="11321"/>
                    <a:pt x="30904" y="11614"/>
                    <a:pt x="31720" y="11886"/>
                  </a:cubicBezTo>
                  <a:cubicBezTo>
                    <a:pt x="31720" y="11844"/>
                    <a:pt x="31762" y="11823"/>
                    <a:pt x="31867" y="1178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33"/>
            <p:cNvSpPr/>
            <p:nvPr/>
          </p:nvSpPr>
          <p:spPr>
            <a:xfrm>
              <a:off x="-1173850" y="2814725"/>
              <a:ext cx="870975" cy="335325"/>
            </a:xfrm>
            <a:custGeom>
              <a:avLst/>
              <a:gdLst/>
              <a:ahLst/>
              <a:cxnLst/>
              <a:rect l="l" t="t" r="r" b="b"/>
              <a:pathLst>
                <a:path w="34839" h="13413" extrusionOk="0">
                  <a:moveTo>
                    <a:pt x="13601" y="11236"/>
                  </a:moveTo>
                  <a:cubicBezTo>
                    <a:pt x="13643" y="11090"/>
                    <a:pt x="13664" y="10901"/>
                    <a:pt x="13706" y="10713"/>
                  </a:cubicBezTo>
                  <a:cubicBezTo>
                    <a:pt x="14019" y="10755"/>
                    <a:pt x="14312" y="10776"/>
                    <a:pt x="14626" y="10818"/>
                  </a:cubicBezTo>
                  <a:cubicBezTo>
                    <a:pt x="15233" y="10901"/>
                    <a:pt x="15798" y="10964"/>
                    <a:pt x="16405" y="10776"/>
                  </a:cubicBezTo>
                  <a:cubicBezTo>
                    <a:pt x="16698" y="10671"/>
                    <a:pt x="17011" y="10692"/>
                    <a:pt x="17283" y="10692"/>
                  </a:cubicBezTo>
                  <a:cubicBezTo>
                    <a:pt x="18016" y="10671"/>
                    <a:pt x="18727" y="10525"/>
                    <a:pt x="19418" y="10274"/>
                  </a:cubicBezTo>
                  <a:cubicBezTo>
                    <a:pt x="19836" y="10106"/>
                    <a:pt x="20276" y="10064"/>
                    <a:pt x="20715" y="9960"/>
                  </a:cubicBezTo>
                  <a:cubicBezTo>
                    <a:pt x="20799" y="9939"/>
                    <a:pt x="20903" y="9939"/>
                    <a:pt x="20987" y="9918"/>
                  </a:cubicBezTo>
                  <a:cubicBezTo>
                    <a:pt x="22180" y="9646"/>
                    <a:pt x="23393" y="9353"/>
                    <a:pt x="24586" y="9102"/>
                  </a:cubicBezTo>
                  <a:cubicBezTo>
                    <a:pt x="24774" y="9039"/>
                    <a:pt x="24921" y="8997"/>
                    <a:pt x="25109" y="8956"/>
                  </a:cubicBezTo>
                  <a:cubicBezTo>
                    <a:pt x="26322" y="8788"/>
                    <a:pt x="27536" y="8579"/>
                    <a:pt x="28771" y="8391"/>
                  </a:cubicBezTo>
                  <a:cubicBezTo>
                    <a:pt x="28980" y="8370"/>
                    <a:pt x="29189" y="8349"/>
                    <a:pt x="29398" y="8370"/>
                  </a:cubicBezTo>
                  <a:cubicBezTo>
                    <a:pt x="29733" y="8391"/>
                    <a:pt x="30047" y="8286"/>
                    <a:pt x="30361" y="8307"/>
                  </a:cubicBezTo>
                  <a:cubicBezTo>
                    <a:pt x="31867" y="8370"/>
                    <a:pt x="33353" y="8014"/>
                    <a:pt x="34838" y="8474"/>
                  </a:cubicBezTo>
                  <a:cubicBezTo>
                    <a:pt x="34817" y="8684"/>
                    <a:pt x="34797" y="8893"/>
                    <a:pt x="34797" y="9039"/>
                  </a:cubicBezTo>
                  <a:cubicBezTo>
                    <a:pt x="34713" y="9102"/>
                    <a:pt x="34713" y="9123"/>
                    <a:pt x="34692" y="9123"/>
                  </a:cubicBezTo>
                  <a:cubicBezTo>
                    <a:pt x="33248" y="9290"/>
                    <a:pt x="31846" y="9458"/>
                    <a:pt x="30403" y="9562"/>
                  </a:cubicBezTo>
                  <a:cubicBezTo>
                    <a:pt x="28331" y="9730"/>
                    <a:pt x="26260" y="9981"/>
                    <a:pt x="24251" y="10378"/>
                  </a:cubicBezTo>
                  <a:cubicBezTo>
                    <a:pt x="22368" y="10734"/>
                    <a:pt x="20464" y="10964"/>
                    <a:pt x="18560" y="11132"/>
                  </a:cubicBezTo>
                  <a:cubicBezTo>
                    <a:pt x="17576" y="11215"/>
                    <a:pt x="16635" y="11320"/>
                    <a:pt x="15672" y="11404"/>
                  </a:cubicBezTo>
                  <a:cubicBezTo>
                    <a:pt x="15589" y="11404"/>
                    <a:pt x="15526" y="11487"/>
                    <a:pt x="15442" y="11508"/>
                  </a:cubicBezTo>
                  <a:cubicBezTo>
                    <a:pt x="15798" y="11843"/>
                    <a:pt x="16216" y="12031"/>
                    <a:pt x="16802" y="11989"/>
                  </a:cubicBezTo>
                  <a:cubicBezTo>
                    <a:pt x="17304" y="11969"/>
                    <a:pt x="17827" y="11885"/>
                    <a:pt x="18309" y="11864"/>
                  </a:cubicBezTo>
                  <a:cubicBezTo>
                    <a:pt x="18309" y="12094"/>
                    <a:pt x="18141" y="12073"/>
                    <a:pt x="18037" y="12094"/>
                  </a:cubicBezTo>
                  <a:cubicBezTo>
                    <a:pt x="16844" y="12303"/>
                    <a:pt x="15672" y="12513"/>
                    <a:pt x="14438" y="12722"/>
                  </a:cubicBezTo>
                  <a:cubicBezTo>
                    <a:pt x="14145" y="12513"/>
                    <a:pt x="13852" y="12303"/>
                    <a:pt x="13538" y="12073"/>
                  </a:cubicBezTo>
                  <a:cubicBezTo>
                    <a:pt x="13454" y="12031"/>
                    <a:pt x="13350" y="11969"/>
                    <a:pt x="13329" y="11927"/>
                  </a:cubicBezTo>
                  <a:cubicBezTo>
                    <a:pt x="13120" y="11299"/>
                    <a:pt x="12659" y="11445"/>
                    <a:pt x="12178" y="11571"/>
                  </a:cubicBezTo>
                  <a:cubicBezTo>
                    <a:pt x="10546" y="10044"/>
                    <a:pt x="8893" y="8516"/>
                    <a:pt x="7261" y="6968"/>
                  </a:cubicBezTo>
                  <a:lnTo>
                    <a:pt x="7115" y="6842"/>
                  </a:lnTo>
                  <a:cubicBezTo>
                    <a:pt x="6027" y="6110"/>
                    <a:pt x="5127" y="5126"/>
                    <a:pt x="4143" y="4227"/>
                  </a:cubicBezTo>
                  <a:cubicBezTo>
                    <a:pt x="3620" y="3766"/>
                    <a:pt x="3034" y="3285"/>
                    <a:pt x="2490" y="2825"/>
                  </a:cubicBezTo>
                  <a:cubicBezTo>
                    <a:pt x="2239" y="2574"/>
                    <a:pt x="1967" y="2532"/>
                    <a:pt x="1612" y="2678"/>
                  </a:cubicBezTo>
                  <a:cubicBezTo>
                    <a:pt x="1842" y="2888"/>
                    <a:pt x="2051" y="3076"/>
                    <a:pt x="2239" y="3285"/>
                  </a:cubicBezTo>
                  <a:cubicBezTo>
                    <a:pt x="2449" y="3494"/>
                    <a:pt x="2616" y="3725"/>
                    <a:pt x="2825" y="3934"/>
                  </a:cubicBezTo>
                  <a:cubicBezTo>
                    <a:pt x="3348" y="4436"/>
                    <a:pt x="3871" y="4938"/>
                    <a:pt x="4374" y="5461"/>
                  </a:cubicBezTo>
                  <a:cubicBezTo>
                    <a:pt x="4980" y="6068"/>
                    <a:pt x="5587" y="6633"/>
                    <a:pt x="6257" y="7135"/>
                  </a:cubicBezTo>
                  <a:cubicBezTo>
                    <a:pt x="6571" y="7365"/>
                    <a:pt x="6843" y="7658"/>
                    <a:pt x="7115" y="7909"/>
                  </a:cubicBezTo>
                  <a:cubicBezTo>
                    <a:pt x="8349" y="9060"/>
                    <a:pt x="9605" y="10190"/>
                    <a:pt x="10839" y="11341"/>
                  </a:cubicBezTo>
                  <a:cubicBezTo>
                    <a:pt x="11090" y="11571"/>
                    <a:pt x="11362" y="11843"/>
                    <a:pt x="11592" y="12094"/>
                  </a:cubicBezTo>
                  <a:cubicBezTo>
                    <a:pt x="11822" y="12387"/>
                    <a:pt x="12073" y="12617"/>
                    <a:pt x="12492" y="12659"/>
                  </a:cubicBezTo>
                  <a:cubicBezTo>
                    <a:pt x="12722" y="12680"/>
                    <a:pt x="12931" y="12785"/>
                    <a:pt x="13141" y="12868"/>
                  </a:cubicBezTo>
                  <a:cubicBezTo>
                    <a:pt x="13162" y="13182"/>
                    <a:pt x="12952" y="13245"/>
                    <a:pt x="12743" y="13412"/>
                  </a:cubicBezTo>
                  <a:cubicBezTo>
                    <a:pt x="12241" y="13182"/>
                    <a:pt x="11781" y="12889"/>
                    <a:pt x="11362" y="12492"/>
                  </a:cubicBezTo>
                  <a:cubicBezTo>
                    <a:pt x="10860" y="11989"/>
                    <a:pt x="10316" y="11613"/>
                    <a:pt x="9688" y="11299"/>
                  </a:cubicBezTo>
                  <a:cubicBezTo>
                    <a:pt x="9458" y="11152"/>
                    <a:pt x="9207" y="11006"/>
                    <a:pt x="8998" y="10839"/>
                  </a:cubicBezTo>
                  <a:cubicBezTo>
                    <a:pt x="7596" y="9730"/>
                    <a:pt x="6215" y="8600"/>
                    <a:pt x="4813" y="7428"/>
                  </a:cubicBezTo>
                  <a:cubicBezTo>
                    <a:pt x="4081" y="6800"/>
                    <a:pt x="3390" y="6131"/>
                    <a:pt x="2679" y="5482"/>
                  </a:cubicBezTo>
                  <a:cubicBezTo>
                    <a:pt x="2386" y="5231"/>
                    <a:pt x="2093" y="4959"/>
                    <a:pt x="1779" y="4729"/>
                  </a:cubicBezTo>
                  <a:cubicBezTo>
                    <a:pt x="1151" y="4248"/>
                    <a:pt x="586" y="3725"/>
                    <a:pt x="63" y="3097"/>
                  </a:cubicBezTo>
                  <a:cubicBezTo>
                    <a:pt x="1" y="2720"/>
                    <a:pt x="1" y="2344"/>
                    <a:pt x="293" y="2009"/>
                  </a:cubicBezTo>
                  <a:cubicBezTo>
                    <a:pt x="733" y="1507"/>
                    <a:pt x="817" y="963"/>
                    <a:pt x="691" y="335"/>
                  </a:cubicBezTo>
                  <a:cubicBezTo>
                    <a:pt x="670" y="251"/>
                    <a:pt x="712" y="168"/>
                    <a:pt x="733" y="0"/>
                  </a:cubicBezTo>
                  <a:cubicBezTo>
                    <a:pt x="1361" y="879"/>
                    <a:pt x="2281" y="1297"/>
                    <a:pt x="3034" y="1946"/>
                  </a:cubicBezTo>
                  <a:cubicBezTo>
                    <a:pt x="3725" y="2532"/>
                    <a:pt x="4457" y="3076"/>
                    <a:pt x="5169" y="3620"/>
                  </a:cubicBezTo>
                  <a:cubicBezTo>
                    <a:pt x="5315" y="3766"/>
                    <a:pt x="5503" y="3892"/>
                    <a:pt x="5650" y="4018"/>
                  </a:cubicBezTo>
                  <a:cubicBezTo>
                    <a:pt x="7303" y="5503"/>
                    <a:pt x="8956" y="7010"/>
                    <a:pt x="10567" y="8516"/>
                  </a:cubicBezTo>
                  <a:cubicBezTo>
                    <a:pt x="11048" y="8935"/>
                    <a:pt x="11446" y="9437"/>
                    <a:pt x="11885" y="9897"/>
                  </a:cubicBezTo>
                  <a:cubicBezTo>
                    <a:pt x="12283" y="10316"/>
                    <a:pt x="12638" y="10776"/>
                    <a:pt x="13015" y="11194"/>
                  </a:cubicBezTo>
                  <a:cubicBezTo>
                    <a:pt x="13182" y="11383"/>
                    <a:pt x="13371" y="11383"/>
                    <a:pt x="13601" y="1123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33"/>
            <p:cNvSpPr/>
            <p:nvPr/>
          </p:nvSpPr>
          <p:spPr>
            <a:xfrm>
              <a:off x="-831225" y="3061100"/>
              <a:ext cx="516325" cy="128175"/>
            </a:xfrm>
            <a:custGeom>
              <a:avLst/>
              <a:gdLst/>
              <a:ahLst/>
              <a:cxnLst/>
              <a:rect l="l" t="t" r="r" b="b"/>
              <a:pathLst>
                <a:path w="20653" h="5127" extrusionOk="0">
                  <a:moveTo>
                    <a:pt x="879" y="4310"/>
                  </a:moveTo>
                  <a:cubicBezTo>
                    <a:pt x="1256" y="4896"/>
                    <a:pt x="1884" y="4708"/>
                    <a:pt x="2449" y="4938"/>
                  </a:cubicBezTo>
                  <a:cubicBezTo>
                    <a:pt x="2239" y="5022"/>
                    <a:pt x="2093" y="5127"/>
                    <a:pt x="1946" y="5127"/>
                  </a:cubicBezTo>
                  <a:cubicBezTo>
                    <a:pt x="1528" y="5106"/>
                    <a:pt x="1109" y="5043"/>
                    <a:pt x="691" y="5001"/>
                  </a:cubicBezTo>
                  <a:cubicBezTo>
                    <a:pt x="482" y="4708"/>
                    <a:pt x="252" y="4415"/>
                    <a:pt x="1" y="4080"/>
                  </a:cubicBezTo>
                  <a:cubicBezTo>
                    <a:pt x="84" y="3913"/>
                    <a:pt x="168" y="3746"/>
                    <a:pt x="273" y="3536"/>
                  </a:cubicBezTo>
                  <a:cubicBezTo>
                    <a:pt x="1402" y="3348"/>
                    <a:pt x="2511" y="3160"/>
                    <a:pt x="3641" y="3013"/>
                  </a:cubicBezTo>
                  <a:cubicBezTo>
                    <a:pt x="3767" y="2971"/>
                    <a:pt x="3871" y="3013"/>
                    <a:pt x="4018" y="2971"/>
                  </a:cubicBezTo>
                  <a:cubicBezTo>
                    <a:pt x="6006" y="2448"/>
                    <a:pt x="8056" y="2448"/>
                    <a:pt x="10023" y="1904"/>
                  </a:cubicBezTo>
                  <a:cubicBezTo>
                    <a:pt x="11048" y="1611"/>
                    <a:pt x="12115" y="1611"/>
                    <a:pt x="13141" y="1507"/>
                  </a:cubicBezTo>
                  <a:cubicBezTo>
                    <a:pt x="14187" y="1381"/>
                    <a:pt x="15233" y="1277"/>
                    <a:pt x="16279" y="1151"/>
                  </a:cubicBezTo>
                  <a:cubicBezTo>
                    <a:pt x="16781" y="1088"/>
                    <a:pt x="17263" y="984"/>
                    <a:pt x="17786" y="1067"/>
                  </a:cubicBezTo>
                  <a:cubicBezTo>
                    <a:pt x="18037" y="1088"/>
                    <a:pt x="18267" y="1025"/>
                    <a:pt x="18497" y="984"/>
                  </a:cubicBezTo>
                  <a:cubicBezTo>
                    <a:pt x="18915" y="942"/>
                    <a:pt x="19313" y="858"/>
                    <a:pt x="19857" y="774"/>
                  </a:cubicBezTo>
                  <a:cubicBezTo>
                    <a:pt x="19606" y="565"/>
                    <a:pt x="19459" y="440"/>
                    <a:pt x="19313" y="335"/>
                  </a:cubicBezTo>
                  <a:cubicBezTo>
                    <a:pt x="19334" y="314"/>
                    <a:pt x="19334" y="230"/>
                    <a:pt x="19397" y="230"/>
                  </a:cubicBezTo>
                  <a:cubicBezTo>
                    <a:pt x="19773" y="126"/>
                    <a:pt x="20192" y="0"/>
                    <a:pt x="20652" y="230"/>
                  </a:cubicBezTo>
                  <a:cubicBezTo>
                    <a:pt x="20610" y="565"/>
                    <a:pt x="20589" y="942"/>
                    <a:pt x="20506" y="1277"/>
                  </a:cubicBezTo>
                  <a:cubicBezTo>
                    <a:pt x="20464" y="1590"/>
                    <a:pt x="20296" y="1758"/>
                    <a:pt x="20024" y="1674"/>
                  </a:cubicBezTo>
                  <a:cubicBezTo>
                    <a:pt x="19418" y="1549"/>
                    <a:pt x="18832" y="1779"/>
                    <a:pt x="18246" y="1821"/>
                  </a:cubicBezTo>
                  <a:cubicBezTo>
                    <a:pt x="17681" y="1862"/>
                    <a:pt x="17158" y="1967"/>
                    <a:pt x="16614" y="1883"/>
                  </a:cubicBezTo>
                  <a:cubicBezTo>
                    <a:pt x="16363" y="1862"/>
                    <a:pt x="16091" y="1925"/>
                    <a:pt x="15798" y="1988"/>
                  </a:cubicBezTo>
                  <a:cubicBezTo>
                    <a:pt x="13915" y="2386"/>
                    <a:pt x="12032" y="2804"/>
                    <a:pt x="10128" y="3034"/>
                  </a:cubicBezTo>
                  <a:cubicBezTo>
                    <a:pt x="9709" y="3076"/>
                    <a:pt x="9312" y="3222"/>
                    <a:pt x="8893" y="3264"/>
                  </a:cubicBezTo>
                  <a:cubicBezTo>
                    <a:pt x="7512" y="3453"/>
                    <a:pt x="6089" y="3641"/>
                    <a:pt x="4729" y="3955"/>
                  </a:cubicBezTo>
                  <a:cubicBezTo>
                    <a:pt x="4248" y="4059"/>
                    <a:pt x="3725" y="4101"/>
                    <a:pt x="3223" y="4122"/>
                  </a:cubicBezTo>
                  <a:cubicBezTo>
                    <a:pt x="2825" y="4164"/>
                    <a:pt x="2449" y="4122"/>
                    <a:pt x="2051" y="4101"/>
                  </a:cubicBezTo>
                  <a:cubicBezTo>
                    <a:pt x="1716" y="4080"/>
                    <a:pt x="1319" y="4038"/>
                    <a:pt x="879" y="431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33"/>
            <p:cNvSpPr/>
            <p:nvPr/>
          </p:nvSpPr>
          <p:spPr>
            <a:xfrm>
              <a:off x="-1156575" y="2763450"/>
              <a:ext cx="254225" cy="244825"/>
            </a:xfrm>
            <a:custGeom>
              <a:avLst/>
              <a:gdLst/>
              <a:ahLst/>
              <a:cxnLst/>
              <a:rect l="l" t="t" r="r" b="b"/>
              <a:pathLst>
                <a:path w="10169" h="9793" extrusionOk="0">
                  <a:moveTo>
                    <a:pt x="126" y="1256"/>
                  </a:moveTo>
                  <a:cubicBezTo>
                    <a:pt x="126" y="984"/>
                    <a:pt x="126" y="733"/>
                    <a:pt x="105" y="503"/>
                  </a:cubicBezTo>
                  <a:cubicBezTo>
                    <a:pt x="84" y="315"/>
                    <a:pt x="0" y="105"/>
                    <a:pt x="209" y="43"/>
                  </a:cubicBezTo>
                  <a:cubicBezTo>
                    <a:pt x="335" y="1"/>
                    <a:pt x="544" y="105"/>
                    <a:pt x="670" y="189"/>
                  </a:cubicBezTo>
                  <a:cubicBezTo>
                    <a:pt x="1507" y="712"/>
                    <a:pt x="2302" y="1319"/>
                    <a:pt x="2888" y="2135"/>
                  </a:cubicBezTo>
                  <a:cubicBezTo>
                    <a:pt x="3285" y="2658"/>
                    <a:pt x="3808" y="3076"/>
                    <a:pt x="4310" y="3516"/>
                  </a:cubicBezTo>
                  <a:cubicBezTo>
                    <a:pt x="5440" y="4499"/>
                    <a:pt x="6445" y="5608"/>
                    <a:pt x="7386" y="6780"/>
                  </a:cubicBezTo>
                  <a:cubicBezTo>
                    <a:pt x="7909" y="7429"/>
                    <a:pt x="8579" y="7952"/>
                    <a:pt x="9165" y="8558"/>
                  </a:cubicBezTo>
                  <a:cubicBezTo>
                    <a:pt x="9520" y="8893"/>
                    <a:pt x="9834" y="9249"/>
                    <a:pt x="10169" y="9605"/>
                  </a:cubicBezTo>
                  <a:cubicBezTo>
                    <a:pt x="9939" y="9793"/>
                    <a:pt x="9855" y="9605"/>
                    <a:pt x="9771" y="9521"/>
                  </a:cubicBezTo>
                  <a:cubicBezTo>
                    <a:pt x="8369" y="8245"/>
                    <a:pt x="6947" y="6905"/>
                    <a:pt x="5503" y="5629"/>
                  </a:cubicBezTo>
                  <a:cubicBezTo>
                    <a:pt x="5043" y="5211"/>
                    <a:pt x="4520" y="4855"/>
                    <a:pt x="4017" y="4457"/>
                  </a:cubicBezTo>
                  <a:cubicBezTo>
                    <a:pt x="3097" y="3767"/>
                    <a:pt x="2239" y="3035"/>
                    <a:pt x="1276" y="2407"/>
                  </a:cubicBezTo>
                  <a:cubicBezTo>
                    <a:pt x="837" y="2156"/>
                    <a:pt x="502" y="1654"/>
                    <a:pt x="126" y="125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3"/>
            <p:cNvSpPr/>
            <p:nvPr/>
          </p:nvSpPr>
          <p:spPr>
            <a:xfrm>
              <a:off x="-1171750" y="2927700"/>
              <a:ext cx="148050" cy="129750"/>
            </a:xfrm>
            <a:custGeom>
              <a:avLst/>
              <a:gdLst/>
              <a:ahLst/>
              <a:cxnLst/>
              <a:rect l="l" t="t" r="r" b="b"/>
              <a:pathLst>
                <a:path w="5922" h="5190" extrusionOk="0">
                  <a:moveTo>
                    <a:pt x="5838" y="5190"/>
                  </a:moveTo>
                  <a:cubicBezTo>
                    <a:pt x="5524" y="4939"/>
                    <a:pt x="5210" y="4709"/>
                    <a:pt x="4896" y="4499"/>
                  </a:cubicBezTo>
                  <a:cubicBezTo>
                    <a:pt x="4311" y="4144"/>
                    <a:pt x="3787" y="3683"/>
                    <a:pt x="3327" y="3160"/>
                  </a:cubicBezTo>
                  <a:cubicBezTo>
                    <a:pt x="2741" y="2553"/>
                    <a:pt x="2093" y="2030"/>
                    <a:pt x="1528" y="1444"/>
                  </a:cubicBezTo>
                  <a:cubicBezTo>
                    <a:pt x="1130" y="1026"/>
                    <a:pt x="712" y="649"/>
                    <a:pt x="189" y="398"/>
                  </a:cubicBezTo>
                  <a:cubicBezTo>
                    <a:pt x="63" y="315"/>
                    <a:pt x="0" y="168"/>
                    <a:pt x="209" y="1"/>
                  </a:cubicBezTo>
                  <a:cubicBezTo>
                    <a:pt x="921" y="607"/>
                    <a:pt x="1632" y="1172"/>
                    <a:pt x="2302" y="1800"/>
                  </a:cubicBezTo>
                  <a:cubicBezTo>
                    <a:pt x="3306" y="2658"/>
                    <a:pt x="4290" y="3558"/>
                    <a:pt x="5294" y="4416"/>
                  </a:cubicBezTo>
                  <a:cubicBezTo>
                    <a:pt x="5482" y="4604"/>
                    <a:pt x="5712" y="4750"/>
                    <a:pt x="5880" y="4960"/>
                  </a:cubicBezTo>
                  <a:cubicBezTo>
                    <a:pt x="5922" y="4981"/>
                    <a:pt x="5838" y="5106"/>
                    <a:pt x="5838" y="519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3"/>
            <p:cNvSpPr/>
            <p:nvPr/>
          </p:nvSpPr>
          <p:spPr>
            <a:xfrm>
              <a:off x="-572300" y="3140075"/>
              <a:ext cx="156950" cy="27225"/>
            </a:xfrm>
            <a:custGeom>
              <a:avLst/>
              <a:gdLst/>
              <a:ahLst/>
              <a:cxnLst/>
              <a:rect l="l" t="t" r="r" b="b"/>
              <a:pathLst>
                <a:path w="6278" h="1089" extrusionOk="0">
                  <a:moveTo>
                    <a:pt x="1" y="900"/>
                  </a:moveTo>
                  <a:cubicBezTo>
                    <a:pt x="2093" y="377"/>
                    <a:pt x="4165" y="147"/>
                    <a:pt x="6278" y="1"/>
                  </a:cubicBezTo>
                  <a:cubicBezTo>
                    <a:pt x="6006" y="210"/>
                    <a:pt x="5420" y="461"/>
                    <a:pt x="5085" y="419"/>
                  </a:cubicBezTo>
                  <a:cubicBezTo>
                    <a:pt x="4583" y="398"/>
                    <a:pt x="4144" y="461"/>
                    <a:pt x="3662" y="587"/>
                  </a:cubicBezTo>
                  <a:cubicBezTo>
                    <a:pt x="3453" y="628"/>
                    <a:pt x="3244" y="628"/>
                    <a:pt x="3035" y="628"/>
                  </a:cubicBezTo>
                  <a:cubicBezTo>
                    <a:pt x="2344" y="628"/>
                    <a:pt x="1675" y="775"/>
                    <a:pt x="1005" y="921"/>
                  </a:cubicBezTo>
                  <a:cubicBezTo>
                    <a:pt x="691" y="1005"/>
                    <a:pt x="377" y="1089"/>
                    <a:pt x="1" y="90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33"/>
            <p:cNvSpPr/>
            <p:nvPr/>
          </p:nvSpPr>
          <p:spPr>
            <a:xfrm>
              <a:off x="-1012725" y="3059000"/>
              <a:ext cx="52850" cy="46575"/>
            </a:xfrm>
            <a:custGeom>
              <a:avLst/>
              <a:gdLst/>
              <a:ahLst/>
              <a:cxnLst/>
              <a:rect l="l" t="t" r="r" b="b"/>
              <a:pathLst>
                <a:path w="2114" h="1863" extrusionOk="0">
                  <a:moveTo>
                    <a:pt x="0" y="1"/>
                  </a:moveTo>
                  <a:cubicBezTo>
                    <a:pt x="732" y="586"/>
                    <a:pt x="1486" y="1130"/>
                    <a:pt x="2113" y="1863"/>
                  </a:cubicBezTo>
                  <a:cubicBezTo>
                    <a:pt x="1988" y="1821"/>
                    <a:pt x="1862" y="1779"/>
                    <a:pt x="1758" y="1737"/>
                  </a:cubicBezTo>
                  <a:cubicBezTo>
                    <a:pt x="1151" y="1340"/>
                    <a:pt x="565" y="921"/>
                    <a:pt x="126" y="314"/>
                  </a:cubicBezTo>
                  <a:cubicBezTo>
                    <a:pt x="84" y="252"/>
                    <a:pt x="42" y="105"/>
                    <a:pt x="21" y="1"/>
                  </a:cubicBezTo>
                  <a:close/>
                </a:path>
              </a:pathLst>
            </a:custGeom>
            <a:solidFill>
              <a:srgbClr val="E6E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3"/>
            <p:cNvSpPr/>
            <p:nvPr/>
          </p:nvSpPr>
          <p:spPr>
            <a:xfrm>
              <a:off x="-1025825" y="3053775"/>
              <a:ext cx="13625" cy="5250"/>
            </a:xfrm>
            <a:custGeom>
              <a:avLst/>
              <a:gdLst/>
              <a:ahLst/>
              <a:cxnLst/>
              <a:rect l="l" t="t" r="r" b="b"/>
              <a:pathLst>
                <a:path w="545" h="210" extrusionOk="0">
                  <a:moveTo>
                    <a:pt x="1" y="147"/>
                  </a:moveTo>
                  <a:cubicBezTo>
                    <a:pt x="210" y="0"/>
                    <a:pt x="357" y="84"/>
                    <a:pt x="524" y="210"/>
                  </a:cubicBezTo>
                  <a:lnTo>
                    <a:pt x="545" y="189"/>
                  </a:lnTo>
                  <a:cubicBezTo>
                    <a:pt x="357" y="168"/>
                    <a:pt x="168" y="147"/>
                    <a:pt x="1" y="147"/>
                  </a:cubicBezTo>
                  <a:close/>
                </a:path>
              </a:pathLst>
            </a:custGeom>
            <a:solidFill>
              <a:srgbClr val="E6E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33"/>
            <p:cNvSpPr/>
            <p:nvPr/>
          </p:nvSpPr>
          <p:spPr>
            <a:xfrm>
              <a:off x="-922775" y="2765025"/>
              <a:ext cx="278850" cy="100450"/>
            </a:xfrm>
            <a:custGeom>
              <a:avLst/>
              <a:gdLst/>
              <a:ahLst/>
              <a:cxnLst/>
              <a:rect l="l" t="t" r="r" b="b"/>
              <a:pathLst>
                <a:path w="11154" h="4018" extrusionOk="0">
                  <a:moveTo>
                    <a:pt x="1" y="1653"/>
                  </a:moveTo>
                  <a:cubicBezTo>
                    <a:pt x="838" y="1800"/>
                    <a:pt x="1528" y="1612"/>
                    <a:pt x="2198" y="1486"/>
                  </a:cubicBezTo>
                  <a:cubicBezTo>
                    <a:pt x="3056" y="1319"/>
                    <a:pt x="3935" y="1193"/>
                    <a:pt x="4771" y="1005"/>
                  </a:cubicBezTo>
                  <a:cubicBezTo>
                    <a:pt x="5211" y="921"/>
                    <a:pt x="5629" y="754"/>
                    <a:pt x="6027" y="565"/>
                  </a:cubicBezTo>
                  <a:cubicBezTo>
                    <a:pt x="6445" y="398"/>
                    <a:pt x="6864" y="231"/>
                    <a:pt x="7324" y="272"/>
                  </a:cubicBezTo>
                  <a:cubicBezTo>
                    <a:pt x="7450" y="272"/>
                    <a:pt x="7596" y="314"/>
                    <a:pt x="7701" y="252"/>
                  </a:cubicBezTo>
                  <a:cubicBezTo>
                    <a:pt x="8349" y="0"/>
                    <a:pt x="8998" y="210"/>
                    <a:pt x="9647" y="231"/>
                  </a:cubicBezTo>
                  <a:cubicBezTo>
                    <a:pt x="10170" y="252"/>
                    <a:pt x="10463" y="565"/>
                    <a:pt x="10693" y="963"/>
                  </a:cubicBezTo>
                  <a:cubicBezTo>
                    <a:pt x="10860" y="1277"/>
                    <a:pt x="10986" y="1612"/>
                    <a:pt x="11153" y="2009"/>
                  </a:cubicBezTo>
                  <a:cubicBezTo>
                    <a:pt x="10902" y="2030"/>
                    <a:pt x="10693" y="2030"/>
                    <a:pt x="10484" y="2093"/>
                  </a:cubicBezTo>
                  <a:cubicBezTo>
                    <a:pt x="9814" y="2239"/>
                    <a:pt x="9124" y="2239"/>
                    <a:pt x="8475" y="2469"/>
                  </a:cubicBezTo>
                  <a:cubicBezTo>
                    <a:pt x="8370" y="2532"/>
                    <a:pt x="8245" y="2553"/>
                    <a:pt x="8140" y="2532"/>
                  </a:cubicBezTo>
                  <a:cubicBezTo>
                    <a:pt x="7324" y="2344"/>
                    <a:pt x="6592" y="2721"/>
                    <a:pt x="5860" y="2867"/>
                  </a:cubicBezTo>
                  <a:cubicBezTo>
                    <a:pt x="5525" y="2951"/>
                    <a:pt x="5190" y="3055"/>
                    <a:pt x="4813" y="3055"/>
                  </a:cubicBezTo>
                  <a:cubicBezTo>
                    <a:pt x="4374" y="3055"/>
                    <a:pt x="3935" y="3160"/>
                    <a:pt x="3537" y="3390"/>
                  </a:cubicBezTo>
                  <a:cubicBezTo>
                    <a:pt x="2993" y="3704"/>
                    <a:pt x="2407" y="3913"/>
                    <a:pt x="1696" y="4018"/>
                  </a:cubicBezTo>
                  <a:cubicBezTo>
                    <a:pt x="1089" y="3369"/>
                    <a:pt x="357" y="2741"/>
                    <a:pt x="1" y="165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3"/>
            <p:cNvSpPr/>
            <p:nvPr/>
          </p:nvSpPr>
          <p:spPr>
            <a:xfrm>
              <a:off x="-1199475" y="2658325"/>
              <a:ext cx="956750" cy="553975"/>
            </a:xfrm>
            <a:custGeom>
              <a:avLst/>
              <a:gdLst/>
              <a:ahLst/>
              <a:cxnLst/>
              <a:rect l="l" t="t" r="r" b="b"/>
              <a:pathLst>
                <a:path w="38270" h="22159" extrusionOk="0">
                  <a:moveTo>
                    <a:pt x="36156" y="19647"/>
                  </a:moveTo>
                  <a:lnTo>
                    <a:pt x="35529" y="19333"/>
                  </a:lnTo>
                  <a:cubicBezTo>
                    <a:pt x="34482" y="19543"/>
                    <a:pt x="33499" y="19752"/>
                    <a:pt x="32495" y="19961"/>
                  </a:cubicBezTo>
                  <a:cubicBezTo>
                    <a:pt x="32244" y="20003"/>
                    <a:pt x="31972" y="20087"/>
                    <a:pt x="31741" y="20170"/>
                  </a:cubicBezTo>
                  <a:cubicBezTo>
                    <a:pt x="31114" y="20359"/>
                    <a:pt x="30486" y="20589"/>
                    <a:pt x="29796" y="20526"/>
                  </a:cubicBezTo>
                  <a:cubicBezTo>
                    <a:pt x="29754" y="20526"/>
                    <a:pt x="29670" y="20505"/>
                    <a:pt x="29628" y="20526"/>
                  </a:cubicBezTo>
                  <a:cubicBezTo>
                    <a:pt x="28519" y="20694"/>
                    <a:pt x="27431" y="20819"/>
                    <a:pt x="26322" y="21007"/>
                  </a:cubicBezTo>
                  <a:cubicBezTo>
                    <a:pt x="25862" y="21091"/>
                    <a:pt x="25381" y="21154"/>
                    <a:pt x="24878" y="21112"/>
                  </a:cubicBezTo>
                  <a:cubicBezTo>
                    <a:pt x="24648" y="21070"/>
                    <a:pt x="24418" y="21070"/>
                    <a:pt x="24167" y="21133"/>
                  </a:cubicBezTo>
                  <a:cubicBezTo>
                    <a:pt x="23163" y="21258"/>
                    <a:pt x="22158" y="21447"/>
                    <a:pt x="21133" y="21572"/>
                  </a:cubicBezTo>
                  <a:cubicBezTo>
                    <a:pt x="20652" y="21656"/>
                    <a:pt x="20129" y="21698"/>
                    <a:pt x="19627" y="21635"/>
                  </a:cubicBezTo>
                  <a:cubicBezTo>
                    <a:pt x="19355" y="21593"/>
                    <a:pt x="19104" y="21635"/>
                    <a:pt x="18811" y="21677"/>
                  </a:cubicBezTo>
                  <a:cubicBezTo>
                    <a:pt x="18580" y="21698"/>
                    <a:pt x="18350" y="21761"/>
                    <a:pt x="18099" y="21844"/>
                  </a:cubicBezTo>
                  <a:cubicBezTo>
                    <a:pt x="17137" y="22158"/>
                    <a:pt x="16153" y="22074"/>
                    <a:pt x="15170" y="21928"/>
                  </a:cubicBezTo>
                  <a:cubicBezTo>
                    <a:pt x="14710" y="21844"/>
                    <a:pt x="14710" y="21844"/>
                    <a:pt x="14333" y="21342"/>
                  </a:cubicBezTo>
                  <a:cubicBezTo>
                    <a:pt x="14291" y="21321"/>
                    <a:pt x="14228" y="21300"/>
                    <a:pt x="14187" y="21300"/>
                  </a:cubicBezTo>
                  <a:cubicBezTo>
                    <a:pt x="13036" y="21238"/>
                    <a:pt x="12199" y="20505"/>
                    <a:pt x="11341" y="19877"/>
                  </a:cubicBezTo>
                  <a:cubicBezTo>
                    <a:pt x="11194" y="19794"/>
                    <a:pt x="11132" y="19668"/>
                    <a:pt x="10985" y="19626"/>
                  </a:cubicBezTo>
                  <a:cubicBezTo>
                    <a:pt x="10295" y="19250"/>
                    <a:pt x="9562" y="18894"/>
                    <a:pt x="8851" y="18517"/>
                  </a:cubicBezTo>
                  <a:cubicBezTo>
                    <a:pt x="8244" y="18204"/>
                    <a:pt x="7784" y="17743"/>
                    <a:pt x="7303" y="17283"/>
                  </a:cubicBezTo>
                  <a:cubicBezTo>
                    <a:pt x="6989" y="17011"/>
                    <a:pt x="6675" y="16739"/>
                    <a:pt x="6340" y="16509"/>
                  </a:cubicBezTo>
                  <a:cubicBezTo>
                    <a:pt x="5754" y="16111"/>
                    <a:pt x="5168" y="15776"/>
                    <a:pt x="4645" y="15337"/>
                  </a:cubicBezTo>
                  <a:cubicBezTo>
                    <a:pt x="3955" y="14751"/>
                    <a:pt x="3348" y="14082"/>
                    <a:pt x="2699" y="13454"/>
                  </a:cubicBezTo>
                  <a:cubicBezTo>
                    <a:pt x="2176" y="12931"/>
                    <a:pt x="1653" y="12366"/>
                    <a:pt x="1005" y="11989"/>
                  </a:cubicBezTo>
                  <a:cubicBezTo>
                    <a:pt x="565" y="11717"/>
                    <a:pt x="356" y="11382"/>
                    <a:pt x="461" y="10859"/>
                  </a:cubicBezTo>
                  <a:cubicBezTo>
                    <a:pt x="523" y="10483"/>
                    <a:pt x="419" y="10148"/>
                    <a:pt x="272" y="9813"/>
                  </a:cubicBezTo>
                  <a:cubicBezTo>
                    <a:pt x="189" y="9625"/>
                    <a:pt x="105" y="9416"/>
                    <a:pt x="0" y="9206"/>
                  </a:cubicBezTo>
                  <a:cubicBezTo>
                    <a:pt x="314" y="8767"/>
                    <a:pt x="628" y="8286"/>
                    <a:pt x="942" y="7846"/>
                  </a:cubicBezTo>
                  <a:cubicBezTo>
                    <a:pt x="1109" y="7616"/>
                    <a:pt x="1193" y="7344"/>
                    <a:pt x="1026" y="7093"/>
                  </a:cubicBezTo>
                  <a:cubicBezTo>
                    <a:pt x="816" y="6758"/>
                    <a:pt x="837" y="6403"/>
                    <a:pt x="900" y="6047"/>
                  </a:cubicBezTo>
                  <a:cubicBezTo>
                    <a:pt x="942" y="5566"/>
                    <a:pt x="1026" y="5105"/>
                    <a:pt x="837" y="4624"/>
                  </a:cubicBezTo>
                  <a:cubicBezTo>
                    <a:pt x="691" y="4185"/>
                    <a:pt x="1005" y="3829"/>
                    <a:pt x="1298" y="3536"/>
                  </a:cubicBezTo>
                  <a:cubicBezTo>
                    <a:pt x="1570" y="3243"/>
                    <a:pt x="1946" y="3013"/>
                    <a:pt x="2281" y="2783"/>
                  </a:cubicBezTo>
                  <a:cubicBezTo>
                    <a:pt x="2448" y="2678"/>
                    <a:pt x="2679" y="2595"/>
                    <a:pt x="2888" y="2595"/>
                  </a:cubicBezTo>
                  <a:cubicBezTo>
                    <a:pt x="3850" y="2595"/>
                    <a:pt x="4792" y="2385"/>
                    <a:pt x="5733" y="2155"/>
                  </a:cubicBezTo>
                  <a:cubicBezTo>
                    <a:pt x="7282" y="1737"/>
                    <a:pt x="8851" y="1569"/>
                    <a:pt x="10441" y="1486"/>
                  </a:cubicBezTo>
                  <a:lnTo>
                    <a:pt x="17262" y="1109"/>
                  </a:lnTo>
                  <a:cubicBezTo>
                    <a:pt x="18057" y="1046"/>
                    <a:pt x="18832" y="1067"/>
                    <a:pt x="19627" y="1046"/>
                  </a:cubicBezTo>
                  <a:cubicBezTo>
                    <a:pt x="20443" y="1025"/>
                    <a:pt x="21238" y="1025"/>
                    <a:pt x="22075" y="1004"/>
                  </a:cubicBezTo>
                  <a:cubicBezTo>
                    <a:pt x="22263" y="753"/>
                    <a:pt x="22472" y="481"/>
                    <a:pt x="22682" y="167"/>
                  </a:cubicBezTo>
                  <a:cubicBezTo>
                    <a:pt x="23184" y="0"/>
                    <a:pt x="23581" y="167"/>
                    <a:pt x="23895" y="523"/>
                  </a:cubicBezTo>
                  <a:cubicBezTo>
                    <a:pt x="24062" y="753"/>
                    <a:pt x="24272" y="963"/>
                    <a:pt x="24481" y="1214"/>
                  </a:cubicBezTo>
                  <a:cubicBezTo>
                    <a:pt x="24648" y="1381"/>
                    <a:pt x="24774" y="1590"/>
                    <a:pt x="24983" y="1737"/>
                  </a:cubicBezTo>
                  <a:cubicBezTo>
                    <a:pt x="25318" y="1967"/>
                    <a:pt x="25506" y="2281"/>
                    <a:pt x="25715" y="2615"/>
                  </a:cubicBezTo>
                  <a:cubicBezTo>
                    <a:pt x="26008" y="3055"/>
                    <a:pt x="26343" y="3473"/>
                    <a:pt x="26720" y="3892"/>
                  </a:cubicBezTo>
                  <a:cubicBezTo>
                    <a:pt x="26992" y="4248"/>
                    <a:pt x="27410" y="4457"/>
                    <a:pt x="27578" y="4917"/>
                  </a:cubicBezTo>
                  <a:cubicBezTo>
                    <a:pt x="27619" y="5084"/>
                    <a:pt x="27891" y="5210"/>
                    <a:pt x="28038" y="5315"/>
                  </a:cubicBezTo>
                  <a:lnTo>
                    <a:pt x="30235" y="6717"/>
                  </a:lnTo>
                  <a:cubicBezTo>
                    <a:pt x="31323" y="7407"/>
                    <a:pt x="32285" y="8181"/>
                    <a:pt x="33248" y="9018"/>
                  </a:cubicBezTo>
                  <a:cubicBezTo>
                    <a:pt x="33897" y="9583"/>
                    <a:pt x="34566" y="10169"/>
                    <a:pt x="35319" y="10587"/>
                  </a:cubicBezTo>
                  <a:cubicBezTo>
                    <a:pt x="35508" y="10692"/>
                    <a:pt x="35633" y="10859"/>
                    <a:pt x="35780" y="11006"/>
                  </a:cubicBezTo>
                  <a:cubicBezTo>
                    <a:pt x="36052" y="11278"/>
                    <a:pt x="36240" y="11571"/>
                    <a:pt x="36658" y="11634"/>
                  </a:cubicBezTo>
                  <a:cubicBezTo>
                    <a:pt x="36784" y="11675"/>
                    <a:pt x="36889" y="11822"/>
                    <a:pt x="36993" y="11927"/>
                  </a:cubicBezTo>
                  <a:cubicBezTo>
                    <a:pt x="37202" y="12136"/>
                    <a:pt x="37433" y="12345"/>
                    <a:pt x="37642" y="12554"/>
                  </a:cubicBezTo>
                  <a:cubicBezTo>
                    <a:pt x="38039" y="12931"/>
                    <a:pt x="38270" y="13349"/>
                    <a:pt x="38186" y="13893"/>
                  </a:cubicBezTo>
                  <a:cubicBezTo>
                    <a:pt x="38081" y="14709"/>
                    <a:pt x="37872" y="15463"/>
                    <a:pt x="37412" y="16174"/>
                  </a:cubicBezTo>
                  <a:cubicBezTo>
                    <a:pt x="37182" y="16530"/>
                    <a:pt x="37035" y="16906"/>
                    <a:pt x="37014" y="17346"/>
                  </a:cubicBezTo>
                  <a:cubicBezTo>
                    <a:pt x="36993" y="17764"/>
                    <a:pt x="36910" y="18183"/>
                    <a:pt x="36679" y="18538"/>
                  </a:cubicBezTo>
                  <a:cubicBezTo>
                    <a:pt x="36554" y="18748"/>
                    <a:pt x="36554" y="19020"/>
                    <a:pt x="36449" y="19229"/>
                  </a:cubicBezTo>
                  <a:cubicBezTo>
                    <a:pt x="36386" y="19271"/>
                    <a:pt x="36282" y="19438"/>
                    <a:pt x="36156" y="19647"/>
                  </a:cubicBezTo>
                  <a:close/>
                  <a:moveTo>
                    <a:pt x="7470" y="16028"/>
                  </a:moveTo>
                  <a:cubicBezTo>
                    <a:pt x="7303" y="15902"/>
                    <a:pt x="7135" y="15818"/>
                    <a:pt x="6947" y="15965"/>
                  </a:cubicBezTo>
                  <a:cubicBezTo>
                    <a:pt x="6968" y="15881"/>
                    <a:pt x="7031" y="15756"/>
                    <a:pt x="6989" y="15714"/>
                  </a:cubicBezTo>
                  <a:cubicBezTo>
                    <a:pt x="6821" y="15546"/>
                    <a:pt x="6612" y="15358"/>
                    <a:pt x="6403" y="15170"/>
                  </a:cubicBezTo>
                  <a:cubicBezTo>
                    <a:pt x="5399" y="14312"/>
                    <a:pt x="4415" y="13412"/>
                    <a:pt x="3411" y="12554"/>
                  </a:cubicBezTo>
                  <a:cubicBezTo>
                    <a:pt x="2699" y="11947"/>
                    <a:pt x="2009" y="11362"/>
                    <a:pt x="1318" y="10755"/>
                  </a:cubicBezTo>
                  <a:cubicBezTo>
                    <a:pt x="1109" y="10901"/>
                    <a:pt x="1172" y="11090"/>
                    <a:pt x="1298" y="11152"/>
                  </a:cubicBezTo>
                  <a:cubicBezTo>
                    <a:pt x="1800" y="11424"/>
                    <a:pt x="2218" y="11801"/>
                    <a:pt x="2637" y="12199"/>
                  </a:cubicBezTo>
                  <a:cubicBezTo>
                    <a:pt x="3202" y="12784"/>
                    <a:pt x="3892" y="13307"/>
                    <a:pt x="4436" y="13914"/>
                  </a:cubicBezTo>
                  <a:cubicBezTo>
                    <a:pt x="4896" y="14437"/>
                    <a:pt x="5420" y="14856"/>
                    <a:pt x="6005" y="15253"/>
                  </a:cubicBezTo>
                  <a:cubicBezTo>
                    <a:pt x="6319" y="15463"/>
                    <a:pt x="6633" y="15693"/>
                    <a:pt x="6968" y="15902"/>
                  </a:cubicBezTo>
                  <a:lnTo>
                    <a:pt x="7512" y="15986"/>
                  </a:lnTo>
                  <a:cubicBezTo>
                    <a:pt x="7554" y="16090"/>
                    <a:pt x="7554" y="16216"/>
                    <a:pt x="7617" y="16300"/>
                  </a:cubicBezTo>
                  <a:cubicBezTo>
                    <a:pt x="8035" y="16906"/>
                    <a:pt x="8642" y="17325"/>
                    <a:pt x="9249" y="17701"/>
                  </a:cubicBezTo>
                  <a:cubicBezTo>
                    <a:pt x="9353" y="17785"/>
                    <a:pt x="9479" y="17806"/>
                    <a:pt x="9604" y="17848"/>
                  </a:cubicBezTo>
                  <a:cubicBezTo>
                    <a:pt x="8956" y="17157"/>
                    <a:pt x="8202" y="16613"/>
                    <a:pt x="7470" y="16028"/>
                  </a:cubicBezTo>
                  <a:close/>
                  <a:moveTo>
                    <a:pt x="23100" y="837"/>
                  </a:moveTo>
                  <a:cubicBezTo>
                    <a:pt x="22974" y="1025"/>
                    <a:pt x="22891" y="1109"/>
                    <a:pt x="22891" y="1172"/>
                  </a:cubicBezTo>
                  <a:cubicBezTo>
                    <a:pt x="22786" y="1632"/>
                    <a:pt x="22472" y="1695"/>
                    <a:pt x="22054" y="1674"/>
                  </a:cubicBezTo>
                  <a:cubicBezTo>
                    <a:pt x="21698" y="1653"/>
                    <a:pt x="21321" y="1590"/>
                    <a:pt x="20987" y="1653"/>
                  </a:cubicBezTo>
                  <a:cubicBezTo>
                    <a:pt x="20317" y="1758"/>
                    <a:pt x="19627" y="1799"/>
                    <a:pt x="18915" y="1779"/>
                  </a:cubicBezTo>
                  <a:cubicBezTo>
                    <a:pt x="18392" y="1758"/>
                    <a:pt x="17911" y="1779"/>
                    <a:pt x="17388" y="1799"/>
                  </a:cubicBezTo>
                  <a:cubicBezTo>
                    <a:pt x="14898" y="1946"/>
                    <a:pt x="12408" y="2113"/>
                    <a:pt x="9918" y="2260"/>
                  </a:cubicBezTo>
                  <a:cubicBezTo>
                    <a:pt x="8725" y="2323"/>
                    <a:pt x="7512" y="2427"/>
                    <a:pt x="6361" y="2699"/>
                  </a:cubicBezTo>
                  <a:cubicBezTo>
                    <a:pt x="5838" y="2825"/>
                    <a:pt x="5294" y="2867"/>
                    <a:pt x="4771" y="2992"/>
                  </a:cubicBezTo>
                  <a:cubicBezTo>
                    <a:pt x="4122" y="3118"/>
                    <a:pt x="3453" y="3201"/>
                    <a:pt x="2804" y="3097"/>
                  </a:cubicBezTo>
                  <a:cubicBezTo>
                    <a:pt x="2762" y="3097"/>
                    <a:pt x="2699" y="3139"/>
                    <a:pt x="2595" y="3160"/>
                  </a:cubicBezTo>
                  <a:cubicBezTo>
                    <a:pt x="2574" y="3264"/>
                    <a:pt x="2553" y="3390"/>
                    <a:pt x="2490" y="3557"/>
                  </a:cubicBezTo>
                  <a:cubicBezTo>
                    <a:pt x="2846" y="3766"/>
                    <a:pt x="3160" y="3955"/>
                    <a:pt x="3432" y="4164"/>
                  </a:cubicBezTo>
                  <a:cubicBezTo>
                    <a:pt x="3892" y="4478"/>
                    <a:pt x="4352" y="4771"/>
                    <a:pt x="4729" y="5147"/>
                  </a:cubicBezTo>
                  <a:cubicBezTo>
                    <a:pt x="5671" y="6256"/>
                    <a:pt x="6780" y="7177"/>
                    <a:pt x="7805" y="8181"/>
                  </a:cubicBezTo>
                  <a:cubicBezTo>
                    <a:pt x="8202" y="8579"/>
                    <a:pt x="8621" y="8997"/>
                    <a:pt x="8956" y="9437"/>
                  </a:cubicBezTo>
                  <a:cubicBezTo>
                    <a:pt x="9688" y="10357"/>
                    <a:pt x="10462" y="11215"/>
                    <a:pt x="11341" y="12031"/>
                  </a:cubicBezTo>
                  <a:cubicBezTo>
                    <a:pt x="11697" y="12366"/>
                    <a:pt x="12094" y="12743"/>
                    <a:pt x="12387" y="13140"/>
                  </a:cubicBezTo>
                  <a:cubicBezTo>
                    <a:pt x="13140" y="14123"/>
                    <a:pt x="13998" y="15065"/>
                    <a:pt x="14898" y="15965"/>
                  </a:cubicBezTo>
                  <a:cubicBezTo>
                    <a:pt x="15003" y="16069"/>
                    <a:pt x="15128" y="16195"/>
                    <a:pt x="15254" y="16216"/>
                  </a:cubicBezTo>
                  <a:cubicBezTo>
                    <a:pt x="15756" y="16300"/>
                    <a:pt x="16279" y="16404"/>
                    <a:pt x="16781" y="16320"/>
                  </a:cubicBezTo>
                  <a:cubicBezTo>
                    <a:pt x="17304" y="16216"/>
                    <a:pt x="17848" y="16174"/>
                    <a:pt x="18371" y="16132"/>
                  </a:cubicBezTo>
                  <a:cubicBezTo>
                    <a:pt x="18999" y="16111"/>
                    <a:pt x="19606" y="15965"/>
                    <a:pt x="20213" y="15756"/>
                  </a:cubicBezTo>
                  <a:cubicBezTo>
                    <a:pt x="20589" y="15609"/>
                    <a:pt x="21008" y="15546"/>
                    <a:pt x="21405" y="15442"/>
                  </a:cubicBezTo>
                  <a:cubicBezTo>
                    <a:pt x="22556" y="15170"/>
                    <a:pt x="23707" y="14960"/>
                    <a:pt x="24837" y="14667"/>
                  </a:cubicBezTo>
                  <a:cubicBezTo>
                    <a:pt x="25548" y="14500"/>
                    <a:pt x="26218" y="14333"/>
                    <a:pt x="26950" y="14249"/>
                  </a:cubicBezTo>
                  <a:cubicBezTo>
                    <a:pt x="27536" y="14186"/>
                    <a:pt x="28080" y="14040"/>
                    <a:pt x="28624" y="13977"/>
                  </a:cubicBezTo>
                  <a:cubicBezTo>
                    <a:pt x="29210" y="13893"/>
                    <a:pt x="29754" y="13789"/>
                    <a:pt x="30319" y="13789"/>
                  </a:cubicBezTo>
                  <a:cubicBezTo>
                    <a:pt x="31009" y="13789"/>
                    <a:pt x="31679" y="13579"/>
                    <a:pt x="32390" y="13705"/>
                  </a:cubicBezTo>
                  <a:cubicBezTo>
                    <a:pt x="33101" y="13475"/>
                    <a:pt x="33834" y="13663"/>
                    <a:pt x="34545" y="13705"/>
                  </a:cubicBezTo>
                  <a:cubicBezTo>
                    <a:pt x="34713" y="13726"/>
                    <a:pt x="34901" y="13768"/>
                    <a:pt x="35068" y="13831"/>
                  </a:cubicBezTo>
                  <a:cubicBezTo>
                    <a:pt x="35487" y="14019"/>
                    <a:pt x="35863" y="14228"/>
                    <a:pt x="36261" y="14437"/>
                  </a:cubicBezTo>
                  <a:cubicBezTo>
                    <a:pt x="36449" y="14542"/>
                    <a:pt x="36596" y="14667"/>
                    <a:pt x="36638" y="14919"/>
                  </a:cubicBezTo>
                  <a:cubicBezTo>
                    <a:pt x="36638" y="15023"/>
                    <a:pt x="36700" y="15128"/>
                    <a:pt x="36763" y="15274"/>
                  </a:cubicBezTo>
                  <a:cubicBezTo>
                    <a:pt x="36951" y="14960"/>
                    <a:pt x="37098" y="14730"/>
                    <a:pt x="37223" y="14500"/>
                  </a:cubicBezTo>
                  <a:cubicBezTo>
                    <a:pt x="37391" y="14207"/>
                    <a:pt x="37412" y="13914"/>
                    <a:pt x="37202" y="13663"/>
                  </a:cubicBezTo>
                  <a:cubicBezTo>
                    <a:pt x="36763" y="13098"/>
                    <a:pt x="36491" y="12366"/>
                    <a:pt x="35801" y="12052"/>
                  </a:cubicBezTo>
                  <a:cubicBezTo>
                    <a:pt x="35696" y="12010"/>
                    <a:pt x="35633" y="11885"/>
                    <a:pt x="35529" y="11801"/>
                  </a:cubicBezTo>
                  <a:cubicBezTo>
                    <a:pt x="35278" y="11571"/>
                    <a:pt x="35006" y="11320"/>
                    <a:pt x="34713" y="11090"/>
                  </a:cubicBezTo>
                  <a:cubicBezTo>
                    <a:pt x="34085" y="10587"/>
                    <a:pt x="33415" y="10127"/>
                    <a:pt x="32829" y="9604"/>
                  </a:cubicBezTo>
                  <a:cubicBezTo>
                    <a:pt x="31783" y="8641"/>
                    <a:pt x="30674" y="7805"/>
                    <a:pt x="29482" y="7030"/>
                  </a:cubicBezTo>
                  <a:cubicBezTo>
                    <a:pt x="28833" y="6612"/>
                    <a:pt x="28184" y="6193"/>
                    <a:pt x="27536" y="5754"/>
                  </a:cubicBezTo>
                  <a:cubicBezTo>
                    <a:pt x="27327" y="5608"/>
                    <a:pt x="27075" y="5440"/>
                    <a:pt x="26950" y="5210"/>
                  </a:cubicBezTo>
                  <a:cubicBezTo>
                    <a:pt x="26531" y="4561"/>
                    <a:pt x="25967" y="4038"/>
                    <a:pt x="25402" y="3473"/>
                  </a:cubicBezTo>
                  <a:cubicBezTo>
                    <a:pt x="25213" y="3264"/>
                    <a:pt x="25046" y="3118"/>
                    <a:pt x="24962" y="2825"/>
                  </a:cubicBezTo>
                  <a:cubicBezTo>
                    <a:pt x="24627" y="1904"/>
                    <a:pt x="23895" y="1423"/>
                    <a:pt x="23100" y="837"/>
                  </a:cubicBezTo>
                  <a:close/>
                  <a:moveTo>
                    <a:pt x="14626" y="17492"/>
                  </a:moveTo>
                  <a:cubicBezTo>
                    <a:pt x="14417" y="17660"/>
                    <a:pt x="14207" y="17639"/>
                    <a:pt x="14061" y="17471"/>
                  </a:cubicBezTo>
                  <a:cubicBezTo>
                    <a:pt x="13663" y="17053"/>
                    <a:pt x="13308" y="16613"/>
                    <a:pt x="12931" y="16195"/>
                  </a:cubicBezTo>
                  <a:cubicBezTo>
                    <a:pt x="12513" y="15714"/>
                    <a:pt x="12094" y="15253"/>
                    <a:pt x="11634" y="14814"/>
                  </a:cubicBezTo>
                  <a:cubicBezTo>
                    <a:pt x="10002" y="13287"/>
                    <a:pt x="8349" y="11801"/>
                    <a:pt x="6717" y="10315"/>
                  </a:cubicBezTo>
                  <a:cubicBezTo>
                    <a:pt x="6549" y="10169"/>
                    <a:pt x="6403" y="10043"/>
                    <a:pt x="6215" y="9918"/>
                  </a:cubicBezTo>
                  <a:cubicBezTo>
                    <a:pt x="5503" y="9374"/>
                    <a:pt x="4771" y="8809"/>
                    <a:pt x="4101" y="8244"/>
                  </a:cubicBezTo>
                  <a:cubicBezTo>
                    <a:pt x="3327" y="7616"/>
                    <a:pt x="2427" y="7198"/>
                    <a:pt x="1800" y="6277"/>
                  </a:cubicBezTo>
                  <a:cubicBezTo>
                    <a:pt x="1758" y="6465"/>
                    <a:pt x="1716" y="6570"/>
                    <a:pt x="1737" y="6612"/>
                  </a:cubicBezTo>
                  <a:cubicBezTo>
                    <a:pt x="1904" y="7240"/>
                    <a:pt x="1800" y="7825"/>
                    <a:pt x="1339" y="8286"/>
                  </a:cubicBezTo>
                  <a:cubicBezTo>
                    <a:pt x="1067" y="8600"/>
                    <a:pt x="1067" y="8997"/>
                    <a:pt x="1109" y="9395"/>
                  </a:cubicBezTo>
                  <a:cubicBezTo>
                    <a:pt x="1632" y="10002"/>
                    <a:pt x="2218" y="10546"/>
                    <a:pt x="2846" y="11006"/>
                  </a:cubicBezTo>
                  <a:cubicBezTo>
                    <a:pt x="3160" y="11236"/>
                    <a:pt x="3432" y="11508"/>
                    <a:pt x="3725" y="11759"/>
                  </a:cubicBezTo>
                  <a:cubicBezTo>
                    <a:pt x="4436" y="12387"/>
                    <a:pt x="5148" y="13077"/>
                    <a:pt x="5880" y="13705"/>
                  </a:cubicBezTo>
                  <a:cubicBezTo>
                    <a:pt x="7261" y="14856"/>
                    <a:pt x="8663" y="15986"/>
                    <a:pt x="10065" y="17136"/>
                  </a:cubicBezTo>
                  <a:cubicBezTo>
                    <a:pt x="10274" y="17283"/>
                    <a:pt x="10504" y="17450"/>
                    <a:pt x="10734" y="17576"/>
                  </a:cubicBezTo>
                  <a:cubicBezTo>
                    <a:pt x="11362" y="17890"/>
                    <a:pt x="11906" y="18287"/>
                    <a:pt x="12408" y="18789"/>
                  </a:cubicBezTo>
                  <a:cubicBezTo>
                    <a:pt x="12806" y="19166"/>
                    <a:pt x="13308" y="19459"/>
                    <a:pt x="13789" y="19689"/>
                  </a:cubicBezTo>
                  <a:cubicBezTo>
                    <a:pt x="13998" y="19522"/>
                    <a:pt x="14207" y="19438"/>
                    <a:pt x="14187" y="19145"/>
                  </a:cubicBezTo>
                  <a:cubicBezTo>
                    <a:pt x="13977" y="19061"/>
                    <a:pt x="13768" y="18957"/>
                    <a:pt x="13538" y="18936"/>
                  </a:cubicBezTo>
                  <a:cubicBezTo>
                    <a:pt x="13140" y="18873"/>
                    <a:pt x="12889" y="18664"/>
                    <a:pt x="12638" y="18392"/>
                  </a:cubicBezTo>
                  <a:cubicBezTo>
                    <a:pt x="12408" y="18099"/>
                    <a:pt x="12157" y="17869"/>
                    <a:pt x="11885" y="17618"/>
                  </a:cubicBezTo>
                  <a:cubicBezTo>
                    <a:pt x="10650" y="16467"/>
                    <a:pt x="9395" y="15358"/>
                    <a:pt x="8181" y="14207"/>
                  </a:cubicBezTo>
                  <a:cubicBezTo>
                    <a:pt x="7889" y="13935"/>
                    <a:pt x="7617" y="13642"/>
                    <a:pt x="7303" y="13412"/>
                  </a:cubicBezTo>
                  <a:cubicBezTo>
                    <a:pt x="6633" y="12910"/>
                    <a:pt x="6026" y="12345"/>
                    <a:pt x="5420" y="11738"/>
                  </a:cubicBezTo>
                  <a:cubicBezTo>
                    <a:pt x="4938" y="11215"/>
                    <a:pt x="4373" y="10755"/>
                    <a:pt x="3892" y="10232"/>
                  </a:cubicBezTo>
                  <a:cubicBezTo>
                    <a:pt x="3683" y="10022"/>
                    <a:pt x="3495" y="9771"/>
                    <a:pt x="3285" y="9562"/>
                  </a:cubicBezTo>
                  <a:cubicBezTo>
                    <a:pt x="3076" y="9353"/>
                    <a:pt x="2867" y="9186"/>
                    <a:pt x="2658" y="8976"/>
                  </a:cubicBezTo>
                  <a:cubicBezTo>
                    <a:pt x="3013" y="8809"/>
                    <a:pt x="3285" y="8872"/>
                    <a:pt x="3536" y="9102"/>
                  </a:cubicBezTo>
                  <a:cubicBezTo>
                    <a:pt x="4101" y="9562"/>
                    <a:pt x="4645" y="10022"/>
                    <a:pt x="5189" y="10504"/>
                  </a:cubicBezTo>
                  <a:cubicBezTo>
                    <a:pt x="6152" y="11403"/>
                    <a:pt x="7072" y="12387"/>
                    <a:pt x="8181" y="13119"/>
                  </a:cubicBezTo>
                  <a:cubicBezTo>
                    <a:pt x="8223" y="13161"/>
                    <a:pt x="8244" y="13203"/>
                    <a:pt x="8307" y="13266"/>
                  </a:cubicBezTo>
                  <a:cubicBezTo>
                    <a:pt x="9960" y="14793"/>
                    <a:pt x="11592" y="16341"/>
                    <a:pt x="13224" y="17869"/>
                  </a:cubicBezTo>
                  <a:cubicBezTo>
                    <a:pt x="13726" y="17722"/>
                    <a:pt x="14166" y="17576"/>
                    <a:pt x="14375" y="18204"/>
                  </a:cubicBezTo>
                  <a:cubicBezTo>
                    <a:pt x="14396" y="18287"/>
                    <a:pt x="14500" y="18308"/>
                    <a:pt x="14584" y="18350"/>
                  </a:cubicBezTo>
                  <a:cubicBezTo>
                    <a:pt x="14898" y="18601"/>
                    <a:pt x="15212" y="18810"/>
                    <a:pt x="15505" y="19020"/>
                  </a:cubicBezTo>
                  <a:cubicBezTo>
                    <a:pt x="16697" y="18810"/>
                    <a:pt x="17911" y="18622"/>
                    <a:pt x="19083" y="18392"/>
                  </a:cubicBezTo>
                  <a:cubicBezTo>
                    <a:pt x="19187" y="18350"/>
                    <a:pt x="19376" y="18413"/>
                    <a:pt x="19376" y="18162"/>
                  </a:cubicBezTo>
                  <a:cubicBezTo>
                    <a:pt x="18852" y="18204"/>
                    <a:pt x="18350" y="18266"/>
                    <a:pt x="17848" y="18287"/>
                  </a:cubicBezTo>
                  <a:cubicBezTo>
                    <a:pt x="17283" y="18308"/>
                    <a:pt x="16865" y="18162"/>
                    <a:pt x="16488" y="17785"/>
                  </a:cubicBezTo>
                  <a:cubicBezTo>
                    <a:pt x="16572" y="17743"/>
                    <a:pt x="16656" y="17680"/>
                    <a:pt x="16718" y="17680"/>
                  </a:cubicBezTo>
                  <a:cubicBezTo>
                    <a:pt x="17702" y="17576"/>
                    <a:pt x="18643" y="17492"/>
                    <a:pt x="19606" y="17429"/>
                  </a:cubicBezTo>
                  <a:cubicBezTo>
                    <a:pt x="21510" y="17241"/>
                    <a:pt x="23414" y="17032"/>
                    <a:pt x="25297" y="16655"/>
                  </a:cubicBezTo>
                  <a:cubicBezTo>
                    <a:pt x="27347" y="16279"/>
                    <a:pt x="29377" y="15986"/>
                    <a:pt x="31448" y="15860"/>
                  </a:cubicBezTo>
                  <a:cubicBezTo>
                    <a:pt x="32892" y="15756"/>
                    <a:pt x="34294" y="15567"/>
                    <a:pt x="35738" y="15400"/>
                  </a:cubicBezTo>
                  <a:cubicBezTo>
                    <a:pt x="35759" y="15400"/>
                    <a:pt x="35801" y="15379"/>
                    <a:pt x="35842" y="15337"/>
                  </a:cubicBezTo>
                  <a:cubicBezTo>
                    <a:pt x="35863" y="15149"/>
                    <a:pt x="35905" y="14960"/>
                    <a:pt x="35905" y="14751"/>
                  </a:cubicBezTo>
                  <a:cubicBezTo>
                    <a:pt x="34399" y="14333"/>
                    <a:pt x="32913" y="14667"/>
                    <a:pt x="31428" y="14605"/>
                  </a:cubicBezTo>
                  <a:cubicBezTo>
                    <a:pt x="31114" y="14605"/>
                    <a:pt x="30779" y="14667"/>
                    <a:pt x="30444" y="14647"/>
                  </a:cubicBezTo>
                  <a:cubicBezTo>
                    <a:pt x="30256" y="14626"/>
                    <a:pt x="30026" y="14647"/>
                    <a:pt x="29816" y="14667"/>
                  </a:cubicBezTo>
                  <a:cubicBezTo>
                    <a:pt x="28603" y="14856"/>
                    <a:pt x="27389" y="15044"/>
                    <a:pt x="26155" y="15253"/>
                  </a:cubicBezTo>
                  <a:cubicBezTo>
                    <a:pt x="25987" y="15274"/>
                    <a:pt x="25820" y="15337"/>
                    <a:pt x="25632" y="15379"/>
                  </a:cubicBezTo>
                  <a:cubicBezTo>
                    <a:pt x="24439" y="15651"/>
                    <a:pt x="23226" y="15923"/>
                    <a:pt x="22033" y="16195"/>
                  </a:cubicBezTo>
                  <a:cubicBezTo>
                    <a:pt x="21949" y="16216"/>
                    <a:pt x="21845" y="16216"/>
                    <a:pt x="21782" y="16237"/>
                  </a:cubicBezTo>
                  <a:cubicBezTo>
                    <a:pt x="21321" y="16341"/>
                    <a:pt x="20882" y="16425"/>
                    <a:pt x="20464" y="16551"/>
                  </a:cubicBezTo>
                  <a:cubicBezTo>
                    <a:pt x="19794" y="16802"/>
                    <a:pt x="19083" y="16948"/>
                    <a:pt x="18350" y="16969"/>
                  </a:cubicBezTo>
                  <a:cubicBezTo>
                    <a:pt x="18057" y="16969"/>
                    <a:pt x="17723" y="16969"/>
                    <a:pt x="17451" y="17053"/>
                  </a:cubicBezTo>
                  <a:cubicBezTo>
                    <a:pt x="16865" y="17262"/>
                    <a:pt x="16279" y="17178"/>
                    <a:pt x="15672" y="17116"/>
                  </a:cubicBezTo>
                  <a:cubicBezTo>
                    <a:pt x="15400" y="17074"/>
                    <a:pt x="15086" y="17032"/>
                    <a:pt x="14772" y="17011"/>
                  </a:cubicBezTo>
                  <a:cubicBezTo>
                    <a:pt x="14689" y="17157"/>
                    <a:pt x="14668" y="17346"/>
                    <a:pt x="14626" y="17492"/>
                  </a:cubicBezTo>
                  <a:close/>
                  <a:moveTo>
                    <a:pt x="15609" y="20421"/>
                  </a:moveTo>
                  <a:cubicBezTo>
                    <a:pt x="16049" y="20108"/>
                    <a:pt x="16446" y="20170"/>
                    <a:pt x="16823" y="20191"/>
                  </a:cubicBezTo>
                  <a:cubicBezTo>
                    <a:pt x="17220" y="20212"/>
                    <a:pt x="17618" y="20254"/>
                    <a:pt x="18016" y="20212"/>
                  </a:cubicBezTo>
                  <a:cubicBezTo>
                    <a:pt x="18497" y="20191"/>
                    <a:pt x="19020" y="20149"/>
                    <a:pt x="19522" y="20045"/>
                  </a:cubicBezTo>
                  <a:cubicBezTo>
                    <a:pt x="20903" y="19731"/>
                    <a:pt x="22305" y="19543"/>
                    <a:pt x="23686" y="19354"/>
                  </a:cubicBezTo>
                  <a:cubicBezTo>
                    <a:pt x="24104" y="19313"/>
                    <a:pt x="24502" y="19166"/>
                    <a:pt x="24920" y="19124"/>
                  </a:cubicBezTo>
                  <a:cubicBezTo>
                    <a:pt x="26824" y="18894"/>
                    <a:pt x="28708" y="18476"/>
                    <a:pt x="30591" y="18078"/>
                  </a:cubicBezTo>
                  <a:cubicBezTo>
                    <a:pt x="30842" y="18015"/>
                    <a:pt x="31135" y="17953"/>
                    <a:pt x="31407" y="17973"/>
                  </a:cubicBezTo>
                  <a:cubicBezTo>
                    <a:pt x="31951" y="18015"/>
                    <a:pt x="32474" y="17953"/>
                    <a:pt x="33018" y="17911"/>
                  </a:cubicBezTo>
                  <a:cubicBezTo>
                    <a:pt x="33625" y="17890"/>
                    <a:pt x="34189" y="17660"/>
                    <a:pt x="34796" y="17764"/>
                  </a:cubicBezTo>
                  <a:cubicBezTo>
                    <a:pt x="35089" y="17806"/>
                    <a:pt x="35236" y="17660"/>
                    <a:pt x="35298" y="17367"/>
                  </a:cubicBezTo>
                  <a:cubicBezTo>
                    <a:pt x="35340" y="17032"/>
                    <a:pt x="35382" y="16655"/>
                    <a:pt x="35424" y="16320"/>
                  </a:cubicBezTo>
                  <a:cubicBezTo>
                    <a:pt x="34985" y="16069"/>
                    <a:pt x="34566" y="16216"/>
                    <a:pt x="34169" y="16320"/>
                  </a:cubicBezTo>
                  <a:cubicBezTo>
                    <a:pt x="34148" y="16320"/>
                    <a:pt x="34127" y="16404"/>
                    <a:pt x="34085" y="16425"/>
                  </a:cubicBezTo>
                  <a:cubicBezTo>
                    <a:pt x="34252" y="16551"/>
                    <a:pt x="34378" y="16655"/>
                    <a:pt x="34650" y="16864"/>
                  </a:cubicBezTo>
                  <a:cubicBezTo>
                    <a:pt x="34085" y="16948"/>
                    <a:pt x="33708" y="17032"/>
                    <a:pt x="33290" y="17074"/>
                  </a:cubicBezTo>
                  <a:cubicBezTo>
                    <a:pt x="33039" y="17116"/>
                    <a:pt x="32809" y="17178"/>
                    <a:pt x="32578" y="17157"/>
                  </a:cubicBezTo>
                  <a:cubicBezTo>
                    <a:pt x="32055" y="17074"/>
                    <a:pt x="31553" y="17178"/>
                    <a:pt x="31051" y="17241"/>
                  </a:cubicBezTo>
                  <a:cubicBezTo>
                    <a:pt x="30005" y="17367"/>
                    <a:pt x="28959" y="17471"/>
                    <a:pt x="27912" y="17597"/>
                  </a:cubicBezTo>
                  <a:cubicBezTo>
                    <a:pt x="26866" y="17743"/>
                    <a:pt x="25799" y="17743"/>
                    <a:pt x="24816" y="17994"/>
                  </a:cubicBezTo>
                  <a:cubicBezTo>
                    <a:pt x="22849" y="18538"/>
                    <a:pt x="20757" y="18517"/>
                    <a:pt x="18790" y="19061"/>
                  </a:cubicBezTo>
                  <a:cubicBezTo>
                    <a:pt x="18685" y="19103"/>
                    <a:pt x="18560" y="19103"/>
                    <a:pt x="18434" y="19103"/>
                  </a:cubicBezTo>
                  <a:cubicBezTo>
                    <a:pt x="17304" y="19271"/>
                    <a:pt x="16174" y="19438"/>
                    <a:pt x="15044" y="19626"/>
                  </a:cubicBezTo>
                  <a:cubicBezTo>
                    <a:pt x="14940" y="19836"/>
                    <a:pt x="14877" y="20003"/>
                    <a:pt x="14793" y="20170"/>
                  </a:cubicBezTo>
                  <a:cubicBezTo>
                    <a:pt x="15044" y="20505"/>
                    <a:pt x="15254" y="20798"/>
                    <a:pt x="15463" y="21091"/>
                  </a:cubicBezTo>
                  <a:cubicBezTo>
                    <a:pt x="15881" y="21133"/>
                    <a:pt x="16300" y="21196"/>
                    <a:pt x="16718" y="21217"/>
                  </a:cubicBezTo>
                  <a:cubicBezTo>
                    <a:pt x="16865" y="21217"/>
                    <a:pt x="17011" y="21112"/>
                    <a:pt x="17220" y="21028"/>
                  </a:cubicBezTo>
                  <a:cubicBezTo>
                    <a:pt x="16656" y="20819"/>
                    <a:pt x="16028" y="21028"/>
                    <a:pt x="15609" y="20421"/>
                  </a:cubicBezTo>
                  <a:close/>
                  <a:moveTo>
                    <a:pt x="1842" y="5461"/>
                  </a:moveTo>
                  <a:cubicBezTo>
                    <a:pt x="2218" y="5859"/>
                    <a:pt x="2553" y="6361"/>
                    <a:pt x="3013" y="6654"/>
                  </a:cubicBezTo>
                  <a:cubicBezTo>
                    <a:pt x="3997" y="7281"/>
                    <a:pt x="4855" y="8014"/>
                    <a:pt x="5775" y="8683"/>
                  </a:cubicBezTo>
                  <a:cubicBezTo>
                    <a:pt x="6256" y="9081"/>
                    <a:pt x="6780" y="9437"/>
                    <a:pt x="7261" y="9855"/>
                  </a:cubicBezTo>
                  <a:cubicBezTo>
                    <a:pt x="8705" y="11152"/>
                    <a:pt x="10085" y="12450"/>
                    <a:pt x="11529" y="13768"/>
                  </a:cubicBezTo>
                  <a:cubicBezTo>
                    <a:pt x="11592" y="13831"/>
                    <a:pt x="11676" y="14019"/>
                    <a:pt x="11906" y="13831"/>
                  </a:cubicBezTo>
                  <a:cubicBezTo>
                    <a:pt x="11571" y="13475"/>
                    <a:pt x="11257" y="13140"/>
                    <a:pt x="10922" y="12784"/>
                  </a:cubicBezTo>
                  <a:cubicBezTo>
                    <a:pt x="10316" y="12199"/>
                    <a:pt x="9667" y="11675"/>
                    <a:pt x="9144" y="11006"/>
                  </a:cubicBezTo>
                  <a:cubicBezTo>
                    <a:pt x="8202" y="9834"/>
                    <a:pt x="7177" y="8746"/>
                    <a:pt x="6047" y="7742"/>
                  </a:cubicBezTo>
                  <a:cubicBezTo>
                    <a:pt x="5566" y="7302"/>
                    <a:pt x="5064" y="6884"/>
                    <a:pt x="4645" y="6361"/>
                  </a:cubicBezTo>
                  <a:cubicBezTo>
                    <a:pt x="4018" y="5545"/>
                    <a:pt x="3264" y="4938"/>
                    <a:pt x="2427" y="4415"/>
                  </a:cubicBezTo>
                  <a:cubicBezTo>
                    <a:pt x="2281" y="4352"/>
                    <a:pt x="2072" y="4248"/>
                    <a:pt x="1946" y="4268"/>
                  </a:cubicBezTo>
                  <a:cubicBezTo>
                    <a:pt x="1737" y="4310"/>
                    <a:pt x="1821" y="4561"/>
                    <a:pt x="1842" y="4729"/>
                  </a:cubicBezTo>
                  <a:close/>
                  <a:moveTo>
                    <a:pt x="25088" y="20170"/>
                  </a:moveTo>
                  <a:cubicBezTo>
                    <a:pt x="25464" y="20359"/>
                    <a:pt x="25778" y="20296"/>
                    <a:pt x="26092" y="20212"/>
                  </a:cubicBezTo>
                  <a:cubicBezTo>
                    <a:pt x="26762" y="20066"/>
                    <a:pt x="27452" y="19919"/>
                    <a:pt x="28122" y="19919"/>
                  </a:cubicBezTo>
                  <a:cubicBezTo>
                    <a:pt x="28331" y="19919"/>
                    <a:pt x="28540" y="19919"/>
                    <a:pt x="28749" y="19877"/>
                  </a:cubicBezTo>
                  <a:cubicBezTo>
                    <a:pt x="29231" y="19752"/>
                    <a:pt x="29691" y="19668"/>
                    <a:pt x="30172" y="19710"/>
                  </a:cubicBezTo>
                  <a:cubicBezTo>
                    <a:pt x="30507" y="19752"/>
                    <a:pt x="31072" y="19501"/>
                    <a:pt x="31365" y="19292"/>
                  </a:cubicBezTo>
                  <a:cubicBezTo>
                    <a:pt x="29252" y="19417"/>
                    <a:pt x="27159" y="19626"/>
                    <a:pt x="25088" y="201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3"/>
            <p:cNvSpPr/>
            <p:nvPr/>
          </p:nvSpPr>
          <p:spPr>
            <a:xfrm>
              <a:off x="-956775" y="2745150"/>
              <a:ext cx="339000" cy="142825"/>
            </a:xfrm>
            <a:custGeom>
              <a:avLst/>
              <a:gdLst/>
              <a:ahLst/>
              <a:cxnLst/>
              <a:rect l="l" t="t" r="r" b="b"/>
              <a:pathLst>
                <a:path w="13560" h="5713" extrusionOk="0">
                  <a:moveTo>
                    <a:pt x="1" y="1863"/>
                  </a:moveTo>
                  <a:cubicBezTo>
                    <a:pt x="315" y="1632"/>
                    <a:pt x="629" y="1674"/>
                    <a:pt x="922" y="1716"/>
                  </a:cubicBezTo>
                  <a:cubicBezTo>
                    <a:pt x="1842" y="1842"/>
                    <a:pt x="2700" y="1716"/>
                    <a:pt x="3600" y="1465"/>
                  </a:cubicBezTo>
                  <a:cubicBezTo>
                    <a:pt x="4374" y="1256"/>
                    <a:pt x="5190" y="1193"/>
                    <a:pt x="5964" y="1026"/>
                  </a:cubicBezTo>
                  <a:cubicBezTo>
                    <a:pt x="6341" y="942"/>
                    <a:pt x="6738" y="816"/>
                    <a:pt x="7073" y="670"/>
                  </a:cubicBezTo>
                  <a:cubicBezTo>
                    <a:pt x="7533" y="461"/>
                    <a:pt x="8015" y="293"/>
                    <a:pt x="8538" y="293"/>
                  </a:cubicBezTo>
                  <a:cubicBezTo>
                    <a:pt x="8621" y="293"/>
                    <a:pt x="8726" y="314"/>
                    <a:pt x="8789" y="293"/>
                  </a:cubicBezTo>
                  <a:cubicBezTo>
                    <a:pt x="9626" y="0"/>
                    <a:pt x="10463" y="189"/>
                    <a:pt x="11279" y="314"/>
                  </a:cubicBezTo>
                  <a:cubicBezTo>
                    <a:pt x="12032" y="419"/>
                    <a:pt x="12618" y="795"/>
                    <a:pt x="12827" y="1611"/>
                  </a:cubicBezTo>
                  <a:cubicBezTo>
                    <a:pt x="12869" y="1842"/>
                    <a:pt x="13015" y="2030"/>
                    <a:pt x="13141" y="2239"/>
                  </a:cubicBezTo>
                  <a:cubicBezTo>
                    <a:pt x="13183" y="2344"/>
                    <a:pt x="13287" y="2407"/>
                    <a:pt x="13350" y="2511"/>
                  </a:cubicBezTo>
                  <a:cubicBezTo>
                    <a:pt x="13559" y="2909"/>
                    <a:pt x="13455" y="3306"/>
                    <a:pt x="13015" y="3453"/>
                  </a:cubicBezTo>
                  <a:cubicBezTo>
                    <a:pt x="12806" y="3536"/>
                    <a:pt x="12534" y="3599"/>
                    <a:pt x="12304" y="3620"/>
                  </a:cubicBezTo>
                  <a:lnTo>
                    <a:pt x="11676" y="3704"/>
                  </a:lnTo>
                  <a:cubicBezTo>
                    <a:pt x="11049" y="3746"/>
                    <a:pt x="10442" y="3850"/>
                    <a:pt x="9814" y="4039"/>
                  </a:cubicBezTo>
                  <a:cubicBezTo>
                    <a:pt x="9709" y="4060"/>
                    <a:pt x="9584" y="4080"/>
                    <a:pt x="9458" y="4080"/>
                  </a:cubicBezTo>
                  <a:cubicBezTo>
                    <a:pt x="8768" y="3955"/>
                    <a:pt x="8140" y="4227"/>
                    <a:pt x="7512" y="4373"/>
                  </a:cubicBezTo>
                  <a:cubicBezTo>
                    <a:pt x="7010" y="4499"/>
                    <a:pt x="6550" y="4666"/>
                    <a:pt x="6027" y="4645"/>
                  </a:cubicBezTo>
                  <a:cubicBezTo>
                    <a:pt x="5525" y="4604"/>
                    <a:pt x="5106" y="4896"/>
                    <a:pt x="4688" y="5106"/>
                  </a:cubicBezTo>
                  <a:cubicBezTo>
                    <a:pt x="4374" y="5273"/>
                    <a:pt x="4060" y="5441"/>
                    <a:pt x="3725" y="5545"/>
                  </a:cubicBezTo>
                  <a:cubicBezTo>
                    <a:pt x="3139" y="5713"/>
                    <a:pt x="2616" y="5692"/>
                    <a:pt x="2177" y="5168"/>
                  </a:cubicBezTo>
                  <a:cubicBezTo>
                    <a:pt x="1821" y="4687"/>
                    <a:pt x="1361" y="4290"/>
                    <a:pt x="1047" y="3808"/>
                  </a:cubicBezTo>
                  <a:cubicBezTo>
                    <a:pt x="817" y="3432"/>
                    <a:pt x="608" y="3076"/>
                    <a:pt x="524" y="2679"/>
                  </a:cubicBezTo>
                  <a:cubicBezTo>
                    <a:pt x="482" y="2386"/>
                    <a:pt x="357" y="2197"/>
                    <a:pt x="85" y="2093"/>
                  </a:cubicBezTo>
                  <a:cubicBezTo>
                    <a:pt x="64" y="2072"/>
                    <a:pt x="64" y="1967"/>
                    <a:pt x="1" y="1863"/>
                  </a:cubicBezTo>
                  <a:close/>
                  <a:moveTo>
                    <a:pt x="1361" y="2448"/>
                  </a:moveTo>
                  <a:cubicBezTo>
                    <a:pt x="1717" y="3557"/>
                    <a:pt x="2449" y="4164"/>
                    <a:pt x="3014" y="4855"/>
                  </a:cubicBezTo>
                  <a:cubicBezTo>
                    <a:pt x="3704" y="4750"/>
                    <a:pt x="4290" y="4541"/>
                    <a:pt x="4855" y="4227"/>
                  </a:cubicBezTo>
                  <a:cubicBezTo>
                    <a:pt x="5232" y="3976"/>
                    <a:pt x="5692" y="3871"/>
                    <a:pt x="6131" y="3871"/>
                  </a:cubicBezTo>
                  <a:cubicBezTo>
                    <a:pt x="6487" y="3871"/>
                    <a:pt x="6843" y="3767"/>
                    <a:pt x="7178" y="3704"/>
                  </a:cubicBezTo>
                  <a:cubicBezTo>
                    <a:pt x="7931" y="3536"/>
                    <a:pt x="8642" y="3181"/>
                    <a:pt x="9458" y="3348"/>
                  </a:cubicBezTo>
                  <a:cubicBezTo>
                    <a:pt x="9563" y="3390"/>
                    <a:pt x="9688" y="3327"/>
                    <a:pt x="9793" y="3306"/>
                  </a:cubicBezTo>
                  <a:cubicBezTo>
                    <a:pt x="10442" y="3076"/>
                    <a:pt x="11132" y="3034"/>
                    <a:pt x="11802" y="2909"/>
                  </a:cubicBezTo>
                  <a:cubicBezTo>
                    <a:pt x="11990" y="2867"/>
                    <a:pt x="12199" y="2867"/>
                    <a:pt x="12450" y="2825"/>
                  </a:cubicBezTo>
                  <a:cubicBezTo>
                    <a:pt x="12304" y="2448"/>
                    <a:pt x="12178" y="2093"/>
                    <a:pt x="12011" y="1779"/>
                  </a:cubicBezTo>
                  <a:cubicBezTo>
                    <a:pt x="11802" y="1360"/>
                    <a:pt x="11488" y="1088"/>
                    <a:pt x="10965" y="1047"/>
                  </a:cubicBezTo>
                  <a:cubicBezTo>
                    <a:pt x="10316" y="1026"/>
                    <a:pt x="9647" y="816"/>
                    <a:pt x="8998" y="1088"/>
                  </a:cubicBezTo>
                  <a:cubicBezTo>
                    <a:pt x="8893" y="1130"/>
                    <a:pt x="8768" y="1109"/>
                    <a:pt x="8642" y="1109"/>
                  </a:cubicBezTo>
                  <a:cubicBezTo>
                    <a:pt x="8161" y="1088"/>
                    <a:pt x="7743" y="1214"/>
                    <a:pt x="7324" y="1402"/>
                  </a:cubicBezTo>
                  <a:cubicBezTo>
                    <a:pt x="6906" y="1570"/>
                    <a:pt x="6487" y="1737"/>
                    <a:pt x="6069" y="1842"/>
                  </a:cubicBezTo>
                  <a:cubicBezTo>
                    <a:pt x="5232" y="2030"/>
                    <a:pt x="4374" y="2155"/>
                    <a:pt x="3516" y="2302"/>
                  </a:cubicBezTo>
                  <a:cubicBezTo>
                    <a:pt x="2888" y="2407"/>
                    <a:pt x="2198" y="2595"/>
                    <a:pt x="1361" y="244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3"/>
            <p:cNvSpPr/>
            <p:nvPr/>
          </p:nvSpPr>
          <p:spPr>
            <a:xfrm>
              <a:off x="-604200" y="2736250"/>
              <a:ext cx="263125" cy="239075"/>
            </a:xfrm>
            <a:custGeom>
              <a:avLst/>
              <a:gdLst/>
              <a:ahLst/>
              <a:cxnLst/>
              <a:rect l="l" t="t" r="r" b="b"/>
              <a:pathLst>
                <a:path w="10525" h="9563" extrusionOk="0">
                  <a:moveTo>
                    <a:pt x="10525" y="9500"/>
                  </a:moveTo>
                  <a:cubicBezTo>
                    <a:pt x="10420" y="9542"/>
                    <a:pt x="10378" y="9563"/>
                    <a:pt x="10358" y="9563"/>
                  </a:cubicBezTo>
                  <a:cubicBezTo>
                    <a:pt x="9542" y="9291"/>
                    <a:pt x="8705" y="9019"/>
                    <a:pt x="8056" y="8454"/>
                  </a:cubicBezTo>
                  <a:cubicBezTo>
                    <a:pt x="7345" y="7847"/>
                    <a:pt x="6696" y="7157"/>
                    <a:pt x="5880" y="6717"/>
                  </a:cubicBezTo>
                  <a:cubicBezTo>
                    <a:pt x="5713" y="6613"/>
                    <a:pt x="5566" y="6424"/>
                    <a:pt x="5420" y="6299"/>
                  </a:cubicBezTo>
                  <a:lnTo>
                    <a:pt x="3369" y="4248"/>
                  </a:lnTo>
                  <a:cubicBezTo>
                    <a:pt x="3202" y="4081"/>
                    <a:pt x="3013" y="3872"/>
                    <a:pt x="2846" y="3662"/>
                  </a:cubicBezTo>
                  <a:cubicBezTo>
                    <a:pt x="2323" y="3035"/>
                    <a:pt x="1842" y="2407"/>
                    <a:pt x="1235" y="1842"/>
                  </a:cubicBezTo>
                  <a:cubicBezTo>
                    <a:pt x="816" y="1486"/>
                    <a:pt x="523" y="963"/>
                    <a:pt x="189" y="524"/>
                  </a:cubicBezTo>
                  <a:cubicBezTo>
                    <a:pt x="84" y="377"/>
                    <a:pt x="0" y="210"/>
                    <a:pt x="189" y="22"/>
                  </a:cubicBezTo>
                  <a:cubicBezTo>
                    <a:pt x="440" y="1"/>
                    <a:pt x="628" y="189"/>
                    <a:pt x="754" y="335"/>
                  </a:cubicBezTo>
                  <a:cubicBezTo>
                    <a:pt x="1653" y="1403"/>
                    <a:pt x="2741" y="2239"/>
                    <a:pt x="3536" y="3390"/>
                  </a:cubicBezTo>
                  <a:cubicBezTo>
                    <a:pt x="3641" y="3558"/>
                    <a:pt x="3767" y="3662"/>
                    <a:pt x="3892" y="3788"/>
                  </a:cubicBezTo>
                  <a:lnTo>
                    <a:pt x="5859" y="5755"/>
                  </a:lnTo>
                  <a:cubicBezTo>
                    <a:pt x="6026" y="5901"/>
                    <a:pt x="6194" y="6110"/>
                    <a:pt x="6382" y="6215"/>
                  </a:cubicBezTo>
                  <a:cubicBezTo>
                    <a:pt x="7073" y="6613"/>
                    <a:pt x="7617" y="7157"/>
                    <a:pt x="8182" y="7680"/>
                  </a:cubicBezTo>
                  <a:cubicBezTo>
                    <a:pt x="8558" y="8035"/>
                    <a:pt x="8956" y="8349"/>
                    <a:pt x="9416" y="8579"/>
                  </a:cubicBezTo>
                  <a:cubicBezTo>
                    <a:pt x="9855" y="8789"/>
                    <a:pt x="10211" y="9123"/>
                    <a:pt x="10525" y="95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33"/>
          <p:cNvGrpSpPr/>
          <p:nvPr/>
        </p:nvGrpSpPr>
        <p:grpSpPr>
          <a:xfrm>
            <a:off x="575600" y="2571750"/>
            <a:ext cx="1767550" cy="2473200"/>
            <a:chOff x="347000" y="2571750"/>
            <a:chExt cx="1767550" cy="2473200"/>
          </a:xfrm>
        </p:grpSpPr>
        <p:sp>
          <p:nvSpPr>
            <p:cNvPr id="179" name="Google Shape;179;p33"/>
            <p:cNvSpPr/>
            <p:nvPr/>
          </p:nvSpPr>
          <p:spPr>
            <a:xfrm>
              <a:off x="824075" y="3416025"/>
              <a:ext cx="940525" cy="719275"/>
            </a:xfrm>
            <a:custGeom>
              <a:avLst/>
              <a:gdLst/>
              <a:ahLst/>
              <a:cxnLst/>
              <a:rect l="l" t="t" r="r" b="b"/>
              <a:pathLst>
                <a:path w="37621" h="28771" extrusionOk="0">
                  <a:moveTo>
                    <a:pt x="36512" y="15107"/>
                  </a:moveTo>
                  <a:cubicBezTo>
                    <a:pt x="36345" y="14961"/>
                    <a:pt x="36240" y="14856"/>
                    <a:pt x="36135" y="14731"/>
                  </a:cubicBezTo>
                  <a:cubicBezTo>
                    <a:pt x="35947" y="14501"/>
                    <a:pt x="35780" y="14270"/>
                    <a:pt x="35591" y="14061"/>
                  </a:cubicBezTo>
                  <a:cubicBezTo>
                    <a:pt x="34273" y="12450"/>
                    <a:pt x="34148" y="12325"/>
                    <a:pt x="32432" y="11237"/>
                  </a:cubicBezTo>
                  <a:cubicBezTo>
                    <a:pt x="31930" y="10923"/>
                    <a:pt x="31344" y="10734"/>
                    <a:pt x="30779" y="10546"/>
                  </a:cubicBezTo>
                  <a:cubicBezTo>
                    <a:pt x="30570" y="10462"/>
                    <a:pt x="30339" y="10504"/>
                    <a:pt x="30088" y="10504"/>
                  </a:cubicBezTo>
                  <a:cubicBezTo>
                    <a:pt x="29837" y="10504"/>
                    <a:pt x="29670" y="10651"/>
                    <a:pt x="29649" y="10818"/>
                  </a:cubicBezTo>
                  <a:cubicBezTo>
                    <a:pt x="29607" y="11027"/>
                    <a:pt x="29775" y="11195"/>
                    <a:pt x="30088" y="11216"/>
                  </a:cubicBezTo>
                  <a:cubicBezTo>
                    <a:pt x="30967" y="11320"/>
                    <a:pt x="31720" y="11697"/>
                    <a:pt x="32432" y="12220"/>
                  </a:cubicBezTo>
                  <a:cubicBezTo>
                    <a:pt x="33478" y="12994"/>
                    <a:pt x="34273" y="13957"/>
                    <a:pt x="35068" y="14982"/>
                  </a:cubicBezTo>
                  <a:cubicBezTo>
                    <a:pt x="35277" y="15254"/>
                    <a:pt x="35298" y="15484"/>
                    <a:pt x="35215" y="15777"/>
                  </a:cubicBezTo>
                  <a:cubicBezTo>
                    <a:pt x="35173" y="15986"/>
                    <a:pt x="35005" y="16070"/>
                    <a:pt x="34838" y="16154"/>
                  </a:cubicBezTo>
                  <a:cubicBezTo>
                    <a:pt x="34524" y="16300"/>
                    <a:pt x="34231" y="16300"/>
                    <a:pt x="33917" y="16300"/>
                  </a:cubicBezTo>
                  <a:cubicBezTo>
                    <a:pt x="33520" y="16258"/>
                    <a:pt x="33206" y="16405"/>
                    <a:pt x="32997" y="16760"/>
                  </a:cubicBezTo>
                  <a:cubicBezTo>
                    <a:pt x="32871" y="16991"/>
                    <a:pt x="32641" y="17200"/>
                    <a:pt x="32453" y="17388"/>
                  </a:cubicBezTo>
                  <a:cubicBezTo>
                    <a:pt x="32013" y="17807"/>
                    <a:pt x="31448" y="17932"/>
                    <a:pt x="30863" y="17723"/>
                  </a:cubicBezTo>
                  <a:cubicBezTo>
                    <a:pt x="30339" y="17555"/>
                    <a:pt x="29754" y="17388"/>
                    <a:pt x="29251" y="17095"/>
                  </a:cubicBezTo>
                  <a:cubicBezTo>
                    <a:pt x="28833" y="16865"/>
                    <a:pt x="28477" y="16551"/>
                    <a:pt x="28352" y="16028"/>
                  </a:cubicBezTo>
                  <a:cubicBezTo>
                    <a:pt x="28163" y="15359"/>
                    <a:pt x="27682" y="14856"/>
                    <a:pt x="27138" y="14417"/>
                  </a:cubicBezTo>
                  <a:cubicBezTo>
                    <a:pt x="27013" y="14312"/>
                    <a:pt x="26824" y="14270"/>
                    <a:pt x="26678" y="14270"/>
                  </a:cubicBezTo>
                  <a:cubicBezTo>
                    <a:pt x="26364" y="14270"/>
                    <a:pt x="26155" y="14626"/>
                    <a:pt x="26280" y="14877"/>
                  </a:cubicBezTo>
                  <a:cubicBezTo>
                    <a:pt x="26510" y="15379"/>
                    <a:pt x="26782" y="15882"/>
                    <a:pt x="27054" y="16447"/>
                  </a:cubicBezTo>
                  <a:cubicBezTo>
                    <a:pt x="26908" y="16467"/>
                    <a:pt x="26782" y="16530"/>
                    <a:pt x="26678" y="16509"/>
                  </a:cubicBezTo>
                  <a:cubicBezTo>
                    <a:pt x="25862" y="16426"/>
                    <a:pt x="25025" y="16342"/>
                    <a:pt x="24209" y="16237"/>
                  </a:cubicBezTo>
                  <a:cubicBezTo>
                    <a:pt x="23749" y="16154"/>
                    <a:pt x="23267" y="16049"/>
                    <a:pt x="22807" y="15903"/>
                  </a:cubicBezTo>
                  <a:cubicBezTo>
                    <a:pt x="22389" y="15777"/>
                    <a:pt x="21991" y="15610"/>
                    <a:pt x="21614" y="15400"/>
                  </a:cubicBezTo>
                  <a:cubicBezTo>
                    <a:pt x="20736" y="14877"/>
                    <a:pt x="19836" y="14375"/>
                    <a:pt x="19250" y="13496"/>
                  </a:cubicBezTo>
                  <a:cubicBezTo>
                    <a:pt x="19083" y="13224"/>
                    <a:pt x="18371" y="11948"/>
                    <a:pt x="18308" y="11613"/>
                  </a:cubicBezTo>
                  <a:cubicBezTo>
                    <a:pt x="18308" y="11550"/>
                    <a:pt x="18225" y="11529"/>
                    <a:pt x="18162" y="11529"/>
                  </a:cubicBezTo>
                  <a:lnTo>
                    <a:pt x="18036" y="11529"/>
                  </a:lnTo>
                  <a:cubicBezTo>
                    <a:pt x="18015" y="11697"/>
                    <a:pt x="17953" y="11843"/>
                    <a:pt x="17932" y="12011"/>
                  </a:cubicBezTo>
                  <a:cubicBezTo>
                    <a:pt x="17890" y="12994"/>
                    <a:pt x="17785" y="13998"/>
                    <a:pt x="17785" y="14982"/>
                  </a:cubicBezTo>
                  <a:cubicBezTo>
                    <a:pt x="17785" y="15819"/>
                    <a:pt x="17513" y="16551"/>
                    <a:pt x="17095" y="17242"/>
                  </a:cubicBezTo>
                  <a:cubicBezTo>
                    <a:pt x="16551" y="18100"/>
                    <a:pt x="16007" y="18957"/>
                    <a:pt x="15337" y="19773"/>
                  </a:cubicBezTo>
                  <a:cubicBezTo>
                    <a:pt x="14877" y="20380"/>
                    <a:pt x="14249" y="20841"/>
                    <a:pt x="13705" y="21364"/>
                  </a:cubicBezTo>
                  <a:cubicBezTo>
                    <a:pt x="13538" y="21531"/>
                    <a:pt x="13329" y="21636"/>
                    <a:pt x="13119" y="21761"/>
                  </a:cubicBezTo>
                  <a:cubicBezTo>
                    <a:pt x="10839" y="23268"/>
                    <a:pt x="10839" y="23268"/>
                    <a:pt x="8328" y="24146"/>
                  </a:cubicBezTo>
                  <a:cubicBezTo>
                    <a:pt x="7993" y="24272"/>
                    <a:pt x="7637" y="24314"/>
                    <a:pt x="7261" y="24398"/>
                  </a:cubicBezTo>
                  <a:cubicBezTo>
                    <a:pt x="7156" y="24418"/>
                    <a:pt x="7052" y="24398"/>
                    <a:pt x="6926" y="24398"/>
                  </a:cubicBezTo>
                  <a:cubicBezTo>
                    <a:pt x="6696" y="24084"/>
                    <a:pt x="6738" y="23707"/>
                    <a:pt x="6696" y="23372"/>
                  </a:cubicBezTo>
                  <a:cubicBezTo>
                    <a:pt x="6654" y="23205"/>
                    <a:pt x="6633" y="22996"/>
                    <a:pt x="6549" y="22807"/>
                  </a:cubicBezTo>
                  <a:cubicBezTo>
                    <a:pt x="6528" y="22724"/>
                    <a:pt x="6382" y="22682"/>
                    <a:pt x="6277" y="22640"/>
                  </a:cubicBezTo>
                  <a:cubicBezTo>
                    <a:pt x="6215" y="22640"/>
                    <a:pt x="6089" y="22724"/>
                    <a:pt x="6068" y="22786"/>
                  </a:cubicBezTo>
                  <a:cubicBezTo>
                    <a:pt x="6005" y="22933"/>
                    <a:pt x="6005" y="23121"/>
                    <a:pt x="5963" y="23268"/>
                  </a:cubicBezTo>
                  <a:cubicBezTo>
                    <a:pt x="5901" y="23456"/>
                    <a:pt x="5817" y="23623"/>
                    <a:pt x="5712" y="23874"/>
                  </a:cubicBezTo>
                  <a:cubicBezTo>
                    <a:pt x="5984" y="24398"/>
                    <a:pt x="6215" y="25025"/>
                    <a:pt x="6194" y="25758"/>
                  </a:cubicBezTo>
                  <a:cubicBezTo>
                    <a:pt x="5817" y="25862"/>
                    <a:pt x="5461" y="25778"/>
                    <a:pt x="5085" y="25799"/>
                  </a:cubicBezTo>
                  <a:cubicBezTo>
                    <a:pt x="4311" y="25841"/>
                    <a:pt x="3578" y="26532"/>
                    <a:pt x="3557" y="27327"/>
                  </a:cubicBezTo>
                  <a:lnTo>
                    <a:pt x="3557" y="28582"/>
                  </a:lnTo>
                  <a:cubicBezTo>
                    <a:pt x="3285" y="28771"/>
                    <a:pt x="3097" y="28666"/>
                    <a:pt x="2971" y="28499"/>
                  </a:cubicBezTo>
                  <a:cubicBezTo>
                    <a:pt x="2344" y="27745"/>
                    <a:pt x="1904" y="26929"/>
                    <a:pt x="1883" y="25883"/>
                  </a:cubicBezTo>
                  <a:cubicBezTo>
                    <a:pt x="1842" y="24670"/>
                    <a:pt x="1988" y="23456"/>
                    <a:pt x="2302" y="22242"/>
                  </a:cubicBezTo>
                  <a:cubicBezTo>
                    <a:pt x="2365" y="21908"/>
                    <a:pt x="2511" y="21594"/>
                    <a:pt x="2678" y="21301"/>
                  </a:cubicBezTo>
                  <a:cubicBezTo>
                    <a:pt x="2888" y="21008"/>
                    <a:pt x="3097" y="20673"/>
                    <a:pt x="3285" y="20401"/>
                  </a:cubicBezTo>
                  <a:cubicBezTo>
                    <a:pt x="3369" y="20234"/>
                    <a:pt x="3474" y="20108"/>
                    <a:pt x="3515" y="19962"/>
                  </a:cubicBezTo>
                  <a:cubicBezTo>
                    <a:pt x="3725" y="19439"/>
                    <a:pt x="3557" y="19083"/>
                    <a:pt x="2992" y="19062"/>
                  </a:cubicBezTo>
                  <a:cubicBezTo>
                    <a:pt x="2678" y="19041"/>
                    <a:pt x="2365" y="19041"/>
                    <a:pt x="2051" y="19041"/>
                  </a:cubicBezTo>
                  <a:cubicBezTo>
                    <a:pt x="1360" y="19083"/>
                    <a:pt x="733" y="18853"/>
                    <a:pt x="126" y="18434"/>
                  </a:cubicBezTo>
                  <a:cubicBezTo>
                    <a:pt x="0" y="17388"/>
                    <a:pt x="168" y="16384"/>
                    <a:pt x="879" y="15547"/>
                  </a:cubicBezTo>
                  <a:cubicBezTo>
                    <a:pt x="1256" y="15107"/>
                    <a:pt x="1611" y="14689"/>
                    <a:pt x="1988" y="14250"/>
                  </a:cubicBezTo>
                  <a:cubicBezTo>
                    <a:pt x="2093" y="14124"/>
                    <a:pt x="2218" y="14019"/>
                    <a:pt x="2323" y="13852"/>
                  </a:cubicBezTo>
                  <a:cubicBezTo>
                    <a:pt x="2888" y="12973"/>
                    <a:pt x="3704" y="12366"/>
                    <a:pt x="4562" y="11822"/>
                  </a:cubicBezTo>
                  <a:cubicBezTo>
                    <a:pt x="4855" y="11634"/>
                    <a:pt x="5147" y="11446"/>
                    <a:pt x="5399" y="11237"/>
                  </a:cubicBezTo>
                  <a:cubicBezTo>
                    <a:pt x="5671" y="11069"/>
                    <a:pt x="5754" y="10776"/>
                    <a:pt x="5671" y="10483"/>
                  </a:cubicBezTo>
                  <a:cubicBezTo>
                    <a:pt x="5566" y="10211"/>
                    <a:pt x="5357" y="10065"/>
                    <a:pt x="5064" y="10086"/>
                  </a:cubicBezTo>
                  <a:cubicBezTo>
                    <a:pt x="4562" y="10107"/>
                    <a:pt x="4122" y="9939"/>
                    <a:pt x="3662" y="9751"/>
                  </a:cubicBezTo>
                  <a:cubicBezTo>
                    <a:pt x="3453" y="9667"/>
                    <a:pt x="3202" y="9625"/>
                    <a:pt x="2992" y="9563"/>
                  </a:cubicBezTo>
                  <a:cubicBezTo>
                    <a:pt x="2678" y="9479"/>
                    <a:pt x="2532" y="9249"/>
                    <a:pt x="2658" y="8998"/>
                  </a:cubicBezTo>
                  <a:cubicBezTo>
                    <a:pt x="2971" y="8391"/>
                    <a:pt x="3202" y="7742"/>
                    <a:pt x="3871" y="7408"/>
                  </a:cubicBezTo>
                  <a:cubicBezTo>
                    <a:pt x="4248" y="7177"/>
                    <a:pt x="4603" y="6843"/>
                    <a:pt x="4938" y="6571"/>
                  </a:cubicBezTo>
                  <a:cubicBezTo>
                    <a:pt x="5210" y="6320"/>
                    <a:pt x="5524" y="6152"/>
                    <a:pt x="5963" y="6173"/>
                  </a:cubicBezTo>
                  <a:cubicBezTo>
                    <a:pt x="6194" y="6173"/>
                    <a:pt x="6403" y="6152"/>
                    <a:pt x="6633" y="6089"/>
                  </a:cubicBezTo>
                  <a:cubicBezTo>
                    <a:pt x="7428" y="5880"/>
                    <a:pt x="8202" y="5859"/>
                    <a:pt x="9018" y="5859"/>
                  </a:cubicBezTo>
                  <a:cubicBezTo>
                    <a:pt x="9562" y="5859"/>
                    <a:pt x="10065" y="6027"/>
                    <a:pt x="10588" y="6173"/>
                  </a:cubicBezTo>
                  <a:cubicBezTo>
                    <a:pt x="10692" y="6194"/>
                    <a:pt x="10797" y="6278"/>
                    <a:pt x="10901" y="6299"/>
                  </a:cubicBezTo>
                  <a:cubicBezTo>
                    <a:pt x="11153" y="6340"/>
                    <a:pt x="11425" y="6110"/>
                    <a:pt x="11341" y="5859"/>
                  </a:cubicBezTo>
                  <a:cubicBezTo>
                    <a:pt x="11278" y="5650"/>
                    <a:pt x="11215" y="5441"/>
                    <a:pt x="11153" y="5211"/>
                  </a:cubicBezTo>
                  <a:cubicBezTo>
                    <a:pt x="11759" y="4520"/>
                    <a:pt x="12199" y="3746"/>
                    <a:pt x="12994" y="3286"/>
                  </a:cubicBezTo>
                  <a:cubicBezTo>
                    <a:pt x="13119" y="3202"/>
                    <a:pt x="13224" y="3139"/>
                    <a:pt x="13308" y="2993"/>
                  </a:cubicBezTo>
                  <a:cubicBezTo>
                    <a:pt x="13852" y="2323"/>
                    <a:pt x="14605" y="1905"/>
                    <a:pt x="15400" y="1570"/>
                  </a:cubicBezTo>
                  <a:cubicBezTo>
                    <a:pt x="16237" y="1193"/>
                    <a:pt x="17011" y="733"/>
                    <a:pt x="17911" y="461"/>
                  </a:cubicBezTo>
                  <a:cubicBezTo>
                    <a:pt x="18790" y="189"/>
                    <a:pt x="19689" y="42"/>
                    <a:pt x="20610" y="22"/>
                  </a:cubicBezTo>
                  <a:cubicBezTo>
                    <a:pt x="21468" y="1"/>
                    <a:pt x="22305" y="1"/>
                    <a:pt x="23163" y="22"/>
                  </a:cubicBezTo>
                  <a:cubicBezTo>
                    <a:pt x="23456" y="22"/>
                    <a:pt x="23749" y="105"/>
                    <a:pt x="24000" y="189"/>
                  </a:cubicBezTo>
                  <a:cubicBezTo>
                    <a:pt x="24565" y="398"/>
                    <a:pt x="25130" y="628"/>
                    <a:pt x="25674" y="838"/>
                  </a:cubicBezTo>
                  <a:cubicBezTo>
                    <a:pt x="25715" y="858"/>
                    <a:pt x="25778" y="858"/>
                    <a:pt x="25841" y="879"/>
                  </a:cubicBezTo>
                  <a:cubicBezTo>
                    <a:pt x="26364" y="1130"/>
                    <a:pt x="26762" y="1423"/>
                    <a:pt x="26657" y="2198"/>
                  </a:cubicBezTo>
                  <a:cubicBezTo>
                    <a:pt x="26510" y="2302"/>
                    <a:pt x="26322" y="2449"/>
                    <a:pt x="26113" y="2616"/>
                  </a:cubicBezTo>
                  <a:cubicBezTo>
                    <a:pt x="25841" y="2825"/>
                    <a:pt x="25653" y="3118"/>
                    <a:pt x="25569" y="3453"/>
                  </a:cubicBezTo>
                  <a:cubicBezTo>
                    <a:pt x="25485" y="3830"/>
                    <a:pt x="25715" y="4143"/>
                    <a:pt x="26113" y="4123"/>
                  </a:cubicBezTo>
                  <a:cubicBezTo>
                    <a:pt x="26301" y="4123"/>
                    <a:pt x="26510" y="4039"/>
                    <a:pt x="26657" y="3934"/>
                  </a:cubicBezTo>
                  <a:cubicBezTo>
                    <a:pt x="26908" y="3788"/>
                    <a:pt x="27075" y="3579"/>
                    <a:pt x="27264" y="3348"/>
                  </a:cubicBezTo>
                  <a:cubicBezTo>
                    <a:pt x="28080" y="2344"/>
                    <a:pt x="29147" y="1926"/>
                    <a:pt x="30402" y="1884"/>
                  </a:cubicBezTo>
                  <a:cubicBezTo>
                    <a:pt x="31009" y="1842"/>
                    <a:pt x="31595" y="1926"/>
                    <a:pt x="32160" y="2218"/>
                  </a:cubicBezTo>
                  <a:cubicBezTo>
                    <a:pt x="32892" y="2595"/>
                    <a:pt x="33625" y="2972"/>
                    <a:pt x="34210" y="3599"/>
                  </a:cubicBezTo>
                  <a:cubicBezTo>
                    <a:pt x="34482" y="3913"/>
                    <a:pt x="34838" y="4206"/>
                    <a:pt x="35173" y="4436"/>
                  </a:cubicBezTo>
                  <a:cubicBezTo>
                    <a:pt x="35863" y="4959"/>
                    <a:pt x="36303" y="5587"/>
                    <a:pt x="36533" y="6445"/>
                  </a:cubicBezTo>
                  <a:cubicBezTo>
                    <a:pt x="36679" y="7115"/>
                    <a:pt x="36784" y="7742"/>
                    <a:pt x="36784" y="8391"/>
                  </a:cubicBezTo>
                  <a:cubicBezTo>
                    <a:pt x="36763" y="8914"/>
                    <a:pt x="36805" y="9416"/>
                    <a:pt x="36784" y="9939"/>
                  </a:cubicBezTo>
                  <a:cubicBezTo>
                    <a:pt x="36763" y="10462"/>
                    <a:pt x="36889" y="10965"/>
                    <a:pt x="37119" y="11404"/>
                  </a:cubicBezTo>
                  <a:cubicBezTo>
                    <a:pt x="37412" y="11885"/>
                    <a:pt x="37579" y="12450"/>
                    <a:pt x="37600" y="13015"/>
                  </a:cubicBezTo>
                  <a:cubicBezTo>
                    <a:pt x="37621" y="13706"/>
                    <a:pt x="37454" y="14250"/>
                    <a:pt x="36930" y="14689"/>
                  </a:cubicBezTo>
                  <a:cubicBezTo>
                    <a:pt x="36847" y="14835"/>
                    <a:pt x="36679" y="14961"/>
                    <a:pt x="36512" y="151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33"/>
            <p:cNvSpPr/>
            <p:nvPr/>
          </p:nvSpPr>
          <p:spPr>
            <a:xfrm>
              <a:off x="1109675" y="4396300"/>
              <a:ext cx="471850" cy="398625"/>
            </a:xfrm>
            <a:custGeom>
              <a:avLst/>
              <a:gdLst/>
              <a:ahLst/>
              <a:cxnLst/>
              <a:rect l="l" t="t" r="r" b="b"/>
              <a:pathLst>
                <a:path w="18874" h="15945" extrusionOk="0">
                  <a:moveTo>
                    <a:pt x="126" y="8747"/>
                  </a:moveTo>
                  <a:cubicBezTo>
                    <a:pt x="84" y="8621"/>
                    <a:pt x="42" y="8600"/>
                    <a:pt x="84" y="8579"/>
                  </a:cubicBezTo>
                  <a:cubicBezTo>
                    <a:pt x="356" y="7177"/>
                    <a:pt x="231" y="5775"/>
                    <a:pt x="210" y="4394"/>
                  </a:cubicBezTo>
                  <a:cubicBezTo>
                    <a:pt x="189" y="3160"/>
                    <a:pt x="335" y="1946"/>
                    <a:pt x="461" y="754"/>
                  </a:cubicBezTo>
                  <a:cubicBezTo>
                    <a:pt x="733" y="524"/>
                    <a:pt x="1026" y="461"/>
                    <a:pt x="1340" y="419"/>
                  </a:cubicBezTo>
                  <a:cubicBezTo>
                    <a:pt x="1800" y="356"/>
                    <a:pt x="2302" y="314"/>
                    <a:pt x="2762" y="168"/>
                  </a:cubicBezTo>
                  <a:cubicBezTo>
                    <a:pt x="3265" y="21"/>
                    <a:pt x="3767" y="0"/>
                    <a:pt x="4290" y="0"/>
                  </a:cubicBezTo>
                  <a:cubicBezTo>
                    <a:pt x="5566" y="42"/>
                    <a:pt x="6843" y="63"/>
                    <a:pt x="8140" y="126"/>
                  </a:cubicBezTo>
                  <a:cubicBezTo>
                    <a:pt x="9604" y="147"/>
                    <a:pt x="11027" y="210"/>
                    <a:pt x="12492" y="231"/>
                  </a:cubicBezTo>
                  <a:cubicBezTo>
                    <a:pt x="12994" y="231"/>
                    <a:pt x="13434" y="314"/>
                    <a:pt x="13915" y="482"/>
                  </a:cubicBezTo>
                  <a:cubicBezTo>
                    <a:pt x="14480" y="733"/>
                    <a:pt x="15107" y="837"/>
                    <a:pt x="15714" y="1005"/>
                  </a:cubicBezTo>
                  <a:cubicBezTo>
                    <a:pt x="15882" y="1068"/>
                    <a:pt x="16049" y="1088"/>
                    <a:pt x="16195" y="1172"/>
                  </a:cubicBezTo>
                  <a:cubicBezTo>
                    <a:pt x="16760" y="1465"/>
                    <a:pt x="17346" y="1779"/>
                    <a:pt x="17911" y="2093"/>
                  </a:cubicBezTo>
                  <a:cubicBezTo>
                    <a:pt x="18183" y="2239"/>
                    <a:pt x="18455" y="2365"/>
                    <a:pt x="18727" y="2511"/>
                  </a:cubicBezTo>
                  <a:cubicBezTo>
                    <a:pt x="18874" y="2888"/>
                    <a:pt x="18853" y="3265"/>
                    <a:pt x="18727" y="3620"/>
                  </a:cubicBezTo>
                  <a:cubicBezTo>
                    <a:pt x="18560" y="4081"/>
                    <a:pt x="18560" y="4520"/>
                    <a:pt x="18560" y="4980"/>
                  </a:cubicBezTo>
                  <a:lnTo>
                    <a:pt x="18560" y="5336"/>
                  </a:lnTo>
                  <a:cubicBezTo>
                    <a:pt x="18664" y="6403"/>
                    <a:pt x="18539" y="7449"/>
                    <a:pt x="18351" y="8474"/>
                  </a:cubicBezTo>
                  <a:cubicBezTo>
                    <a:pt x="18099" y="9876"/>
                    <a:pt x="17807" y="11257"/>
                    <a:pt x="17514" y="12659"/>
                  </a:cubicBezTo>
                  <a:cubicBezTo>
                    <a:pt x="17451" y="13015"/>
                    <a:pt x="17304" y="13350"/>
                    <a:pt x="17158" y="13705"/>
                  </a:cubicBezTo>
                  <a:cubicBezTo>
                    <a:pt x="16844" y="14396"/>
                    <a:pt x="16551" y="15107"/>
                    <a:pt x="16509" y="15923"/>
                  </a:cubicBezTo>
                  <a:cubicBezTo>
                    <a:pt x="15923" y="15944"/>
                    <a:pt x="15421" y="15756"/>
                    <a:pt x="15003" y="15421"/>
                  </a:cubicBezTo>
                  <a:cubicBezTo>
                    <a:pt x="14731" y="15191"/>
                    <a:pt x="14438" y="15086"/>
                    <a:pt x="14103" y="15065"/>
                  </a:cubicBezTo>
                  <a:cubicBezTo>
                    <a:pt x="13789" y="15024"/>
                    <a:pt x="13496" y="14898"/>
                    <a:pt x="13203" y="14773"/>
                  </a:cubicBezTo>
                  <a:cubicBezTo>
                    <a:pt x="12241" y="14354"/>
                    <a:pt x="11237" y="14019"/>
                    <a:pt x="10149" y="14040"/>
                  </a:cubicBezTo>
                  <a:cubicBezTo>
                    <a:pt x="9751" y="14040"/>
                    <a:pt x="9353" y="13915"/>
                    <a:pt x="8977" y="13810"/>
                  </a:cubicBezTo>
                  <a:cubicBezTo>
                    <a:pt x="8244" y="13601"/>
                    <a:pt x="7533" y="13517"/>
                    <a:pt x="6780" y="13538"/>
                  </a:cubicBezTo>
                  <a:cubicBezTo>
                    <a:pt x="5880" y="13559"/>
                    <a:pt x="5001" y="13601"/>
                    <a:pt x="4123" y="13538"/>
                  </a:cubicBezTo>
                  <a:cubicBezTo>
                    <a:pt x="3034" y="13496"/>
                    <a:pt x="1988" y="13726"/>
                    <a:pt x="921" y="13936"/>
                  </a:cubicBezTo>
                  <a:cubicBezTo>
                    <a:pt x="754" y="13956"/>
                    <a:pt x="607" y="14082"/>
                    <a:pt x="440" y="14145"/>
                  </a:cubicBezTo>
                  <a:cubicBezTo>
                    <a:pt x="314" y="14187"/>
                    <a:pt x="42" y="14061"/>
                    <a:pt x="42" y="13915"/>
                  </a:cubicBezTo>
                  <a:cubicBezTo>
                    <a:pt x="21" y="13726"/>
                    <a:pt x="1" y="13433"/>
                    <a:pt x="105" y="13329"/>
                  </a:cubicBezTo>
                  <a:cubicBezTo>
                    <a:pt x="419" y="12994"/>
                    <a:pt x="231" y="12680"/>
                    <a:pt x="147" y="12366"/>
                  </a:cubicBezTo>
                  <a:cubicBezTo>
                    <a:pt x="1" y="11885"/>
                    <a:pt x="1" y="11425"/>
                    <a:pt x="105" y="10902"/>
                  </a:cubicBezTo>
                  <a:cubicBezTo>
                    <a:pt x="712" y="11090"/>
                    <a:pt x="1277" y="11257"/>
                    <a:pt x="1821" y="11446"/>
                  </a:cubicBezTo>
                  <a:cubicBezTo>
                    <a:pt x="1926" y="11467"/>
                    <a:pt x="2030" y="11529"/>
                    <a:pt x="2177" y="11529"/>
                  </a:cubicBezTo>
                  <a:cubicBezTo>
                    <a:pt x="2344" y="11529"/>
                    <a:pt x="2511" y="11467"/>
                    <a:pt x="2595" y="11299"/>
                  </a:cubicBezTo>
                  <a:cubicBezTo>
                    <a:pt x="2700" y="11111"/>
                    <a:pt x="2616" y="10943"/>
                    <a:pt x="2470" y="10839"/>
                  </a:cubicBezTo>
                  <a:cubicBezTo>
                    <a:pt x="2302" y="10671"/>
                    <a:pt x="2114" y="10525"/>
                    <a:pt x="1821" y="10462"/>
                  </a:cubicBezTo>
                  <a:cubicBezTo>
                    <a:pt x="1256" y="10295"/>
                    <a:pt x="691" y="10086"/>
                    <a:pt x="126" y="9897"/>
                  </a:cubicBezTo>
                  <a:cubicBezTo>
                    <a:pt x="377" y="9667"/>
                    <a:pt x="1026" y="9353"/>
                    <a:pt x="1298" y="9311"/>
                  </a:cubicBezTo>
                  <a:cubicBezTo>
                    <a:pt x="1465" y="9270"/>
                    <a:pt x="1654" y="9270"/>
                    <a:pt x="1800" y="9228"/>
                  </a:cubicBezTo>
                  <a:cubicBezTo>
                    <a:pt x="1946" y="9165"/>
                    <a:pt x="2114" y="9019"/>
                    <a:pt x="2093" y="8830"/>
                  </a:cubicBezTo>
                  <a:cubicBezTo>
                    <a:pt x="2072" y="8705"/>
                    <a:pt x="1905" y="8516"/>
                    <a:pt x="1779" y="8474"/>
                  </a:cubicBezTo>
                  <a:cubicBezTo>
                    <a:pt x="1340" y="8328"/>
                    <a:pt x="879" y="8286"/>
                    <a:pt x="461" y="8579"/>
                  </a:cubicBezTo>
                  <a:cubicBezTo>
                    <a:pt x="335" y="8621"/>
                    <a:pt x="231" y="8684"/>
                    <a:pt x="126" y="874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3"/>
            <p:cNvSpPr/>
            <p:nvPr/>
          </p:nvSpPr>
          <p:spPr>
            <a:xfrm>
              <a:off x="1008200" y="4033275"/>
              <a:ext cx="744900" cy="288250"/>
            </a:xfrm>
            <a:custGeom>
              <a:avLst/>
              <a:gdLst/>
              <a:ahLst/>
              <a:cxnLst/>
              <a:rect l="l" t="t" r="r" b="b"/>
              <a:pathLst>
                <a:path w="29796" h="11530" extrusionOk="0">
                  <a:moveTo>
                    <a:pt x="18183" y="942"/>
                  </a:moveTo>
                  <a:cubicBezTo>
                    <a:pt x="18413" y="670"/>
                    <a:pt x="18643" y="649"/>
                    <a:pt x="18915" y="670"/>
                  </a:cubicBezTo>
                  <a:cubicBezTo>
                    <a:pt x="19376" y="712"/>
                    <a:pt x="19794" y="565"/>
                    <a:pt x="20213" y="356"/>
                  </a:cubicBezTo>
                  <a:cubicBezTo>
                    <a:pt x="20610" y="189"/>
                    <a:pt x="21029" y="126"/>
                    <a:pt x="21447" y="0"/>
                  </a:cubicBezTo>
                  <a:cubicBezTo>
                    <a:pt x="21656" y="252"/>
                    <a:pt x="21656" y="607"/>
                    <a:pt x="21719" y="879"/>
                  </a:cubicBezTo>
                  <a:cubicBezTo>
                    <a:pt x="21782" y="1256"/>
                    <a:pt x="21928" y="1591"/>
                    <a:pt x="22138" y="1904"/>
                  </a:cubicBezTo>
                  <a:cubicBezTo>
                    <a:pt x="22514" y="2469"/>
                    <a:pt x="22870" y="3118"/>
                    <a:pt x="23414" y="3641"/>
                  </a:cubicBezTo>
                  <a:cubicBezTo>
                    <a:pt x="23749" y="3934"/>
                    <a:pt x="24063" y="4164"/>
                    <a:pt x="24544" y="4101"/>
                  </a:cubicBezTo>
                  <a:cubicBezTo>
                    <a:pt x="24669" y="4081"/>
                    <a:pt x="24816" y="4101"/>
                    <a:pt x="24962" y="4101"/>
                  </a:cubicBezTo>
                  <a:cubicBezTo>
                    <a:pt x="25695" y="4101"/>
                    <a:pt x="26448" y="4206"/>
                    <a:pt x="27180" y="4081"/>
                  </a:cubicBezTo>
                  <a:cubicBezTo>
                    <a:pt x="27892" y="3934"/>
                    <a:pt x="28561" y="3578"/>
                    <a:pt x="29273" y="3327"/>
                  </a:cubicBezTo>
                  <a:cubicBezTo>
                    <a:pt x="29398" y="3265"/>
                    <a:pt x="29524" y="3244"/>
                    <a:pt x="29628" y="3223"/>
                  </a:cubicBezTo>
                  <a:cubicBezTo>
                    <a:pt x="29796" y="3348"/>
                    <a:pt x="29691" y="3453"/>
                    <a:pt x="29628" y="3537"/>
                  </a:cubicBezTo>
                  <a:cubicBezTo>
                    <a:pt x="28959" y="4729"/>
                    <a:pt x="28164" y="5859"/>
                    <a:pt x="27201" y="6822"/>
                  </a:cubicBezTo>
                  <a:cubicBezTo>
                    <a:pt x="26322" y="7721"/>
                    <a:pt x="25402" y="8558"/>
                    <a:pt x="24293" y="9228"/>
                  </a:cubicBezTo>
                  <a:cubicBezTo>
                    <a:pt x="23079" y="9981"/>
                    <a:pt x="21824" y="10609"/>
                    <a:pt x="20464" y="11090"/>
                  </a:cubicBezTo>
                  <a:cubicBezTo>
                    <a:pt x="20108" y="11216"/>
                    <a:pt x="19752" y="11320"/>
                    <a:pt x="19417" y="11425"/>
                  </a:cubicBezTo>
                  <a:cubicBezTo>
                    <a:pt x="19062" y="11529"/>
                    <a:pt x="18748" y="11529"/>
                    <a:pt x="18413" y="11341"/>
                  </a:cubicBezTo>
                  <a:cubicBezTo>
                    <a:pt x="18120" y="11195"/>
                    <a:pt x="17848" y="11111"/>
                    <a:pt x="17534" y="11132"/>
                  </a:cubicBezTo>
                  <a:cubicBezTo>
                    <a:pt x="17158" y="11174"/>
                    <a:pt x="16865" y="10985"/>
                    <a:pt x="16551" y="10797"/>
                  </a:cubicBezTo>
                  <a:cubicBezTo>
                    <a:pt x="16028" y="10483"/>
                    <a:pt x="15463" y="10379"/>
                    <a:pt x="14835" y="10379"/>
                  </a:cubicBezTo>
                  <a:cubicBezTo>
                    <a:pt x="13475" y="10399"/>
                    <a:pt x="12094" y="10399"/>
                    <a:pt x="10734" y="10379"/>
                  </a:cubicBezTo>
                  <a:cubicBezTo>
                    <a:pt x="10127" y="10379"/>
                    <a:pt x="9542" y="10462"/>
                    <a:pt x="8977" y="10671"/>
                  </a:cubicBezTo>
                  <a:cubicBezTo>
                    <a:pt x="8537" y="10818"/>
                    <a:pt x="8056" y="11069"/>
                    <a:pt x="7596" y="11027"/>
                  </a:cubicBezTo>
                  <a:cubicBezTo>
                    <a:pt x="7177" y="11006"/>
                    <a:pt x="6759" y="10692"/>
                    <a:pt x="6340" y="10546"/>
                  </a:cubicBezTo>
                  <a:cubicBezTo>
                    <a:pt x="5880" y="10358"/>
                    <a:pt x="5545" y="10086"/>
                    <a:pt x="5210" y="9772"/>
                  </a:cubicBezTo>
                  <a:cubicBezTo>
                    <a:pt x="4143" y="8684"/>
                    <a:pt x="3034" y="7575"/>
                    <a:pt x="1946" y="6508"/>
                  </a:cubicBezTo>
                  <a:cubicBezTo>
                    <a:pt x="1591" y="6173"/>
                    <a:pt x="1360" y="5796"/>
                    <a:pt x="1172" y="5378"/>
                  </a:cubicBezTo>
                  <a:cubicBezTo>
                    <a:pt x="921" y="4792"/>
                    <a:pt x="649" y="4185"/>
                    <a:pt x="377" y="3578"/>
                  </a:cubicBezTo>
                  <a:cubicBezTo>
                    <a:pt x="105" y="3055"/>
                    <a:pt x="0" y="2511"/>
                    <a:pt x="189" y="1904"/>
                  </a:cubicBezTo>
                  <a:cubicBezTo>
                    <a:pt x="607" y="1653"/>
                    <a:pt x="1047" y="1591"/>
                    <a:pt x="1549" y="1591"/>
                  </a:cubicBezTo>
                  <a:cubicBezTo>
                    <a:pt x="2072" y="1591"/>
                    <a:pt x="2532" y="1570"/>
                    <a:pt x="3055" y="1381"/>
                  </a:cubicBezTo>
                  <a:cubicBezTo>
                    <a:pt x="3516" y="1235"/>
                    <a:pt x="3997" y="1256"/>
                    <a:pt x="4520" y="1172"/>
                  </a:cubicBezTo>
                  <a:lnTo>
                    <a:pt x="4604" y="1486"/>
                  </a:lnTo>
                  <a:cubicBezTo>
                    <a:pt x="4708" y="1884"/>
                    <a:pt x="4729" y="2302"/>
                    <a:pt x="4917" y="2637"/>
                  </a:cubicBezTo>
                  <a:cubicBezTo>
                    <a:pt x="5357" y="3495"/>
                    <a:pt x="5859" y="4332"/>
                    <a:pt x="6382" y="5148"/>
                  </a:cubicBezTo>
                  <a:cubicBezTo>
                    <a:pt x="6717" y="5692"/>
                    <a:pt x="7303" y="6006"/>
                    <a:pt x="7826" y="6319"/>
                  </a:cubicBezTo>
                  <a:cubicBezTo>
                    <a:pt x="8391" y="6675"/>
                    <a:pt x="8977" y="6947"/>
                    <a:pt x="9562" y="7219"/>
                  </a:cubicBezTo>
                  <a:cubicBezTo>
                    <a:pt x="10546" y="7638"/>
                    <a:pt x="11529" y="7763"/>
                    <a:pt x="12575" y="7470"/>
                  </a:cubicBezTo>
                  <a:cubicBezTo>
                    <a:pt x="14291" y="7052"/>
                    <a:pt x="14249" y="7031"/>
                    <a:pt x="15777" y="5943"/>
                  </a:cubicBezTo>
                  <a:cubicBezTo>
                    <a:pt x="16530" y="5378"/>
                    <a:pt x="17074" y="4687"/>
                    <a:pt x="17513" y="3871"/>
                  </a:cubicBezTo>
                  <a:cubicBezTo>
                    <a:pt x="17932" y="3139"/>
                    <a:pt x="18078" y="2323"/>
                    <a:pt x="18120" y="1486"/>
                  </a:cubicBezTo>
                  <a:cubicBezTo>
                    <a:pt x="18162" y="1360"/>
                    <a:pt x="18162" y="1130"/>
                    <a:pt x="18183" y="942"/>
                  </a:cubicBezTo>
                  <a:close/>
                  <a:moveTo>
                    <a:pt x="18811" y="10776"/>
                  </a:moveTo>
                  <a:cubicBezTo>
                    <a:pt x="19564" y="10797"/>
                    <a:pt x="20296" y="10797"/>
                    <a:pt x="20924" y="10295"/>
                  </a:cubicBezTo>
                  <a:cubicBezTo>
                    <a:pt x="20966" y="10253"/>
                    <a:pt x="21091" y="10253"/>
                    <a:pt x="21154" y="10211"/>
                  </a:cubicBezTo>
                  <a:cubicBezTo>
                    <a:pt x="21531" y="10169"/>
                    <a:pt x="21761" y="9939"/>
                    <a:pt x="21970" y="9646"/>
                  </a:cubicBezTo>
                  <a:cubicBezTo>
                    <a:pt x="22138" y="9437"/>
                    <a:pt x="22263" y="9207"/>
                    <a:pt x="22410" y="9019"/>
                  </a:cubicBezTo>
                  <a:cubicBezTo>
                    <a:pt x="22702" y="8684"/>
                    <a:pt x="22849" y="8307"/>
                    <a:pt x="23016" y="7889"/>
                  </a:cubicBezTo>
                  <a:cubicBezTo>
                    <a:pt x="23205" y="7407"/>
                    <a:pt x="23309" y="6884"/>
                    <a:pt x="23644" y="6403"/>
                  </a:cubicBezTo>
                  <a:cubicBezTo>
                    <a:pt x="23853" y="6110"/>
                    <a:pt x="23979" y="5754"/>
                    <a:pt x="23958" y="5357"/>
                  </a:cubicBezTo>
                  <a:cubicBezTo>
                    <a:pt x="23937" y="4897"/>
                    <a:pt x="23623" y="4687"/>
                    <a:pt x="23205" y="4855"/>
                  </a:cubicBezTo>
                  <a:cubicBezTo>
                    <a:pt x="22912" y="5001"/>
                    <a:pt x="22661" y="5169"/>
                    <a:pt x="22389" y="5336"/>
                  </a:cubicBezTo>
                  <a:cubicBezTo>
                    <a:pt x="21970" y="5629"/>
                    <a:pt x="21531" y="5859"/>
                    <a:pt x="20966" y="5838"/>
                  </a:cubicBezTo>
                  <a:cubicBezTo>
                    <a:pt x="20798" y="5838"/>
                    <a:pt x="20589" y="5880"/>
                    <a:pt x="20401" y="5901"/>
                  </a:cubicBezTo>
                  <a:cubicBezTo>
                    <a:pt x="20066" y="5964"/>
                    <a:pt x="19731" y="6047"/>
                    <a:pt x="19376" y="6047"/>
                  </a:cubicBezTo>
                  <a:cubicBezTo>
                    <a:pt x="18936" y="6068"/>
                    <a:pt x="18476" y="6047"/>
                    <a:pt x="18016" y="6047"/>
                  </a:cubicBezTo>
                  <a:cubicBezTo>
                    <a:pt x="17702" y="6047"/>
                    <a:pt x="17388" y="6089"/>
                    <a:pt x="17137" y="5859"/>
                  </a:cubicBezTo>
                  <a:cubicBezTo>
                    <a:pt x="16969" y="5754"/>
                    <a:pt x="16781" y="5796"/>
                    <a:pt x="16656" y="5901"/>
                  </a:cubicBezTo>
                  <a:cubicBezTo>
                    <a:pt x="16384" y="6173"/>
                    <a:pt x="16049" y="6424"/>
                    <a:pt x="15798" y="6717"/>
                  </a:cubicBezTo>
                  <a:cubicBezTo>
                    <a:pt x="15568" y="7031"/>
                    <a:pt x="15379" y="7407"/>
                    <a:pt x="15400" y="7826"/>
                  </a:cubicBezTo>
                  <a:cubicBezTo>
                    <a:pt x="15421" y="8140"/>
                    <a:pt x="15400" y="8454"/>
                    <a:pt x="15400" y="8767"/>
                  </a:cubicBezTo>
                  <a:cubicBezTo>
                    <a:pt x="15400" y="8998"/>
                    <a:pt x="15484" y="9207"/>
                    <a:pt x="15630" y="9395"/>
                  </a:cubicBezTo>
                  <a:cubicBezTo>
                    <a:pt x="16404" y="10190"/>
                    <a:pt x="17262" y="10818"/>
                    <a:pt x="18476" y="10713"/>
                  </a:cubicBezTo>
                  <a:cubicBezTo>
                    <a:pt x="18601" y="10734"/>
                    <a:pt x="18706" y="10776"/>
                    <a:pt x="18811" y="1077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3"/>
            <p:cNvSpPr/>
            <p:nvPr/>
          </p:nvSpPr>
          <p:spPr>
            <a:xfrm>
              <a:off x="1571050" y="4252975"/>
              <a:ext cx="268350" cy="490675"/>
            </a:xfrm>
            <a:custGeom>
              <a:avLst/>
              <a:gdLst/>
              <a:ahLst/>
              <a:cxnLst/>
              <a:rect l="l" t="t" r="r" b="b"/>
              <a:pathLst>
                <a:path w="10734" h="19627" extrusionOk="0">
                  <a:moveTo>
                    <a:pt x="7805" y="9730"/>
                  </a:moveTo>
                  <a:cubicBezTo>
                    <a:pt x="7386" y="10065"/>
                    <a:pt x="6968" y="10399"/>
                    <a:pt x="6445" y="10567"/>
                  </a:cubicBezTo>
                  <a:cubicBezTo>
                    <a:pt x="6173" y="10650"/>
                    <a:pt x="6047" y="10860"/>
                    <a:pt x="6110" y="11090"/>
                  </a:cubicBezTo>
                  <a:cubicBezTo>
                    <a:pt x="6152" y="11299"/>
                    <a:pt x="6319" y="11404"/>
                    <a:pt x="6528" y="11446"/>
                  </a:cubicBezTo>
                  <a:cubicBezTo>
                    <a:pt x="6989" y="11550"/>
                    <a:pt x="7344" y="11341"/>
                    <a:pt x="7679" y="11069"/>
                  </a:cubicBezTo>
                  <a:cubicBezTo>
                    <a:pt x="7847" y="11194"/>
                    <a:pt x="7784" y="11320"/>
                    <a:pt x="7721" y="11446"/>
                  </a:cubicBezTo>
                  <a:cubicBezTo>
                    <a:pt x="7616" y="11739"/>
                    <a:pt x="7323" y="11864"/>
                    <a:pt x="7156" y="12073"/>
                  </a:cubicBezTo>
                  <a:cubicBezTo>
                    <a:pt x="6779" y="12471"/>
                    <a:pt x="6863" y="12764"/>
                    <a:pt x="7365" y="12973"/>
                  </a:cubicBezTo>
                  <a:cubicBezTo>
                    <a:pt x="7428" y="12994"/>
                    <a:pt x="7512" y="13015"/>
                    <a:pt x="7616" y="13078"/>
                  </a:cubicBezTo>
                  <a:cubicBezTo>
                    <a:pt x="7595" y="13433"/>
                    <a:pt x="7575" y="13810"/>
                    <a:pt x="7512" y="14166"/>
                  </a:cubicBezTo>
                  <a:cubicBezTo>
                    <a:pt x="7470" y="14500"/>
                    <a:pt x="7365" y="14814"/>
                    <a:pt x="7303" y="15170"/>
                  </a:cubicBezTo>
                  <a:cubicBezTo>
                    <a:pt x="7261" y="15484"/>
                    <a:pt x="7261" y="15798"/>
                    <a:pt x="7261" y="16132"/>
                  </a:cubicBezTo>
                  <a:cubicBezTo>
                    <a:pt x="7093" y="16153"/>
                    <a:pt x="6968" y="16216"/>
                    <a:pt x="6842" y="16216"/>
                  </a:cubicBezTo>
                  <a:cubicBezTo>
                    <a:pt x="6110" y="16216"/>
                    <a:pt x="5419" y="16384"/>
                    <a:pt x="4750" y="16593"/>
                  </a:cubicBezTo>
                  <a:cubicBezTo>
                    <a:pt x="4541" y="16656"/>
                    <a:pt x="4290" y="16760"/>
                    <a:pt x="4122" y="16865"/>
                  </a:cubicBezTo>
                  <a:cubicBezTo>
                    <a:pt x="3285" y="17367"/>
                    <a:pt x="2469" y="17890"/>
                    <a:pt x="1653" y="18413"/>
                  </a:cubicBezTo>
                  <a:cubicBezTo>
                    <a:pt x="1423" y="18560"/>
                    <a:pt x="1214" y="18769"/>
                    <a:pt x="1005" y="18957"/>
                  </a:cubicBezTo>
                  <a:cubicBezTo>
                    <a:pt x="795" y="19104"/>
                    <a:pt x="607" y="19271"/>
                    <a:pt x="398" y="19417"/>
                  </a:cubicBezTo>
                  <a:cubicBezTo>
                    <a:pt x="293" y="19501"/>
                    <a:pt x="168" y="19564"/>
                    <a:pt x="0" y="19627"/>
                  </a:cubicBezTo>
                  <a:cubicBezTo>
                    <a:pt x="0" y="18622"/>
                    <a:pt x="209" y="17681"/>
                    <a:pt x="440" y="16739"/>
                  </a:cubicBezTo>
                  <a:cubicBezTo>
                    <a:pt x="858" y="15024"/>
                    <a:pt x="963" y="13308"/>
                    <a:pt x="1277" y="11571"/>
                  </a:cubicBezTo>
                  <a:lnTo>
                    <a:pt x="1674" y="9311"/>
                  </a:lnTo>
                  <a:cubicBezTo>
                    <a:pt x="1737" y="8935"/>
                    <a:pt x="1758" y="8579"/>
                    <a:pt x="1862" y="8202"/>
                  </a:cubicBezTo>
                  <a:cubicBezTo>
                    <a:pt x="1967" y="7868"/>
                    <a:pt x="2155" y="7533"/>
                    <a:pt x="2218" y="7177"/>
                  </a:cubicBezTo>
                  <a:cubicBezTo>
                    <a:pt x="2302" y="6842"/>
                    <a:pt x="2302" y="6508"/>
                    <a:pt x="2365" y="6173"/>
                  </a:cubicBezTo>
                  <a:cubicBezTo>
                    <a:pt x="2385" y="6047"/>
                    <a:pt x="2427" y="5880"/>
                    <a:pt x="2532" y="5775"/>
                  </a:cubicBezTo>
                  <a:cubicBezTo>
                    <a:pt x="2929" y="5420"/>
                    <a:pt x="3118" y="4938"/>
                    <a:pt x="3327" y="4478"/>
                  </a:cubicBezTo>
                  <a:cubicBezTo>
                    <a:pt x="3369" y="4311"/>
                    <a:pt x="3473" y="4164"/>
                    <a:pt x="3578" y="4018"/>
                  </a:cubicBezTo>
                  <a:cubicBezTo>
                    <a:pt x="4499" y="2930"/>
                    <a:pt x="5503" y="1883"/>
                    <a:pt x="6905" y="1444"/>
                  </a:cubicBezTo>
                  <a:cubicBezTo>
                    <a:pt x="7093" y="1381"/>
                    <a:pt x="7282" y="1277"/>
                    <a:pt x="7428" y="1172"/>
                  </a:cubicBezTo>
                  <a:cubicBezTo>
                    <a:pt x="8244" y="607"/>
                    <a:pt x="9207" y="440"/>
                    <a:pt x="10106" y="84"/>
                  </a:cubicBezTo>
                  <a:cubicBezTo>
                    <a:pt x="10253" y="21"/>
                    <a:pt x="10420" y="21"/>
                    <a:pt x="10567" y="0"/>
                  </a:cubicBezTo>
                  <a:cubicBezTo>
                    <a:pt x="10734" y="189"/>
                    <a:pt x="10692" y="356"/>
                    <a:pt x="10629" y="523"/>
                  </a:cubicBezTo>
                  <a:cubicBezTo>
                    <a:pt x="10211" y="1486"/>
                    <a:pt x="9834" y="2490"/>
                    <a:pt x="9646" y="3536"/>
                  </a:cubicBezTo>
                  <a:cubicBezTo>
                    <a:pt x="9646" y="3578"/>
                    <a:pt x="9625" y="3641"/>
                    <a:pt x="9604" y="3683"/>
                  </a:cubicBezTo>
                  <a:cubicBezTo>
                    <a:pt x="9018" y="4792"/>
                    <a:pt x="8872" y="6005"/>
                    <a:pt x="8704" y="7240"/>
                  </a:cubicBezTo>
                  <a:cubicBezTo>
                    <a:pt x="8600" y="7993"/>
                    <a:pt x="8056" y="8265"/>
                    <a:pt x="7595" y="8663"/>
                  </a:cubicBezTo>
                  <a:cubicBezTo>
                    <a:pt x="7491" y="8726"/>
                    <a:pt x="7240" y="8705"/>
                    <a:pt x="7093" y="8705"/>
                  </a:cubicBezTo>
                  <a:cubicBezTo>
                    <a:pt x="6884" y="8705"/>
                    <a:pt x="6696" y="8684"/>
                    <a:pt x="6487" y="8684"/>
                  </a:cubicBezTo>
                  <a:cubicBezTo>
                    <a:pt x="6277" y="8684"/>
                    <a:pt x="6173" y="8809"/>
                    <a:pt x="6131" y="8977"/>
                  </a:cubicBezTo>
                  <a:cubicBezTo>
                    <a:pt x="6047" y="9144"/>
                    <a:pt x="6152" y="9416"/>
                    <a:pt x="6298" y="9500"/>
                  </a:cubicBezTo>
                  <a:cubicBezTo>
                    <a:pt x="6507" y="9562"/>
                    <a:pt x="6759" y="9604"/>
                    <a:pt x="6968" y="9625"/>
                  </a:cubicBezTo>
                  <a:cubicBezTo>
                    <a:pt x="7282" y="9667"/>
                    <a:pt x="7533" y="9730"/>
                    <a:pt x="7805" y="973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3"/>
            <p:cNvSpPr/>
            <p:nvPr/>
          </p:nvSpPr>
          <p:spPr>
            <a:xfrm>
              <a:off x="1147350" y="3938600"/>
              <a:ext cx="297650" cy="264175"/>
            </a:xfrm>
            <a:custGeom>
              <a:avLst/>
              <a:gdLst/>
              <a:ahLst/>
              <a:cxnLst/>
              <a:rect l="l" t="t" r="r" b="b"/>
              <a:pathLst>
                <a:path w="11906" h="10567" extrusionOk="0">
                  <a:moveTo>
                    <a:pt x="105" y="4122"/>
                  </a:moveTo>
                  <a:cubicBezTo>
                    <a:pt x="691" y="3076"/>
                    <a:pt x="1360" y="2239"/>
                    <a:pt x="2281" y="1611"/>
                  </a:cubicBezTo>
                  <a:cubicBezTo>
                    <a:pt x="2448" y="1507"/>
                    <a:pt x="2574" y="1360"/>
                    <a:pt x="2720" y="1214"/>
                  </a:cubicBezTo>
                  <a:cubicBezTo>
                    <a:pt x="2971" y="1005"/>
                    <a:pt x="3076" y="774"/>
                    <a:pt x="3034" y="461"/>
                  </a:cubicBezTo>
                  <a:cubicBezTo>
                    <a:pt x="3662" y="147"/>
                    <a:pt x="4331" y="0"/>
                    <a:pt x="5022" y="42"/>
                  </a:cubicBezTo>
                  <a:cubicBezTo>
                    <a:pt x="5649" y="105"/>
                    <a:pt x="6277" y="63"/>
                    <a:pt x="6905" y="63"/>
                  </a:cubicBezTo>
                  <a:cubicBezTo>
                    <a:pt x="8139" y="105"/>
                    <a:pt x="9269" y="461"/>
                    <a:pt x="10211" y="1277"/>
                  </a:cubicBezTo>
                  <a:cubicBezTo>
                    <a:pt x="10336" y="1381"/>
                    <a:pt x="10483" y="1486"/>
                    <a:pt x="10546" y="1632"/>
                  </a:cubicBezTo>
                  <a:cubicBezTo>
                    <a:pt x="10943" y="2427"/>
                    <a:pt x="11466" y="3160"/>
                    <a:pt x="11592" y="4080"/>
                  </a:cubicBezTo>
                  <a:cubicBezTo>
                    <a:pt x="11906" y="6026"/>
                    <a:pt x="11341" y="7679"/>
                    <a:pt x="9771" y="8935"/>
                  </a:cubicBezTo>
                  <a:cubicBezTo>
                    <a:pt x="9646" y="9018"/>
                    <a:pt x="9520" y="9123"/>
                    <a:pt x="9416" y="9207"/>
                  </a:cubicBezTo>
                  <a:cubicBezTo>
                    <a:pt x="8160" y="10148"/>
                    <a:pt x="8160" y="10148"/>
                    <a:pt x="6654" y="10420"/>
                  </a:cubicBezTo>
                  <a:cubicBezTo>
                    <a:pt x="5963" y="10567"/>
                    <a:pt x="5252" y="10525"/>
                    <a:pt x="4624" y="10253"/>
                  </a:cubicBezTo>
                  <a:cubicBezTo>
                    <a:pt x="3745" y="9855"/>
                    <a:pt x="2846" y="9479"/>
                    <a:pt x="2071" y="8851"/>
                  </a:cubicBezTo>
                  <a:cubicBezTo>
                    <a:pt x="1841" y="8684"/>
                    <a:pt x="1590" y="8432"/>
                    <a:pt x="1423" y="8181"/>
                  </a:cubicBezTo>
                  <a:cubicBezTo>
                    <a:pt x="1025" y="7554"/>
                    <a:pt x="628" y="6926"/>
                    <a:pt x="293" y="6277"/>
                  </a:cubicBezTo>
                  <a:cubicBezTo>
                    <a:pt x="167" y="6026"/>
                    <a:pt x="84" y="5754"/>
                    <a:pt x="21" y="5461"/>
                  </a:cubicBezTo>
                  <a:cubicBezTo>
                    <a:pt x="0" y="5273"/>
                    <a:pt x="0" y="5022"/>
                    <a:pt x="105" y="4875"/>
                  </a:cubicBezTo>
                  <a:cubicBezTo>
                    <a:pt x="398" y="4624"/>
                    <a:pt x="251" y="4394"/>
                    <a:pt x="105" y="4122"/>
                  </a:cubicBezTo>
                  <a:close/>
                  <a:moveTo>
                    <a:pt x="6214" y="4980"/>
                  </a:moveTo>
                  <a:cubicBezTo>
                    <a:pt x="6152" y="5252"/>
                    <a:pt x="6110" y="5503"/>
                    <a:pt x="6047" y="5733"/>
                  </a:cubicBezTo>
                  <a:cubicBezTo>
                    <a:pt x="6026" y="5922"/>
                    <a:pt x="6110" y="6089"/>
                    <a:pt x="6256" y="6194"/>
                  </a:cubicBezTo>
                  <a:cubicBezTo>
                    <a:pt x="6696" y="6466"/>
                    <a:pt x="7365" y="6256"/>
                    <a:pt x="7533" y="5796"/>
                  </a:cubicBezTo>
                  <a:cubicBezTo>
                    <a:pt x="7637" y="5503"/>
                    <a:pt x="7616" y="5252"/>
                    <a:pt x="7470" y="4980"/>
                  </a:cubicBezTo>
                  <a:cubicBezTo>
                    <a:pt x="7302" y="4750"/>
                    <a:pt x="7072" y="4792"/>
                    <a:pt x="6863" y="4834"/>
                  </a:cubicBezTo>
                  <a:cubicBezTo>
                    <a:pt x="6654" y="4855"/>
                    <a:pt x="6445" y="4938"/>
                    <a:pt x="6214" y="49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3"/>
            <p:cNvSpPr/>
            <p:nvPr/>
          </p:nvSpPr>
          <p:spPr>
            <a:xfrm>
              <a:off x="1018125" y="4731600"/>
              <a:ext cx="379800" cy="176300"/>
            </a:xfrm>
            <a:custGeom>
              <a:avLst/>
              <a:gdLst/>
              <a:ahLst/>
              <a:cxnLst/>
              <a:rect l="l" t="t" r="r" b="b"/>
              <a:pathLst>
                <a:path w="15192" h="7052" extrusionOk="0">
                  <a:moveTo>
                    <a:pt x="4374" y="1779"/>
                  </a:moveTo>
                  <a:cubicBezTo>
                    <a:pt x="4583" y="1277"/>
                    <a:pt x="5023" y="1130"/>
                    <a:pt x="5525" y="1088"/>
                  </a:cubicBezTo>
                  <a:cubicBezTo>
                    <a:pt x="5880" y="1068"/>
                    <a:pt x="6257" y="1005"/>
                    <a:pt x="6613" y="1005"/>
                  </a:cubicBezTo>
                  <a:cubicBezTo>
                    <a:pt x="7847" y="1005"/>
                    <a:pt x="9082" y="1047"/>
                    <a:pt x="10295" y="1005"/>
                  </a:cubicBezTo>
                  <a:cubicBezTo>
                    <a:pt x="11028" y="1005"/>
                    <a:pt x="11718" y="1068"/>
                    <a:pt x="12430" y="1277"/>
                  </a:cubicBezTo>
                  <a:cubicBezTo>
                    <a:pt x="12994" y="1465"/>
                    <a:pt x="13580" y="1570"/>
                    <a:pt x="14208" y="1528"/>
                  </a:cubicBezTo>
                  <a:cubicBezTo>
                    <a:pt x="14543" y="1507"/>
                    <a:pt x="14878" y="1591"/>
                    <a:pt x="15191" y="1821"/>
                  </a:cubicBezTo>
                  <a:cubicBezTo>
                    <a:pt x="15087" y="1967"/>
                    <a:pt x="15045" y="2051"/>
                    <a:pt x="14940" y="2177"/>
                  </a:cubicBezTo>
                  <a:cubicBezTo>
                    <a:pt x="14543" y="2490"/>
                    <a:pt x="14564" y="3055"/>
                    <a:pt x="14208" y="3369"/>
                  </a:cubicBezTo>
                  <a:cubicBezTo>
                    <a:pt x="14208" y="3662"/>
                    <a:pt x="14166" y="3955"/>
                    <a:pt x="14166" y="4227"/>
                  </a:cubicBezTo>
                  <a:lnTo>
                    <a:pt x="14166" y="5001"/>
                  </a:lnTo>
                  <a:cubicBezTo>
                    <a:pt x="14208" y="5524"/>
                    <a:pt x="13957" y="5880"/>
                    <a:pt x="13538" y="6110"/>
                  </a:cubicBezTo>
                  <a:cubicBezTo>
                    <a:pt x="12660" y="6612"/>
                    <a:pt x="11739" y="7052"/>
                    <a:pt x="10672" y="7052"/>
                  </a:cubicBezTo>
                  <a:cubicBezTo>
                    <a:pt x="10065" y="7052"/>
                    <a:pt x="9458" y="7052"/>
                    <a:pt x="8873" y="7031"/>
                  </a:cubicBezTo>
                  <a:cubicBezTo>
                    <a:pt x="8475" y="7031"/>
                    <a:pt x="8077" y="7031"/>
                    <a:pt x="7680" y="6884"/>
                  </a:cubicBezTo>
                  <a:cubicBezTo>
                    <a:pt x="7533" y="6822"/>
                    <a:pt x="7345" y="6801"/>
                    <a:pt x="7178" y="6801"/>
                  </a:cubicBezTo>
                  <a:cubicBezTo>
                    <a:pt x="6194" y="6842"/>
                    <a:pt x="5357" y="6382"/>
                    <a:pt x="4541" y="5922"/>
                  </a:cubicBezTo>
                  <a:cubicBezTo>
                    <a:pt x="3893" y="5587"/>
                    <a:pt x="3265" y="5169"/>
                    <a:pt x="2700" y="4708"/>
                  </a:cubicBezTo>
                  <a:cubicBezTo>
                    <a:pt x="2072" y="4185"/>
                    <a:pt x="1486" y="3578"/>
                    <a:pt x="880" y="3013"/>
                  </a:cubicBezTo>
                  <a:cubicBezTo>
                    <a:pt x="817" y="2930"/>
                    <a:pt x="754" y="2825"/>
                    <a:pt x="712" y="2721"/>
                  </a:cubicBezTo>
                  <a:cubicBezTo>
                    <a:pt x="378" y="1905"/>
                    <a:pt x="126" y="1088"/>
                    <a:pt x="1" y="252"/>
                  </a:cubicBezTo>
                  <a:cubicBezTo>
                    <a:pt x="1" y="210"/>
                    <a:pt x="22" y="147"/>
                    <a:pt x="43" y="105"/>
                  </a:cubicBezTo>
                  <a:cubicBezTo>
                    <a:pt x="733" y="0"/>
                    <a:pt x="1842" y="0"/>
                    <a:pt x="2637" y="105"/>
                  </a:cubicBezTo>
                  <a:cubicBezTo>
                    <a:pt x="2658" y="356"/>
                    <a:pt x="2658" y="649"/>
                    <a:pt x="2679" y="921"/>
                  </a:cubicBezTo>
                  <a:cubicBezTo>
                    <a:pt x="2721" y="1193"/>
                    <a:pt x="2826" y="1381"/>
                    <a:pt x="3077" y="1507"/>
                  </a:cubicBezTo>
                  <a:cubicBezTo>
                    <a:pt x="3558" y="1716"/>
                    <a:pt x="3642" y="1779"/>
                    <a:pt x="4374" y="177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3"/>
            <p:cNvSpPr/>
            <p:nvPr/>
          </p:nvSpPr>
          <p:spPr>
            <a:xfrm>
              <a:off x="1573125" y="3836600"/>
              <a:ext cx="210850" cy="275675"/>
            </a:xfrm>
            <a:custGeom>
              <a:avLst/>
              <a:gdLst/>
              <a:ahLst/>
              <a:cxnLst/>
              <a:rect l="l" t="t" r="r" b="b"/>
              <a:pathLst>
                <a:path w="8434" h="11027" extrusionOk="0">
                  <a:moveTo>
                    <a:pt x="126" y="7072"/>
                  </a:moveTo>
                  <a:cubicBezTo>
                    <a:pt x="1" y="6068"/>
                    <a:pt x="315" y="5168"/>
                    <a:pt x="817" y="4310"/>
                  </a:cubicBezTo>
                  <a:lnTo>
                    <a:pt x="1047" y="3829"/>
                  </a:lnTo>
                  <a:cubicBezTo>
                    <a:pt x="1528" y="2574"/>
                    <a:pt x="2512" y="1737"/>
                    <a:pt x="3537" y="963"/>
                  </a:cubicBezTo>
                  <a:cubicBezTo>
                    <a:pt x="3997" y="586"/>
                    <a:pt x="4520" y="335"/>
                    <a:pt x="5190" y="335"/>
                  </a:cubicBezTo>
                  <a:cubicBezTo>
                    <a:pt x="5420" y="335"/>
                    <a:pt x="5650" y="209"/>
                    <a:pt x="5922" y="126"/>
                  </a:cubicBezTo>
                  <a:cubicBezTo>
                    <a:pt x="6299" y="0"/>
                    <a:pt x="6571" y="105"/>
                    <a:pt x="6759" y="460"/>
                  </a:cubicBezTo>
                  <a:cubicBezTo>
                    <a:pt x="7345" y="1716"/>
                    <a:pt x="7847" y="3034"/>
                    <a:pt x="8056" y="4436"/>
                  </a:cubicBezTo>
                  <a:cubicBezTo>
                    <a:pt x="8182" y="5252"/>
                    <a:pt x="8287" y="6089"/>
                    <a:pt x="8370" y="6884"/>
                  </a:cubicBezTo>
                  <a:cubicBezTo>
                    <a:pt x="8433" y="7282"/>
                    <a:pt x="8391" y="7679"/>
                    <a:pt x="8391" y="8098"/>
                  </a:cubicBezTo>
                  <a:cubicBezTo>
                    <a:pt x="8391" y="8579"/>
                    <a:pt x="8182" y="8976"/>
                    <a:pt x="7826" y="9311"/>
                  </a:cubicBezTo>
                  <a:cubicBezTo>
                    <a:pt x="7429" y="9646"/>
                    <a:pt x="7031" y="9960"/>
                    <a:pt x="6550" y="10148"/>
                  </a:cubicBezTo>
                  <a:cubicBezTo>
                    <a:pt x="4458" y="11027"/>
                    <a:pt x="4416" y="11027"/>
                    <a:pt x="2156" y="10943"/>
                  </a:cubicBezTo>
                  <a:cubicBezTo>
                    <a:pt x="1842" y="10943"/>
                    <a:pt x="1591" y="10839"/>
                    <a:pt x="1403" y="10608"/>
                  </a:cubicBezTo>
                  <a:cubicBezTo>
                    <a:pt x="1047" y="10106"/>
                    <a:pt x="650" y="9625"/>
                    <a:pt x="336" y="9060"/>
                  </a:cubicBezTo>
                  <a:cubicBezTo>
                    <a:pt x="210" y="8830"/>
                    <a:pt x="168" y="8516"/>
                    <a:pt x="168" y="8265"/>
                  </a:cubicBezTo>
                  <a:cubicBezTo>
                    <a:pt x="105" y="7867"/>
                    <a:pt x="126" y="7470"/>
                    <a:pt x="126" y="7072"/>
                  </a:cubicBezTo>
                  <a:close/>
                  <a:moveTo>
                    <a:pt x="5023" y="6235"/>
                  </a:moveTo>
                  <a:cubicBezTo>
                    <a:pt x="5002" y="6089"/>
                    <a:pt x="5002" y="5859"/>
                    <a:pt x="4939" y="5650"/>
                  </a:cubicBezTo>
                  <a:cubicBezTo>
                    <a:pt x="4918" y="5461"/>
                    <a:pt x="4813" y="5336"/>
                    <a:pt x="4625" y="5294"/>
                  </a:cubicBezTo>
                  <a:cubicBezTo>
                    <a:pt x="4458" y="5273"/>
                    <a:pt x="4290" y="5357"/>
                    <a:pt x="4186" y="5482"/>
                  </a:cubicBezTo>
                  <a:cubicBezTo>
                    <a:pt x="4081" y="5629"/>
                    <a:pt x="3976" y="5817"/>
                    <a:pt x="3872" y="5984"/>
                  </a:cubicBezTo>
                  <a:cubicBezTo>
                    <a:pt x="3663" y="6340"/>
                    <a:pt x="3746" y="6675"/>
                    <a:pt x="4102" y="6926"/>
                  </a:cubicBezTo>
                  <a:cubicBezTo>
                    <a:pt x="4520" y="7177"/>
                    <a:pt x="5002" y="6947"/>
                    <a:pt x="5023" y="648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3"/>
            <p:cNvSpPr/>
            <p:nvPr/>
          </p:nvSpPr>
          <p:spPr>
            <a:xfrm>
              <a:off x="1225275" y="3765450"/>
              <a:ext cx="374050" cy="265225"/>
            </a:xfrm>
            <a:custGeom>
              <a:avLst/>
              <a:gdLst/>
              <a:ahLst/>
              <a:cxnLst/>
              <a:rect l="l" t="t" r="r" b="b"/>
              <a:pathLst>
                <a:path w="14962" h="10609" extrusionOk="0">
                  <a:moveTo>
                    <a:pt x="1" y="6633"/>
                  </a:moveTo>
                  <a:cubicBezTo>
                    <a:pt x="105" y="6403"/>
                    <a:pt x="168" y="6236"/>
                    <a:pt x="231" y="6110"/>
                  </a:cubicBezTo>
                  <a:cubicBezTo>
                    <a:pt x="691" y="5399"/>
                    <a:pt x="1131" y="4687"/>
                    <a:pt x="1591" y="4018"/>
                  </a:cubicBezTo>
                  <a:cubicBezTo>
                    <a:pt x="1967" y="3495"/>
                    <a:pt x="2177" y="2909"/>
                    <a:pt x="2386" y="2323"/>
                  </a:cubicBezTo>
                  <a:cubicBezTo>
                    <a:pt x="2470" y="2093"/>
                    <a:pt x="2470" y="1863"/>
                    <a:pt x="2470" y="1633"/>
                  </a:cubicBezTo>
                  <a:lnTo>
                    <a:pt x="2470" y="84"/>
                  </a:lnTo>
                  <a:cubicBezTo>
                    <a:pt x="2679" y="1"/>
                    <a:pt x="2721" y="168"/>
                    <a:pt x="2804" y="273"/>
                  </a:cubicBezTo>
                  <a:cubicBezTo>
                    <a:pt x="2993" y="607"/>
                    <a:pt x="3244" y="837"/>
                    <a:pt x="3558" y="1089"/>
                  </a:cubicBezTo>
                  <a:cubicBezTo>
                    <a:pt x="4081" y="1444"/>
                    <a:pt x="4583" y="1821"/>
                    <a:pt x="5106" y="2156"/>
                  </a:cubicBezTo>
                  <a:cubicBezTo>
                    <a:pt x="5859" y="2658"/>
                    <a:pt x="6717" y="2825"/>
                    <a:pt x="7596" y="3034"/>
                  </a:cubicBezTo>
                  <a:cubicBezTo>
                    <a:pt x="8705" y="3306"/>
                    <a:pt x="9814" y="3516"/>
                    <a:pt x="10965" y="3453"/>
                  </a:cubicBezTo>
                  <a:cubicBezTo>
                    <a:pt x="11299" y="3453"/>
                    <a:pt x="11634" y="3411"/>
                    <a:pt x="12053" y="3390"/>
                  </a:cubicBezTo>
                  <a:cubicBezTo>
                    <a:pt x="12785" y="4164"/>
                    <a:pt x="13936" y="4353"/>
                    <a:pt x="14961" y="4855"/>
                  </a:cubicBezTo>
                  <a:cubicBezTo>
                    <a:pt x="14522" y="5734"/>
                    <a:pt x="14103" y="6591"/>
                    <a:pt x="13664" y="7428"/>
                  </a:cubicBezTo>
                  <a:cubicBezTo>
                    <a:pt x="13371" y="7993"/>
                    <a:pt x="13183" y="8537"/>
                    <a:pt x="13245" y="9165"/>
                  </a:cubicBezTo>
                  <a:cubicBezTo>
                    <a:pt x="13266" y="9416"/>
                    <a:pt x="13203" y="9667"/>
                    <a:pt x="13203" y="10002"/>
                  </a:cubicBezTo>
                  <a:cubicBezTo>
                    <a:pt x="12367" y="9772"/>
                    <a:pt x="11697" y="10086"/>
                    <a:pt x="11006" y="10400"/>
                  </a:cubicBezTo>
                  <a:cubicBezTo>
                    <a:pt x="10839" y="10462"/>
                    <a:pt x="10651" y="10525"/>
                    <a:pt x="10442" y="10525"/>
                  </a:cubicBezTo>
                  <a:cubicBezTo>
                    <a:pt x="10107" y="10567"/>
                    <a:pt x="9751" y="10567"/>
                    <a:pt x="9416" y="10609"/>
                  </a:cubicBezTo>
                  <a:cubicBezTo>
                    <a:pt x="9061" y="9856"/>
                    <a:pt x="8663" y="9081"/>
                    <a:pt x="8286" y="8328"/>
                  </a:cubicBezTo>
                  <a:cubicBezTo>
                    <a:pt x="8140" y="8014"/>
                    <a:pt x="7931" y="7784"/>
                    <a:pt x="7638" y="7554"/>
                  </a:cubicBezTo>
                  <a:cubicBezTo>
                    <a:pt x="6487" y="6612"/>
                    <a:pt x="5190" y="6152"/>
                    <a:pt x="3683" y="6215"/>
                  </a:cubicBezTo>
                  <a:cubicBezTo>
                    <a:pt x="3056" y="6236"/>
                    <a:pt x="2428" y="6236"/>
                    <a:pt x="1800" y="6236"/>
                  </a:cubicBezTo>
                  <a:cubicBezTo>
                    <a:pt x="1319" y="6236"/>
                    <a:pt x="838" y="6257"/>
                    <a:pt x="398" y="6529"/>
                  </a:cubicBezTo>
                  <a:cubicBezTo>
                    <a:pt x="315" y="6612"/>
                    <a:pt x="189" y="6571"/>
                    <a:pt x="1" y="663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3"/>
            <p:cNvSpPr/>
            <p:nvPr/>
          </p:nvSpPr>
          <p:spPr>
            <a:xfrm>
              <a:off x="1755700" y="4748350"/>
              <a:ext cx="91025" cy="154325"/>
            </a:xfrm>
            <a:custGeom>
              <a:avLst/>
              <a:gdLst/>
              <a:ahLst/>
              <a:cxnLst/>
              <a:rect l="l" t="t" r="r" b="b"/>
              <a:pathLst>
                <a:path w="3641" h="6173" extrusionOk="0">
                  <a:moveTo>
                    <a:pt x="126" y="6172"/>
                  </a:moveTo>
                  <a:cubicBezTo>
                    <a:pt x="105" y="5022"/>
                    <a:pt x="0" y="3913"/>
                    <a:pt x="628" y="2867"/>
                  </a:cubicBezTo>
                  <a:cubicBezTo>
                    <a:pt x="942" y="2364"/>
                    <a:pt x="1172" y="1779"/>
                    <a:pt x="1381" y="1235"/>
                  </a:cubicBezTo>
                  <a:cubicBezTo>
                    <a:pt x="1569" y="691"/>
                    <a:pt x="2030" y="481"/>
                    <a:pt x="2448" y="209"/>
                  </a:cubicBezTo>
                  <a:cubicBezTo>
                    <a:pt x="2804" y="0"/>
                    <a:pt x="3243" y="209"/>
                    <a:pt x="3327" y="607"/>
                  </a:cubicBezTo>
                  <a:cubicBezTo>
                    <a:pt x="3557" y="1653"/>
                    <a:pt x="3641" y="2678"/>
                    <a:pt x="3243" y="3704"/>
                  </a:cubicBezTo>
                  <a:cubicBezTo>
                    <a:pt x="3118" y="4059"/>
                    <a:pt x="2950" y="4352"/>
                    <a:pt x="2658" y="4603"/>
                  </a:cubicBezTo>
                  <a:cubicBezTo>
                    <a:pt x="2344" y="4896"/>
                    <a:pt x="2030" y="5189"/>
                    <a:pt x="1779" y="5524"/>
                  </a:cubicBezTo>
                  <a:cubicBezTo>
                    <a:pt x="1339" y="6026"/>
                    <a:pt x="774" y="6152"/>
                    <a:pt x="126" y="6172"/>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3"/>
            <p:cNvSpPr/>
            <p:nvPr/>
          </p:nvSpPr>
          <p:spPr>
            <a:xfrm>
              <a:off x="1188675" y="4342425"/>
              <a:ext cx="319100" cy="60700"/>
            </a:xfrm>
            <a:custGeom>
              <a:avLst/>
              <a:gdLst/>
              <a:ahLst/>
              <a:cxnLst/>
              <a:rect l="l" t="t" r="r" b="b"/>
              <a:pathLst>
                <a:path w="12764" h="2428" extrusionOk="0">
                  <a:moveTo>
                    <a:pt x="0" y="1360"/>
                  </a:moveTo>
                  <a:cubicBezTo>
                    <a:pt x="84" y="1318"/>
                    <a:pt x="167" y="1214"/>
                    <a:pt x="230" y="1172"/>
                  </a:cubicBezTo>
                  <a:cubicBezTo>
                    <a:pt x="1130" y="963"/>
                    <a:pt x="1988" y="754"/>
                    <a:pt x="2825" y="377"/>
                  </a:cubicBezTo>
                  <a:cubicBezTo>
                    <a:pt x="3201" y="189"/>
                    <a:pt x="3662" y="168"/>
                    <a:pt x="4080" y="126"/>
                  </a:cubicBezTo>
                  <a:cubicBezTo>
                    <a:pt x="5126" y="84"/>
                    <a:pt x="6193" y="0"/>
                    <a:pt x="7240" y="63"/>
                  </a:cubicBezTo>
                  <a:cubicBezTo>
                    <a:pt x="8265" y="105"/>
                    <a:pt x="9290" y="230"/>
                    <a:pt x="10253" y="649"/>
                  </a:cubicBezTo>
                  <a:cubicBezTo>
                    <a:pt x="10148" y="754"/>
                    <a:pt x="10064" y="858"/>
                    <a:pt x="9939" y="1005"/>
                  </a:cubicBezTo>
                  <a:cubicBezTo>
                    <a:pt x="10064" y="1046"/>
                    <a:pt x="10169" y="1130"/>
                    <a:pt x="10253" y="1130"/>
                  </a:cubicBezTo>
                  <a:cubicBezTo>
                    <a:pt x="11152" y="1109"/>
                    <a:pt x="11822" y="1549"/>
                    <a:pt x="12470" y="2093"/>
                  </a:cubicBezTo>
                  <a:cubicBezTo>
                    <a:pt x="12533" y="2155"/>
                    <a:pt x="12638" y="2176"/>
                    <a:pt x="12763" y="2260"/>
                  </a:cubicBezTo>
                  <a:cubicBezTo>
                    <a:pt x="12408" y="2427"/>
                    <a:pt x="12157" y="2365"/>
                    <a:pt x="11926" y="2281"/>
                  </a:cubicBezTo>
                  <a:cubicBezTo>
                    <a:pt x="10880" y="1904"/>
                    <a:pt x="9750" y="1842"/>
                    <a:pt x="8683" y="1674"/>
                  </a:cubicBezTo>
                  <a:cubicBezTo>
                    <a:pt x="5921" y="1235"/>
                    <a:pt x="3118" y="1423"/>
                    <a:pt x="335" y="136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3"/>
            <p:cNvSpPr/>
            <p:nvPr/>
          </p:nvSpPr>
          <p:spPr>
            <a:xfrm>
              <a:off x="1442350" y="4889050"/>
              <a:ext cx="108850" cy="128700"/>
            </a:xfrm>
            <a:custGeom>
              <a:avLst/>
              <a:gdLst/>
              <a:ahLst/>
              <a:cxnLst/>
              <a:rect l="l" t="t" r="r" b="b"/>
              <a:pathLst>
                <a:path w="4354" h="5148" extrusionOk="0">
                  <a:moveTo>
                    <a:pt x="106" y="4876"/>
                  </a:moveTo>
                  <a:cubicBezTo>
                    <a:pt x="1" y="4478"/>
                    <a:pt x="22" y="4039"/>
                    <a:pt x="64" y="3620"/>
                  </a:cubicBezTo>
                  <a:cubicBezTo>
                    <a:pt x="64" y="3453"/>
                    <a:pt x="168" y="3306"/>
                    <a:pt x="231" y="3139"/>
                  </a:cubicBezTo>
                  <a:cubicBezTo>
                    <a:pt x="482" y="2679"/>
                    <a:pt x="733" y="2197"/>
                    <a:pt x="963" y="1695"/>
                  </a:cubicBezTo>
                  <a:cubicBezTo>
                    <a:pt x="1215" y="1214"/>
                    <a:pt x="1549" y="796"/>
                    <a:pt x="2072" y="586"/>
                  </a:cubicBezTo>
                  <a:cubicBezTo>
                    <a:pt x="2177" y="524"/>
                    <a:pt x="2282" y="503"/>
                    <a:pt x="2386" y="419"/>
                  </a:cubicBezTo>
                  <a:cubicBezTo>
                    <a:pt x="2847" y="84"/>
                    <a:pt x="3370" y="0"/>
                    <a:pt x="3935" y="147"/>
                  </a:cubicBezTo>
                  <a:cubicBezTo>
                    <a:pt x="4353" y="586"/>
                    <a:pt x="4353" y="1047"/>
                    <a:pt x="4039" y="1549"/>
                  </a:cubicBezTo>
                  <a:cubicBezTo>
                    <a:pt x="3788" y="1905"/>
                    <a:pt x="3537" y="2239"/>
                    <a:pt x="3307" y="2595"/>
                  </a:cubicBezTo>
                  <a:cubicBezTo>
                    <a:pt x="3014" y="2993"/>
                    <a:pt x="2721" y="3327"/>
                    <a:pt x="2595" y="3809"/>
                  </a:cubicBezTo>
                  <a:cubicBezTo>
                    <a:pt x="2407" y="4499"/>
                    <a:pt x="1800" y="4834"/>
                    <a:pt x="1215" y="5106"/>
                  </a:cubicBezTo>
                  <a:cubicBezTo>
                    <a:pt x="1110" y="5148"/>
                    <a:pt x="922" y="5127"/>
                    <a:pt x="796" y="5064"/>
                  </a:cubicBezTo>
                  <a:cubicBezTo>
                    <a:pt x="545" y="5043"/>
                    <a:pt x="336" y="4938"/>
                    <a:pt x="106" y="487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3"/>
            <p:cNvSpPr/>
            <p:nvPr/>
          </p:nvSpPr>
          <p:spPr>
            <a:xfrm>
              <a:off x="934975" y="4076700"/>
              <a:ext cx="94700" cy="113525"/>
            </a:xfrm>
            <a:custGeom>
              <a:avLst/>
              <a:gdLst/>
              <a:ahLst/>
              <a:cxnLst/>
              <a:rect l="l" t="t" r="r" b="b"/>
              <a:pathLst>
                <a:path w="3788" h="4541" extrusionOk="0">
                  <a:moveTo>
                    <a:pt x="3787" y="4478"/>
                  </a:moveTo>
                  <a:cubicBezTo>
                    <a:pt x="3034" y="4457"/>
                    <a:pt x="2302" y="4541"/>
                    <a:pt x="1632" y="4269"/>
                  </a:cubicBezTo>
                  <a:cubicBezTo>
                    <a:pt x="1423" y="4206"/>
                    <a:pt x="1214" y="4143"/>
                    <a:pt x="1025" y="3997"/>
                  </a:cubicBezTo>
                  <a:cubicBezTo>
                    <a:pt x="942" y="3913"/>
                    <a:pt x="858" y="3829"/>
                    <a:pt x="753" y="3766"/>
                  </a:cubicBezTo>
                  <a:cubicBezTo>
                    <a:pt x="167" y="3536"/>
                    <a:pt x="0" y="3034"/>
                    <a:pt x="21" y="2469"/>
                  </a:cubicBezTo>
                  <a:lnTo>
                    <a:pt x="21" y="1256"/>
                  </a:lnTo>
                  <a:cubicBezTo>
                    <a:pt x="63" y="356"/>
                    <a:pt x="544" y="0"/>
                    <a:pt x="1444" y="293"/>
                  </a:cubicBezTo>
                  <a:cubicBezTo>
                    <a:pt x="1632" y="356"/>
                    <a:pt x="1799" y="356"/>
                    <a:pt x="2051" y="377"/>
                  </a:cubicBezTo>
                  <a:cubicBezTo>
                    <a:pt x="2699" y="1674"/>
                    <a:pt x="2908" y="3201"/>
                    <a:pt x="3787" y="44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3"/>
            <p:cNvSpPr/>
            <p:nvPr/>
          </p:nvSpPr>
          <p:spPr>
            <a:xfrm>
              <a:off x="1133750" y="4310500"/>
              <a:ext cx="408550" cy="83200"/>
            </a:xfrm>
            <a:custGeom>
              <a:avLst/>
              <a:gdLst/>
              <a:ahLst/>
              <a:cxnLst/>
              <a:rect l="l" t="t" r="r" b="b"/>
              <a:pathLst>
                <a:path w="16342" h="3328" extrusionOk="0">
                  <a:moveTo>
                    <a:pt x="2197" y="2637"/>
                  </a:moveTo>
                  <a:cubicBezTo>
                    <a:pt x="1548" y="3014"/>
                    <a:pt x="858" y="3328"/>
                    <a:pt x="0" y="3181"/>
                  </a:cubicBezTo>
                  <a:cubicBezTo>
                    <a:pt x="0" y="2930"/>
                    <a:pt x="335" y="2909"/>
                    <a:pt x="377" y="2700"/>
                  </a:cubicBezTo>
                  <a:cubicBezTo>
                    <a:pt x="398" y="2491"/>
                    <a:pt x="419" y="2240"/>
                    <a:pt x="439" y="2072"/>
                  </a:cubicBezTo>
                  <a:cubicBezTo>
                    <a:pt x="1235" y="1445"/>
                    <a:pt x="2092" y="1068"/>
                    <a:pt x="2992" y="754"/>
                  </a:cubicBezTo>
                  <a:cubicBezTo>
                    <a:pt x="4373" y="231"/>
                    <a:pt x="5775" y="1"/>
                    <a:pt x="7240" y="85"/>
                  </a:cubicBezTo>
                  <a:cubicBezTo>
                    <a:pt x="8160" y="127"/>
                    <a:pt x="9081" y="106"/>
                    <a:pt x="10002" y="85"/>
                  </a:cubicBezTo>
                  <a:cubicBezTo>
                    <a:pt x="10357" y="85"/>
                    <a:pt x="10671" y="147"/>
                    <a:pt x="10985" y="315"/>
                  </a:cubicBezTo>
                  <a:cubicBezTo>
                    <a:pt x="11571" y="629"/>
                    <a:pt x="12136" y="943"/>
                    <a:pt x="12847" y="922"/>
                  </a:cubicBezTo>
                  <a:cubicBezTo>
                    <a:pt x="13035" y="922"/>
                    <a:pt x="13203" y="1047"/>
                    <a:pt x="13391" y="1131"/>
                  </a:cubicBezTo>
                  <a:cubicBezTo>
                    <a:pt x="14228" y="1591"/>
                    <a:pt x="15086" y="2072"/>
                    <a:pt x="15923" y="2533"/>
                  </a:cubicBezTo>
                  <a:cubicBezTo>
                    <a:pt x="16028" y="2616"/>
                    <a:pt x="16132" y="2721"/>
                    <a:pt x="16341" y="2867"/>
                  </a:cubicBezTo>
                  <a:cubicBezTo>
                    <a:pt x="16174" y="2867"/>
                    <a:pt x="16090" y="2909"/>
                    <a:pt x="16007" y="2867"/>
                  </a:cubicBezTo>
                  <a:cubicBezTo>
                    <a:pt x="15651" y="2742"/>
                    <a:pt x="15253" y="2616"/>
                    <a:pt x="14877" y="2449"/>
                  </a:cubicBezTo>
                  <a:cubicBezTo>
                    <a:pt x="14667" y="2386"/>
                    <a:pt x="14500" y="2240"/>
                    <a:pt x="14270" y="2135"/>
                  </a:cubicBezTo>
                  <a:cubicBezTo>
                    <a:pt x="14061" y="2010"/>
                    <a:pt x="13851" y="1821"/>
                    <a:pt x="13621" y="1717"/>
                  </a:cubicBezTo>
                  <a:cubicBezTo>
                    <a:pt x="12157" y="1089"/>
                    <a:pt x="10650" y="629"/>
                    <a:pt x="8997" y="671"/>
                  </a:cubicBezTo>
                  <a:cubicBezTo>
                    <a:pt x="8097" y="712"/>
                    <a:pt x="7219" y="671"/>
                    <a:pt x="6361" y="671"/>
                  </a:cubicBezTo>
                  <a:cubicBezTo>
                    <a:pt x="5942" y="671"/>
                    <a:pt x="5524" y="733"/>
                    <a:pt x="5105" y="859"/>
                  </a:cubicBezTo>
                  <a:cubicBezTo>
                    <a:pt x="4185" y="1152"/>
                    <a:pt x="3222" y="1361"/>
                    <a:pt x="2343" y="1779"/>
                  </a:cubicBezTo>
                  <a:cubicBezTo>
                    <a:pt x="2134" y="1884"/>
                    <a:pt x="1904" y="1905"/>
                    <a:pt x="1695" y="1968"/>
                  </a:cubicBezTo>
                  <a:cubicBezTo>
                    <a:pt x="1360" y="2051"/>
                    <a:pt x="983" y="2177"/>
                    <a:pt x="816" y="2533"/>
                  </a:cubicBezTo>
                  <a:cubicBezTo>
                    <a:pt x="921" y="2784"/>
                    <a:pt x="1088" y="2847"/>
                    <a:pt x="1297" y="2763"/>
                  </a:cubicBezTo>
                  <a:cubicBezTo>
                    <a:pt x="1590" y="2658"/>
                    <a:pt x="1883" y="2533"/>
                    <a:pt x="2197" y="26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3"/>
            <p:cNvSpPr/>
            <p:nvPr/>
          </p:nvSpPr>
          <p:spPr>
            <a:xfrm>
              <a:off x="1594050" y="4696025"/>
              <a:ext cx="104125" cy="91050"/>
            </a:xfrm>
            <a:custGeom>
              <a:avLst/>
              <a:gdLst/>
              <a:ahLst/>
              <a:cxnLst/>
              <a:rect l="l" t="t" r="r" b="b"/>
              <a:pathLst>
                <a:path w="4165" h="3642" extrusionOk="0">
                  <a:moveTo>
                    <a:pt x="1005" y="3641"/>
                  </a:moveTo>
                  <a:cubicBezTo>
                    <a:pt x="608" y="3181"/>
                    <a:pt x="315" y="2804"/>
                    <a:pt x="1" y="2407"/>
                  </a:cubicBezTo>
                  <a:cubicBezTo>
                    <a:pt x="1068" y="1444"/>
                    <a:pt x="2135" y="607"/>
                    <a:pt x="3474" y="1"/>
                  </a:cubicBezTo>
                  <a:cubicBezTo>
                    <a:pt x="3537" y="168"/>
                    <a:pt x="3579" y="252"/>
                    <a:pt x="3621" y="356"/>
                  </a:cubicBezTo>
                  <a:cubicBezTo>
                    <a:pt x="3746" y="900"/>
                    <a:pt x="3851" y="1444"/>
                    <a:pt x="3976" y="1988"/>
                  </a:cubicBezTo>
                  <a:cubicBezTo>
                    <a:pt x="3997" y="2135"/>
                    <a:pt x="4102" y="2260"/>
                    <a:pt x="4102" y="2386"/>
                  </a:cubicBezTo>
                  <a:cubicBezTo>
                    <a:pt x="4165" y="3139"/>
                    <a:pt x="4165" y="3348"/>
                    <a:pt x="3328" y="3328"/>
                  </a:cubicBezTo>
                  <a:cubicBezTo>
                    <a:pt x="3014" y="3307"/>
                    <a:pt x="2721" y="3411"/>
                    <a:pt x="2407" y="3495"/>
                  </a:cubicBezTo>
                  <a:cubicBezTo>
                    <a:pt x="1968" y="3600"/>
                    <a:pt x="1465" y="3600"/>
                    <a:pt x="1005" y="36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3"/>
            <p:cNvSpPr/>
            <p:nvPr/>
          </p:nvSpPr>
          <p:spPr>
            <a:xfrm>
              <a:off x="1647425" y="4220025"/>
              <a:ext cx="195125" cy="114050"/>
            </a:xfrm>
            <a:custGeom>
              <a:avLst/>
              <a:gdLst/>
              <a:ahLst/>
              <a:cxnLst/>
              <a:rect l="l" t="t" r="r" b="b"/>
              <a:pathLst>
                <a:path w="7805" h="4562" extrusionOk="0">
                  <a:moveTo>
                    <a:pt x="7449" y="63"/>
                  </a:moveTo>
                  <a:cubicBezTo>
                    <a:pt x="7595" y="293"/>
                    <a:pt x="7700" y="481"/>
                    <a:pt x="7805" y="670"/>
                  </a:cubicBezTo>
                  <a:cubicBezTo>
                    <a:pt x="7763" y="712"/>
                    <a:pt x="7700" y="774"/>
                    <a:pt x="7679" y="774"/>
                  </a:cubicBezTo>
                  <a:cubicBezTo>
                    <a:pt x="7135" y="565"/>
                    <a:pt x="6570" y="565"/>
                    <a:pt x="6026" y="879"/>
                  </a:cubicBezTo>
                  <a:cubicBezTo>
                    <a:pt x="5817" y="1005"/>
                    <a:pt x="5566" y="1025"/>
                    <a:pt x="5294" y="1109"/>
                  </a:cubicBezTo>
                  <a:cubicBezTo>
                    <a:pt x="5084" y="1172"/>
                    <a:pt x="4854" y="1235"/>
                    <a:pt x="4645" y="1339"/>
                  </a:cubicBezTo>
                  <a:cubicBezTo>
                    <a:pt x="3724" y="1800"/>
                    <a:pt x="2846" y="2281"/>
                    <a:pt x="1946" y="2783"/>
                  </a:cubicBezTo>
                  <a:cubicBezTo>
                    <a:pt x="1653" y="2929"/>
                    <a:pt x="1402" y="3201"/>
                    <a:pt x="1151" y="3411"/>
                  </a:cubicBezTo>
                  <a:cubicBezTo>
                    <a:pt x="795" y="3746"/>
                    <a:pt x="418" y="4101"/>
                    <a:pt x="0" y="4562"/>
                  </a:cubicBezTo>
                  <a:cubicBezTo>
                    <a:pt x="188" y="3976"/>
                    <a:pt x="586" y="3306"/>
                    <a:pt x="983" y="2888"/>
                  </a:cubicBezTo>
                  <a:cubicBezTo>
                    <a:pt x="1507" y="2323"/>
                    <a:pt x="2051" y="1779"/>
                    <a:pt x="2595" y="1256"/>
                  </a:cubicBezTo>
                  <a:cubicBezTo>
                    <a:pt x="2825" y="1046"/>
                    <a:pt x="3118" y="921"/>
                    <a:pt x="3390" y="753"/>
                  </a:cubicBezTo>
                  <a:cubicBezTo>
                    <a:pt x="3620" y="649"/>
                    <a:pt x="3871" y="628"/>
                    <a:pt x="4080" y="502"/>
                  </a:cubicBezTo>
                  <a:cubicBezTo>
                    <a:pt x="4750" y="84"/>
                    <a:pt x="5482" y="0"/>
                    <a:pt x="6214" y="63"/>
                  </a:cubicBezTo>
                  <a:cubicBezTo>
                    <a:pt x="6633" y="84"/>
                    <a:pt x="6989" y="63"/>
                    <a:pt x="7449" y="6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3"/>
            <p:cNvSpPr/>
            <p:nvPr/>
          </p:nvSpPr>
          <p:spPr>
            <a:xfrm>
              <a:off x="994600" y="3994575"/>
              <a:ext cx="156425" cy="68025"/>
            </a:xfrm>
            <a:custGeom>
              <a:avLst/>
              <a:gdLst/>
              <a:ahLst/>
              <a:cxnLst/>
              <a:rect l="l" t="t" r="r" b="b"/>
              <a:pathLst>
                <a:path w="6257" h="2721" extrusionOk="0">
                  <a:moveTo>
                    <a:pt x="6257" y="0"/>
                  </a:moveTo>
                  <a:cubicBezTo>
                    <a:pt x="5775" y="732"/>
                    <a:pt x="5440" y="1297"/>
                    <a:pt x="5022" y="1967"/>
                  </a:cubicBezTo>
                  <a:cubicBezTo>
                    <a:pt x="4708" y="2092"/>
                    <a:pt x="4290" y="2134"/>
                    <a:pt x="3871" y="2218"/>
                  </a:cubicBezTo>
                  <a:cubicBezTo>
                    <a:pt x="3076" y="2385"/>
                    <a:pt x="2302" y="2427"/>
                    <a:pt x="1507" y="2490"/>
                  </a:cubicBezTo>
                  <a:cubicBezTo>
                    <a:pt x="1339" y="2511"/>
                    <a:pt x="1130" y="2595"/>
                    <a:pt x="942" y="2636"/>
                  </a:cubicBezTo>
                  <a:cubicBezTo>
                    <a:pt x="754" y="2678"/>
                    <a:pt x="544" y="2720"/>
                    <a:pt x="335" y="2720"/>
                  </a:cubicBezTo>
                  <a:cubicBezTo>
                    <a:pt x="231" y="2720"/>
                    <a:pt x="126" y="2636"/>
                    <a:pt x="84" y="2595"/>
                  </a:cubicBezTo>
                  <a:cubicBezTo>
                    <a:pt x="0" y="2511"/>
                    <a:pt x="126" y="2364"/>
                    <a:pt x="314" y="2323"/>
                  </a:cubicBezTo>
                  <a:cubicBezTo>
                    <a:pt x="1172" y="2218"/>
                    <a:pt x="1988" y="1967"/>
                    <a:pt x="2762" y="1632"/>
                  </a:cubicBezTo>
                  <a:cubicBezTo>
                    <a:pt x="2867" y="1569"/>
                    <a:pt x="2972" y="1548"/>
                    <a:pt x="3076" y="1528"/>
                  </a:cubicBezTo>
                  <a:cubicBezTo>
                    <a:pt x="4080" y="1235"/>
                    <a:pt x="5022" y="816"/>
                    <a:pt x="5838" y="188"/>
                  </a:cubicBezTo>
                  <a:cubicBezTo>
                    <a:pt x="5901" y="126"/>
                    <a:pt x="5985" y="105"/>
                    <a:pt x="625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3"/>
            <p:cNvSpPr/>
            <p:nvPr/>
          </p:nvSpPr>
          <p:spPr>
            <a:xfrm>
              <a:off x="1588825" y="4246700"/>
              <a:ext cx="101500" cy="139150"/>
            </a:xfrm>
            <a:custGeom>
              <a:avLst/>
              <a:gdLst/>
              <a:ahLst/>
              <a:cxnLst/>
              <a:rect l="l" t="t" r="r" b="b"/>
              <a:pathLst>
                <a:path w="4060" h="5566" extrusionOk="0">
                  <a:moveTo>
                    <a:pt x="4060" y="84"/>
                  </a:moveTo>
                  <a:cubicBezTo>
                    <a:pt x="3830" y="440"/>
                    <a:pt x="3474" y="691"/>
                    <a:pt x="3202" y="1005"/>
                  </a:cubicBezTo>
                  <a:cubicBezTo>
                    <a:pt x="2428" y="1800"/>
                    <a:pt x="1800" y="2658"/>
                    <a:pt x="1444" y="3683"/>
                  </a:cubicBezTo>
                  <a:cubicBezTo>
                    <a:pt x="1382" y="3808"/>
                    <a:pt x="1340" y="3934"/>
                    <a:pt x="1256" y="4059"/>
                  </a:cubicBezTo>
                  <a:cubicBezTo>
                    <a:pt x="963" y="4457"/>
                    <a:pt x="796" y="4896"/>
                    <a:pt x="628" y="5336"/>
                  </a:cubicBezTo>
                  <a:cubicBezTo>
                    <a:pt x="607" y="5419"/>
                    <a:pt x="524" y="5482"/>
                    <a:pt x="440" y="5566"/>
                  </a:cubicBezTo>
                  <a:cubicBezTo>
                    <a:pt x="63" y="5127"/>
                    <a:pt x="1" y="4687"/>
                    <a:pt x="231" y="4227"/>
                  </a:cubicBezTo>
                  <a:cubicBezTo>
                    <a:pt x="607" y="3432"/>
                    <a:pt x="1130" y="2762"/>
                    <a:pt x="1654" y="2093"/>
                  </a:cubicBezTo>
                  <a:cubicBezTo>
                    <a:pt x="2260" y="1339"/>
                    <a:pt x="3014" y="712"/>
                    <a:pt x="3746" y="105"/>
                  </a:cubicBezTo>
                  <a:cubicBezTo>
                    <a:pt x="3788" y="63"/>
                    <a:pt x="3892" y="42"/>
                    <a:pt x="3976" y="0"/>
                  </a:cubicBezTo>
                  <a:cubicBezTo>
                    <a:pt x="3976" y="42"/>
                    <a:pt x="3997" y="63"/>
                    <a:pt x="4060" y="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3"/>
            <p:cNvSpPr/>
            <p:nvPr/>
          </p:nvSpPr>
          <p:spPr>
            <a:xfrm>
              <a:off x="1000350" y="4304750"/>
              <a:ext cx="157475" cy="315450"/>
            </a:xfrm>
            <a:custGeom>
              <a:avLst/>
              <a:gdLst/>
              <a:ahLst/>
              <a:cxnLst/>
              <a:rect l="l" t="t" r="r" b="b"/>
              <a:pathLst>
                <a:path w="6299" h="12618" extrusionOk="0">
                  <a:moveTo>
                    <a:pt x="1" y="11362"/>
                  </a:moveTo>
                  <a:cubicBezTo>
                    <a:pt x="63" y="11132"/>
                    <a:pt x="105" y="10923"/>
                    <a:pt x="168" y="10714"/>
                  </a:cubicBezTo>
                  <a:cubicBezTo>
                    <a:pt x="440" y="9647"/>
                    <a:pt x="712" y="8579"/>
                    <a:pt x="1005" y="7491"/>
                  </a:cubicBezTo>
                  <a:cubicBezTo>
                    <a:pt x="1235" y="6675"/>
                    <a:pt x="1465" y="5859"/>
                    <a:pt x="1737" y="5043"/>
                  </a:cubicBezTo>
                  <a:cubicBezTo>
                    <a:pt x="1800" y="4750"/>
                    <a:pt x="1967" y="4437"/>
                    <a:pt x="2009" y="4144"/>
                  </a:cubicBezTo>
                  <a:cubicBezTo>
                    <a:pt x="2177" y="3370"/>
                    <a:pt x="2532" y="2658"/>
                    <a:pt x="2846" y="1926"/>
                  </a:cubicBezTo>
                  <a:cubicBezTo>
                    <a:pt x="2930" y="1737"/>
                    <a:pt x="3055" y="1591"/>
                    <a:pt x="3181" y="1465"/>
                  </a:cubicBezTo>
                  <a:cubicBezTo>
                    <a:pt x="3348" y="1277"/>
                    <a:pt x="3558" y="1152"/>
                    <a:pt x="3641" y="942"/>
                  </a:cubicBezTo>
                  <a:cubicBezTo>
                    <a:pt x="3871" y="419"/>
                    <a:pt x="4311" y="168"/>
                    <a:pt x="4729" y="1"/>
                  </a:cubicBezTo>
                  <a:cubicBezTo>
                    <a:pt x="5252" y="336"/>
                    <a:pt x="5755" y="649"/>
                    <a:pt x="6299" y="963"/>
                  </a:cubicBezTo>
                  <a:cubicBezTo>
                    <a:pt x="6068" y="1256"/>
                    <a:pt x="5775" y="1424"/>
                    <a:pt x="5462" y="1570"/>
                  </a:cubicBezTo>
                  <a:cubicBezTo>
                    <a:pt x="4729" y="1884"/>
                    <a:pt x="4269" y="2512"/>
                    <a:pt x="3578" y="2888"/>
                  </a:cubicBezTo>
                  <a:cubicBezTo>
                    <a:pt x="3495" y="2951"/>
                    <a:pt x="3453" y="3035"/>
                    <a:pt x="3411" y="3077"/>
                  </a:cubicBezTo>
                  <a:cubicBezTo>
                    <a:pt x="2951" y="3600"/>
                    <a:pt x="3097" y="4144"/>
                    <a:pt x="3746" y="4416"/>
                  </a:cubicBezTo>
                  <a:cubicBezTo>
                    <a:pt x="3788" y="4437"/>
                    <a:pt x="3850" y="4458"/>
                    <a:pt x="3934" y="4520"/>
                  </a:cubicBezTo>
                  <a:cubicBezTo>
                    <a:pt x="3997" y="4960"/>
                    <a:pt x="3830" y="5378"/>
                    <a:pt x="3788" y="5818"/>
                  </a:cubicBezTo>
                  <a:cubicBezTo>
                    <a:pt x="3767" y="6341"/>
                    <a:pt x="3683" y="6843"/>
                    <a:pt x="3662" y="7345"/>
                  </a:cubicBezTo>
                  <a:cubicBezTo>
                    <a:pt x="3641" y="8433"/>
                    <a:pt x="3662" y="9563"/>
                    <a:pt x="3641" y="10693"/>
                  </a:cubicBezTo>
                  <a:cubicBezTo>
                    <a:pt x="3641" y="11320"/>
                    <a:pt x="3516" y="11927"/>
                    <a:pt x="3306" y="12513"/>
                  </a:cubicBezTo>
                  <a:cubicBezTo>
                    <a:pt x="2951" y="12618"/>
                    <a:pt x="2637" y="12618"/>
                    <a:pt x="2365" y="12555"/>
                  </a:cubicBezTo>
                  <a:cubicBezTo>
                    <a:pt x="1570" y="12241"/>
                    <a:pt x="754" y="11927"/>
                    <a:pt x="1" y="11362"/>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3"/>
            <p:cNvSpPr/>
            <p:nvPr/>
          </p:nvSpPr>
          <p:spPr>
            <a:xfrm>
              <a:off x="994600" y="4619650"/>
              <a:ext cx="86850" cy="93675"/>
            </a:xfrm>
            <a:custGeom>
              <a:avLst/>
              <a:gdLst/>
              <a:ahLst/>
              <a:cxnLst/>
              <a:rect l="l" t="t" r="r" b="b"/>
              <a:pathLst>
                <a:path w="3474" h="3747" extrusionOk="0">
                  <a:moveTo>
                    <a:pt x="335" y="1"/>
                  </a:moveTo>
                  <a:cubicBezTo>
                    <a:pt x="1151" y="315"/>
                    <a:pt x="1967" y="796"/>
                    <a:pt x="2867" y="921"/>
                  </a:cubicBezTo>
                  <a:cubicBezTo>
                    <a:pt x="3034" y="1277"/>
                    <a:pt x="2972" y="1654"/>
                    <a:pt x="2951" y="2009"/>
                  </a:cubicBezTo>
                  <a:cubicBezTo>
                    <a:pt x="2930" y="2491"/>
                    <a:pt x="2972" y="2930"/>
                    <a:pt x="3369" y="3265"/>
                  </a:cubicBezTo>
                  <a:cubicBezTo>
                    <a:pt x="3411" y="3328"/>
                    <a:pt x="3411" y="3432"/>
                    <a:pt x="3474" y="3558"/>
                  </a:cubicBezTo>
                  <a:cubicBezTo>
                    <a:pt x="2302" y="3621"/>
                    <a:pt x="1172" y="3746"/>
                    <a:pt x="105" y="3160"/>
                  </a:cubicBezTo>
                  <a:cubicBezTo>
                    <a:pt x="84" y="3098"/>
                    <a:pt x="21" y="2993"/>
                    <a:pt x="21" y="2888"/>
                  </a:cubicBezTo>
                  <a:lnTo>
                    <a:pt x="21" y="817"/>
                  </a:lnTo>
                  <a:cubicBezTo>
                    <a:pt x="0" y="524"/>
                    <a:pt x="42" y="231"/>
                    <a:pt x="3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3"/>
            <p:cNvSpPr/>
            <p:nvPr/>
          </p:nvSpPr>
          <p:spPr>
            <a:xfrm>
              <a:off x="1531275" y="4316800"/>
              <a:ext cx="59150" cy="36625"/>
            </a:xfrm>
            <a:custGeom>
              <a:avLst/>
              <a:gdLst/>
              <a:ahLst/>
              <a:cxnLst/>
              <a:rect l="l" t="t" r="r" b="b"/>
              <a:pathLst>
                <a:path w="2366" h="1465" extrusionOk="0">
                  <a:moveTo>
                    <a:pt x="2365" y="0"/>
                  </a:moveTo>
                  <a:cubicBezTo>
                    <a:pt x="2093" y="502"/>
                    <a:pt x="1863" y="942"/>
                    <a:pt x="1570" y="1465"/>
                  </a:cubicBezTo>
                  <a:cubicBezTo>
                    <a:pt x="1047" y="1297"/>
                    <a:pt x="545" y="1109"/>
                    <a:pt x="1" y="921"/>
                  </a:cubicBezTo>
                  <a:cubicBezTo>
                    <a:pt x="650" y="523"/>
                    <a:pt x="1675" y="105"/>
                    <a:pt x="23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3"/>
            <p:cNvSpPr/>
            <p:nvPr/>
          </p:nvSpPr>
          <p:spPr>
            <a:xfrm>
              <a:off x="1089800" y="4279650"/>
              <a:ext cx="18325" cy="19900"/>
            </a:xfrm>
            <a:custGeom>
              <a:avLst/>
              <a:gdLst/>
              <a:ahLst/>
              <a:cxnLst/>
              <a:rect l="l" t="t" r="r" b="b"/>
              <a:pathLst>
                <a:path w="733" h="796" extrusionOk="0">
                  <a:moveTo>
                    <a:pt x="314" y="0"/>
                  </a:moveTo>
                  <a:cubicBezTo>
                    <a:pt x="482" y="189"/>
                    <a:pt x="607" y="314"/>
                    <a:pt x="733" y="503"/>
                  </a:cubicBezTo>
                  <a:cubicBezTo>
                    <a:pt x="482" y="607"/>
                    <a:pt x="293" y="670"/>
                    <a:pt x="42" y="796"/>
                  </a:cubicBezTo>
                  <a:cubicBezTo>
                    <a:pt x="0" y="482"/>
                    <a:pt x="105" y="293"/>
                    <a:pt x="314" y="0"/>
                  </a:cubicBezTo>
                  <a:close/>
                </a:path>
              </a:pathLst>
            </a:custGeom>
            <a:solidFill>
              <a:srgbClr val="2F75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3"/>
            <p:cNvSpPr/>
            <p:nvPr/>
          </p:nvSpPr>
          <p:spPr>
            <a:xfrm>
              <a:off x="1766150" y="4493600"/>
              <a:ext cx="1075" cy="3150"/>
            </a:xfrm>
            <a:custGeom>
              <a:avLst/>
              <a:gdLst/>
              <a:ahLst/>
              <a:cxnLst/>
              <a:rect l="l" t="t" r="r" b="b"/>
              <a:pathLst>
                <a:path w="43" h="126" extrusionOk="0">
                  <a:moveTo>
                    <a:pt x="22" y="126"/>
                  </a:moveTo>
                  <a:cubicBezTo>
                    <a:pt x="22" y="84"/>
                    <a:pt x="43" y="42"/>
                    <a:pt x="43" y="0"/>
                  </a:cubicBezTo>
                  <a:cubicBezTo>
                    <a:pt x="22" y="21"/>
                    <a:pt x="22" y="84"/>
                    <a:pt x="22" y="126"/>
                  </a:cubicBezTo>
                  <a:cubicBezTo>
                    <a:pt x="1" y="105"/>
                    <a:pt x="22" y="126"/>
                    <a:pt x="22" y="12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3"/>
            <p:cNvSpPr/>
            <p:nvPr/>
          </p:nvSpPr>
          <p:spPr>
            <a:xfrm>
              <a:off x="1414125" y="4183925"/>
              <a:ext cx="168975" cy="95225"/>
            </a:xfrm>
            <a:custGeom>
              <a:avLst/>
              <a:gdLst/>
              <a:ahLst/>
              <a:cxnLst/>
              <a:rect l="l" t="t" r="r" b="b"/>
              <a:pathLst>
                <a:path w="6759" h="3809" extrusionOk="0">
                  <a:moveTo>
                    <a:pt x="5001" y="3118"/>
                  </a:moveTo>
                  <a:cubicBezTo>
                    <a:pt x="4645" y="3306"/>
                    <a:pt x="4331" y="3474"/>
                    <a:pt x="4017" y="3599"/>
                  </a:cubicBezTo>
                  <a:cubicBezTo>
                    <a:pt x="3808" y="3683"/>
                    <a:pt x="3599" y="3788"/>
                    <a:pt x="3348" y="3788"/>
                  </a:cubicBezTo>
                  <a:cubicBezTo>
                    <a:pt x="2825" y="3809"/>
                    <a:pt x="2344" y="3788"/>
                    <a:pt x="1820" y="3788"/>
                  </a:cubicBezTo>
                  <a:cubicBezTo>
                    <a:pt x="1569" y="3788"/>
                    <a:pt x="1360" y="3704"/>
                    <a:pt x="1193" y="3578"/>
                  </a:cubicBezTo>
                  <a:cubicBezTo>
                    <a:pt x="1109" y="3495"/>
                    <a:pt x="1004" y="3411"/>
                    <a:pt x="900" y="3390"/>
                  </a:cubicBezTo>
                  <a:cubicBezTo>
                    <a:pt x="0" y="3013"/>
                    <a:pt x="0" y="2428"/>
                    <a:pt x="209" y="1528"/>
                  </a:cubicBezTo>
                  <a:cubicBezTo>
                    <a:pt x="272" y="1298"/>
                    <a:pt x="419" y="1047"/>
                    <a:pt x="565" y="796"/>
                  </a:cubicBezTo>
                  <a:lnTo>
                    <a:pt x="2678" y="796"/>
                  </a:lnTo>
                  <a:cubicBezTo>
                    <a:pt x="3285" y="796"/>
                    <a:pt x="3871" y="816"/>
                    <a:pt x="4436" y="586"/>
                  </a:cubicBezTo>
                  <a:cubicBezTo>
                    <a:pt x="4499" y="565"/>
                    <a:pt x="4582" y="524"/>
                    <a:pt x="4687" y="524"/>
                  </a:cubicBezTo>
                  <a:cubicBezTo>
                    <a:pt x="5377" y="607"/>
                    <a:pt x="5963" y="377"/>
                    <a:pt x="6549" y="0"/>
                  </a:cubicBezTo>
                  <a:cubicBezTo>
                    <a:pt x="6758" y="252"/>
                    <a:pt x="6654" y="482"/>
                    <a:pt x="6486" y="607"/>
                  </a:cubicBezTo>
                  <a:cubicBezTo>
                    <a:pt x="6131" y="921"/>
                    <a:pt x="5963" y="1340"/>
                    <a:pt x="5838" y="1800"/>
                  </a:cubicBezTo>
                  <a:cubicBezTo>
                    <a:pt x="5796" y="1946"/>
                    <a:pt x="5712" y="2093"/>
                    <a:pt x="5608" y="2239"/>
                  </a:cubicBezTo>
                  <a:cubicBezTo>
                    <a:pt x="5419" y="2553"/>
                    <a:pt x="5189" y="2867"/>
                    <a:pt x="5001" y="311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3"/>
            <p:cNvSpPr/>
            <p:nvPr/>
          </p:nvSpPr>
          <p:spPr>
            <a:xfrm>
              <a:off x="1119625" y="4146250"/>
              <a:ext cx="181000" cy="166900"/>
            </a:xfrm>
            <a:custGeom>
              <a:avLst/>
              <a:gdLst/>
              <a:ahLst/>
              <a:cxnLst/>
              <a:rect l="l" t="t" r="r" b="b"/>
              <a:pathLst>
                <a:path w="7240" h="6676" extrusionOk="0">
                  <a:moveTo>
                    <a:pt x="6947" y="2700"/>
                  </a:moveTo>
                  <a:cubicBezTo>
                    <a:pt x="6947" y="2303"/>
                    <a:pt x="6821" y="1905"/>
                    <a:pt x="6549" y="1507"/>
                  </a:cubicBezTo>
                  <a:cubicBezTo>
                    <a:pt x="6214" y="1026"/>
                    <a:pt x="5712" y="775"/>
                    <a:pt x="5168" y="712"/>
                  </a:cubicBezTo>
                  <a:cubicBezTo>
                    <a:pt x="4143" y="210"/>
                    <a:pt x="2888" y="1"/>
                    <a:pt x="1841" y="398"/>
                  </a:cubicBezTo>
                  <a:cubicBezTo>
                    <a:pt x="481" y="922"/>
                    <a:pt x="0" y="2386"/>
                    <a:pt x="377" y="3663"/>
                  </a:cubicBezTo>
                  <a:cubicBezTo>
                    <a:pt x="753" y="5650"/>
                    <a:pt x="3055" y="6676"/>
                    <a:pt x="4917" y="6006"/>
                  </a:cubicBezTo>
                  <a:cubicBezTo>
                    <a:pt x="6340" y="5525"/>
                    <a:pt x="7240" y="4039"/>
                    <a:pt x="6947" y="270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3"/>
            <p:cNvSpPr/>
            <p:nvPr/>
          </p:nvSpPr>
          <p:spPr>
            <a:xfrm>
              <a:off x="1678275" y="4028050"/>
              <a:ext cx="114575" cy="144400"/>
            </a:xfrm>
            <a:custGeom>
              <a:avLst/>
              <a:gdLst/>
              <a:ahLst/>
              <a:cxnLst/>
              <a:rect l="l" t="t" r="r" b="b"/>
              <a:pathLst>
                <a:path w="4583" h="5776" extrusionOk="0">
                  <a:moveTo>
                    <a:pt x="4562" y="2051"/>
                  </a:moveTo>
                  <a:cubicBezTo>
                    <a:pt x="4562" y="984"/>
                    <a:pt x="3830" y="0"/>
                    <a:pt x="2658" y="0"/>
                  </a:cubicBezTo>
                  <a:cubicBezTo>
                    <a:pt x="1633" y="0"/>
                    <a:pt x="900" y="858"/>
                    <a:pt x="440" y="1695"/>
                  </a:cubicBezTo>
                  <a:cubicBezTo>
                    <a:pt x="168" y="2093"/>
                    <a:pt x="1" y="2574"/>
                    <a:pt x="63" y="3139"/>
                  </a:cubicBezTo>
                  <a:cubicBezTo>
                    <a:pt x="63" y="3243"/>
                    <a:pt x="84" y="3327"/>
                    <a:pt x="105" y="3432"/>
                  </a:cubicBezTo>
                  <a:cubicBezTo>
                    <a:pt x="189" y="3997"/>
                    <a:pt x="482" y="4541"/>
                    <a:pt x="963" y="4854"/>
                  </a:cubicBezTo>
                  <a:cubicBezTo>
                    <a:pt x="2407" y="5775"/>
                    <a:pt x="4060" y="4269"/>
                    <a:pt x="4457" y="2930"/>
                  </a:cubicBezTo>
                  <a:cubicBezTo>
                    <a:pt x="4562" y="2637"/>
                    <a:pt x="4583" y="2344"/>
                    <a:pt x="4562" y="205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3"/>
            <p:cNvSpPr/>
            <p:nvPr/>
          </p:nvSpPr>
          <p:spPr>
            <a:xfrm>
              <a:off x="1835200" y="3337050"/>
              <a:ext cx="64900" cy="154325"/>
            </a:xfrm>
            <a:custGeom>
              <a:avLst/>
              <a:gdLst/>
              <a:ahLst/>
              <a:cxnLst/>
              <a:rect l="l" t="t" r="r" b="b"/>
              <a:pathLst>
                <a:path w="2596" h="6173" extrusionOk="0">
                  <a:moveTo>
                    <a:pt x="2595" y="795"/>
                  </a:moveTo>
                  <a:cubicBezTo>
                    <a:pt x="2574" y="942"/>
                    <a:pt x="2511" y="1172"/>
                    <a:pt x="2449" y="1381"/>
                  </a:cubicBezTo>
                  <a:lnTo>
                    <a:pt x="1967" y="3034"/>
                  </a:lnTo>
                  <a:cubicBezTo>
                    <a:pt x="1779" y="3599"/>
                    <a:pt x="1549" y="4143"/>
                    <a:pt x="1361" y="4729"/>
                  </a:cubicBezTo>
                  <a:cubicBezTo>
                    <a:pt x="1277" y="4959"/>
                    <a:pt x="1214" y="5189"/>
                    <a:pt x="1130" y="5461"/>
                  </a:cubicBezTo>
                  <a:cubicBezTo>
                    <a:pt x="1110" y="5566"/>
                    <a:pt x="1089" y="5691"/>
                    <a:pt x="1047" y="5796"/>
                  </a:cubicBezTo>
                  <a:cubicBezTo>
                    <a:pt x="963" y="6005"/>
                    <a:pt x="838" y="6131"/>
                    <a:pt x="607" y="6173"/>
                  </a:cubicBezTo>
                  <a:cubicBezTo>
                    <a:pt x="398" y="6173"/>
                    <a:pt x="231" y="6068"/>
                    <a:pt x="168" y="5859"/>
                  </a:cubicBezTo>
                  <a:cubicBezTo>
                    <a:pt x="63" y="5545"/>
                    <a:pt x="1" y="5252"/>
                    <a:pt x="105" y="4938"/>
                  </a:cubicBezTo>
                  <a:cubicBezTo>
                    <a:pt x="168" y="4771"/>
                    <a:pt x="252" y="4624"/>
                    <a:pt x="314" y="4457"/>
                  </a:cubicBezTo>
                  <a:cubicBezTo>
                    <a:pt x="628" y="3871"/>
                    <a:pt x="838" y="3201"/>
                    <a:pt x="1026" y="2532"/>
                  </a:cubicBezTo>
                  <a:cubicBezTo>
                    <a:pt x="1193" y="2030"/>
                    <a:pt x="1361" y="1569"/>
                    <a:pt x="1528" y="1088"/>
                  </a:cubicBezTo>
                  <a:cubicBezTo>
                    <a:pt x="1612" y="858"/>
                    <a:pt x="1654" y="586"/>
                    <a:pt x="1737" y="356"/>
                  </a:cubicBezTo>
                  <a:cubicBezTo>
                    <a:pt x="1821" y="147"/>
                    <a:pt x="1988" y="0"/>
                    <a:pt x="2177" y="21"/>
                  </a:cubicBezTo>
                  <a:cubicBezTo>
                    <a:pt x="2386" y="63"/>
                    <a:pt x="2511" y="230"/>
                    <a:pt x="2532" y="440"/>
                  </a:cubicBezTo>
                  <a:cubicBezTo>
                    <a:pt x="2532" y="460"/>
                    <a:pt x="2574" y="586"/>
                    <a:pt x="2595" y="7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3"/>
            <p:cNvSpPr/>
            <p:nvPr/>
          </p:nvSpPr>
          <p:spPr>
            <a:xfrm>
              <a:off x="1948725" y="3612700"/>
              <a:ext cx="165825" cy="37175"/>
            </a:xfrm>
            <a:custGeom>
              <a:avLst/>
              <a:gdLst/>
              <a:ahLst/>
              <a:cxnLst/>
              <a:rect l="l" t="t" r="r" b="b"/>
              <a:pathLst>
                <a:path w="6633" h="1487" extrusionOk="0">
                  <a:moveTo>
                    <a:pt x="2260" y="1466"/>
                  </a:moveTo>
                  <a:cubicBezTo>
                    <a:pt x="1653" y="1382"/>
                    <a:pt x="1088" y="1340"/>
                    <a:pt x="481" y="1256"/>
                  </a:cubicBezTo>
                  <a:cubicBezTo>
                    <a:pt x="377" y="1235"/>
                    <a:pt x="272" y="1214"/>
                    <a:pt x="167" y="1152"/>
                  </a:cubicBezTo>
                  <a:cubicBezTo>
                    <a:pt x="21" y="1068"/>
                    <a:pt x="0" y="817"/>
                    <a:pt x="146" y="733"/>
                  </a:cubicBezTo>
                  <a:cubicBezTo>
                    <a:pt x="272" y="649"/>
                    <a:pt x="398" y="608"/>
                    <a:pt x="544" y="587"/>
                  </a:cubicBezTo>
                  <a:cubicBezTo>
                    <a:pt x="1109" y="524"/>
                    <a:pt x="1653" y="440"/>
                    <a:pt x="2239" y="419"/>
                  </a:cubicBezTo>
                  <a:cubicBezTo>
                    <a:pt x="2846" y="398"/>
                    <a:pt x="3411" y="398"/>
                    <a:pt x="4017" y="273"/>
                  </a:cubicBezTo>
                  <a:cubicBezTo>
                    <a:pt x="4582" y="126"/>
                    <a:pt x="5189" y="85"/>
                    <a:pt x="5796" y="22"/>
                  </a:cubicBezTo>
                  <a:cubicBezTo>
                    <a:pt x="5984" y="1"/>
                    <a:pt x="6193" y="64"/>
                    <a:pt x="6361" y="105"/>
                  </a:cubicBezTo>
                  <a:cubicBezTo>
                    <a:pt x="6612" y="189"/>
                    <a:pt x="6633" y="524"/>
                    <a:pt x="6445" y="691"/>
                  </a:cubicBezTo>
                  <a:cubicBezTo>
                    <a:pt x="6361" y="754"/>
                    <a:pt x="6277" y="817"/>
                    <a:pt x="6152" y="859"/>
                  </a:cubicBezTo>
                  <a:cubicBezTo>
                    <a:pt x="5900" y="942"/>
                    <a:pt x="5608" y="1068"/>
                    <a:pt x="5356" y="1110"/>
                  </a:cubicBezTo>
                  <a:cubicBezTo>
                    <a:pt x="4310" y="1173"/>
                    <a:pt x="3306" y="1486"/>
                    <a:pt x="2260" y="146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3"/>
            <p:cNvSpPr/>
            <p:nvPr/>
          </p:nvSpPr>
          <p:spPr>
            <a:xfrm>
              <a:off x="1926750" y="3445325"/>
              <a:ext cx="122425" cy="81100"/>
            </a:xfrm>
            <a:custGeom>
              <a:avLst/>
              <a:gdLst/>
              <a:ahLst/>
              <a:cxnLst/>
              <a:rect l="l" t="t" r="r" b="b"/>
              <a:pathLst>
                <a:path w="4897" h="3244" extrusionOk="0">
                  <a:moveTo>
                    <a:pt x="4373" y="0"/>
                  </a:moveTo>
                  <a:cubicBezTo>
                    <a:pt x="4415" y="21"/>
                    <a:pt x="4562" y="63"/>
                    <a:pt x="4624" y="84"/>
                  </a:cubicBezTo>
                  <a:cubicBezTo>
                    <a:pt x="4855" y="189"/>
                    <a:pt x="4896" y="502"/>
                    <a:pt x="4729" y="649"/>
                  </a:cubicBezTo>
                  <a:cubicBezTo>
                    <a:pt x="4708" y="712"/>
                    <a:pt x="4666" y="733"/>
                    <a:pt x="4603" y="754"/>
                  </a:cubicBezTo>
                  <a:cubicBezTo>
                    <a:pt x="3515" y="1528"/>
                    <a:pt x="2427" y="2302"/>
                    <a:pt x="1235" y="2909"/>
                  </a:cubicBezTo>
                  <a:cubicBezTo>
                    <a:pt x="1005" y="3013"/>
                    <a:pt x="753" y="3118"/>
                    <a:pt x="523" y="3202"/>
                  </a:cubicBezTo>
                  <a:cubicBezTo>
                    <a:pt x="356" y="3243"/>
                    <a:pt x="168" y="3202"/>
                    <a:pt x="84" y="3034"/>
                  </a:cubicBezTo>
                  <a:cubicBezTo>
                    <a:pt x="42" y="2909"/>
                    <a:pt x="0" y="2699"/>
                    <a:pt x="63" y="2574"/>
                  </a:cubicBezTo>
                  <a:cubicBezTo>
                    <a:pt x="147" y="2407"/>
                    <a:pt x="314" y="2260"/>
                    <a:pt x="481" y="2176"/>
                  </a:cubicBezTo>
                  <a:cubicBezTo>
                    <a:pt x="942" y="1883"/>
                    <a:pt x="1465" y="1632"/>
                    <a:pt x="1946" y="1298"/>
                  </a:cubicBezTo>
                  <a:cubicBezTo>
                    <a:pt x="2406" y="1026"/>
                    <a:pt x="2867" y="733"/>
                    <a:pt x="3306" y="419"/>
                  </a:cubicBezTo>
                  <a:cubicBezTo>
                    <a:pt x="3641" y="210"/>
                    <a:pt x="3955" y="21"/>
                    <a:pt x="43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3"/>
            <p:cNvSpPr/>
            <p:nvPr/>
          </p:nvSpPr>
          <p:spPr>
            <a:xfrm>
              <a:off x="802100" y="3392500"/>
              <a:ext cx="1071825" cy="1652450"/>
            </a:xfrm>
            <a:custGeom>
              <a:avLst/>
              <a:gdLst/>
              <a:ahLst/>
              <a:cxnLst/>
              <a:rect l="l" t="t" r="r" b="b"/>
              <a:pathLst>
                <a:path w="42873" h="66098" extrusionOk="0">
                  <a:moveTo>
                    <a:pt x="21029" y="61097"/>
                  </a:moveTo>
                  <a:cubicBezTo>
                    <a:pt x="20861" y="61118"/>
                    <a:pt x="20778" y="61097"/>
                    <a:pt x="20715" y="61118"/>
                  </a:cubicBezTo>
                  <a:cubicBezTo>
                    <a:pt x="20087" y="61495"/>
                    <a:pt x="19418" y="61515"/>
                    <a:pt x="18727" y="61515"/>
                  </a:cubicBezTo>
                  <a:cubicBezTo>
                    <a:pt x="18204" y="61536"/>
                    <a:pt x="17723" y="61515"/>
                    <a:pt x="17200" y="61515"/>
                  </a:cubicBezTo>
                  <a:cubicBezTo>
                    <a:pt x="16990" y="61515"/>
                    <a:pt x="16781" y="61515"/>
                    <a:pt x="16593" y="61453"/>
                  </a:cubicBezTo>
                  <a:cubicBezTo>
                    <a:pt x="16070" y="61306"/>
                    <a:pt x="15547" y="61223"/>
                    <a:pt x="15003" y="61243"/>
                  </a:cubicBezTo>
                  <a:cubicBezTo>
                    <a:pt x="14898" y="61243"/>
                    <a:pt x="14752" y="61223"/>
                    <a:pt x="14647" y="61202"/>
                  </a:cubicBezTo>
                  <a:cubicBezTo>
                    <a:pt x="13894" y="60867"/>
                    <a:pt x="13099" y="60616"/>
                    <a:pt x="12408" y="60155"/>
                  </a:cubicBezTo>
                  <a:cubicBezTo>
                    <a:pt x="12157" y="59988"/>
                    <a:pt x="11927" y="59821"/>
                    <a:pt x="11697" y="59674"/>
                  </a:cubicBezTo>
                  <a:cubicBezTo>
                    <a:pt x="10567" y="59046"/>
                    <a:pt x="9730" y="58105"/>
                    <a:pt x="8872" y="57226"/>
                  </a:cubicBezTo>
                  <a:cubicBezTo>
                    <a:pt x="8684" y="57017"/>
                    <a:pt x="8558" y="56745"/>
                    <a:pt x="8454" y="56494"/>
                  </a:cubicBezTo>
                  <a:cubicBezTo>
                    <a:pt x="8119" y="55531"/>
                    <a:pt x="7847" y="54527"/>
                    <a:pt x="7826" y="53502"/>
                  </a:cubicBezTo>
                  <a:cubicBezTo>
                    <a:pt x="7784" y="53460"/>
                    <a:pt x="7742" y="53376"/>
                    <a:pt x="7700" y="53376"/>
                  </a:cubicBezTo>
                  <a:cubicBezTo>
                    <a:pt x="6842" y="53041"/>
                    <a:pt x="6738" y="52916"/>
                    <a:pt x="6738" y="51995"/>
                  </a:cubicBezTo>
                  <a:lnTo>
                    <a:pt x="6738" y="50300"/>
                  </a:lnTo>
                  <a:cubicBezTo>
                    <a:pt x="6738" y="49882"/>
                    <a:pt x="6738" y="49422"/>
                    <a:pt x="6947" y="49045"/>
                  </a:cubicBezTo>
                  <a:cubicBezTo>
                    <a:pt x="7094" y="48752"/>
                    <a:pt x="6989" y="48480"/>
                    <a:pt x="6759" y="48271"/>
                  </a:cubicBezTo>
                  <a:cubicBezTo>
                    <a:pt x="6445" y="47999"/>
                    <a:pt x="6152" y="47685"/>
                    <a:pt x="5796" y="47476"/>
                  </a:cubicBezTo>
                  <a:cubicBezTo>
                    <a:pt x="5190" y="47120"/>
                    <a:pt x="4897" y="46597"/>
                    <a:pt x="4918" y="45906"/>
                  </a:cubicBezTo>
                  <a:cubicBezTo>
                    <a:pt x="4918" y="44986"/>
                    <a:pt x="5106" y="44086"/>
                    <a:pt x="5608" y="43312"/>
                  </a:cubicBezTo>
                  <a:cubicBezTo>
                    <a:pt x="6026" y="42663"/>
                    <a:pt x="6445" y="41994"/>
                    <a:pt x="6884" y="41366"/>
                  </a:cubicBezTo>
                  <a:cubicBezTo>
                    <a:pt x="7114" y="41052"/>
                    <a:pt x="7407" y="40780"/>
                    <a:pt x="7679" y="40487"/>
                  </a:cubicBezTo>
                  <a:cubicBezTo>
                    <a:pt x="8161" y="39964"/>
                    <a:pt x="8726" y="39525"/>
                    <a:pt x="9081" y="38897"/>
                  </a:cubicBezTo>
                  <a:cubicBezTo>
                    <a:pt x="9249" y="38625"/>
                    <a:pt x="9500" y="38416"/>
                    <a:pt x="9730" y="38207"/>
                  </a:cubicBezTo>
                  <a:cubicBezTo>
                    <a:pt x="9939" y="37997"/>
                    <a:pt x="10086" y="37767"/>
                    <a:pt x="10148" y="37474"/>
                  </a:cubicBezTo>
                  <a:cubicBezTo>
                    <a:pt x="10441" y="36616"/>
                    <a:pt x="10755" y="35758"/>
                    <a:pt x="11090" y="34838"/>
                  </a:cubicBezTo>
                  <a:cubicBezTo>
                    <a:pt x="10630" y="34231"/>
                    <a:pt x="10002" y="33708"/>
                    <a:pt x="9416" y="33101"/>
                  </a:cubicBezTo>
                  <a:cubicBezTo>
                    <a:pt x="8998" y="32997"/>
                    <a:pt x="8621" y="32787"/>
                    <a:pt x="8182" y="32808"/>
                  </a:cubicBezTo>
                  <a:cubicBezTo>
                    <a:pt x="7533" y="32850"/>
                    <a:pt x="6968" y="32557"/>
                    <a:pt x="6361" y="32494"/>
                  </a:cubicBezTo>
                  <a:cubicBezTo>
                    <a:pt x="6298" y="32494"/>
                    <a:pt x="6236" y="32473"/>
                    <a:pt x="6215" y="32453"/>
                  </a:cubicBezTo>
                  <a:cubicBezTo>
                    <a:pt x="5692" y="31909"/>
                    <a:pt x="4834" y="31699"/>
                    <a:pt x="4562" y="30925"/>
                  </a:cubicBezTo>
                  <a:cubicBezTo>
                    <a:pt x="4478" y="30883"/>
                    <a:pt x="4436" y="30862"/>
                    <a:pt x="4374" y="30841"/>
                  </a:cubicBezTo>
                  <a:cubicBezTo>
                    <a:pt x="3913" y="30611"/>
                    <a:pt x="3390" y="30590"/>
                    <a:pt x="3034" y="30130"/>
                  </a:cubicBezTo>
                  <a:cubicBezTo>
                    <a:pt x="2490" y="29293"/>
                    <a:pt x="1863" y="28498"/>
                    <a:pt x="1842" y="27431"/>
                  </a:cubicBezTo>
                  <a:cubicBezTo>
                    <a:pt x="1821" y="26594"/>
                    <a:pt x="1758" y="25757"/>
                    <a:pt x="1863" y="24941"/>
                  </a:cubicBezTo>
                  <a:cubicBezTo>
                    <a:pt x="1946" y="24146"/>
                    <a:pt x="2177" y="23330"/>
                    <a:pt x="2386" y="22514"/>
                  </a:cubicBezTo>
                  <a:cubicBezTo>
                    <a:pt x="2469" y="22242"/>
                    <a:pt x="2658" y="22012"/>
                    <a:pt x="2804" y="21782"/>
                  </a:cubicBezTo>
                  <a:cubicBezTo>
                    <a:pt x="2930" y="21572"/>
                    <a:pt x="3076" y="21363"/>
                    <a:pt x="3223" y="21070"/>
                  </a:cubicBezTo>
                  <a:cubicBezTo>
                    <a:pt x="2846" y="21049"/>
                    <a:pt x="2574" y="21070"/>
                    <a:pt x="2302" y="21028"/>
                  </a:cubicBezTo>
                  <a:cubicBezTo>
                    <a:pt x="1633" y="20903"/>
                    <a:pt x="1005" y="20589"/>
                    <a:pt x="419" y="20233"/>
                  </a:cubicBezTo>
                  <a:cubicBezTo>
                    <a:pt x="189" y="20108"/>
                    <a:pt x="84" y="19877"/>
                    <a:pt x="63" y="19585"/>
                  </a:cubicBezTo>
                  <a:cubicBezTo>
                    <a:pt x="0" y="18769"/>
                    <a:pt x="84" y="17994"/>
                    <a:pt x="314" y="17199"/>
                  </a:cubicBezTo>
                  <a:cubicBezTo>
                    <a:pt x="377" y="17032"/>
                    <a:pt x="482" y="16844"/>
                    <a:pt x="586" y="16655"/>
                  </a:cubicBezTo>
                  <a:cubicBezTo>
                    <a:pt x="1047" y="15944"/>
                    <a:pt x="1528" y="15253"/>
                    <a:pt x="2156" y="14647"/>
                  </a:cubicBezTo>
                  <a:cubicBezTo>
                    <a:pt x="2260" y="14542"/>
                    <a:pt x="2365" y="14458"/>
                    <a:pt x="2428" y="14333"/>
                  </a:cubicBezTo>
                  <a:cubicBezTo>
                    <a:pt x="2993" y="13391"/>
                    <a:pt x="3871" y="12784"/>
                    <a:pt x="4687" y="12136"/>
                  </a:cubicBezTo>
                  <a:cubicBezTo>
                    <a:pt x="4729" y="12115"/>
                    <a:pt x="4771" y="12052"/>
                    <a:pt x="4834" y="11947"/>
                  </a:cubicBezTo>
                  <a:cubicBezTo>
                    <a:pt x="4729" y="11864"/>
                    <a:pt x="4625" y="11801"/>
                    <a:pt x="4520" y="11738"/>
                  </a:cubicBezTo>
                  <a:cubicBezTo>
                    <a:pt x="4269" y="11634"/>
                    <a:pt x="3997" y="11550"/>
                    <a:pt x="3725" y="11487"/>
                  </a:cubicBezTo>
                  <a:cubicBezTo>
                    <a:pt x="2741" y="11278"/>
                    <a:pt x="2302" y="10169"/>
                    <a:pt x="2825" y="9332"/>
                  </a:cubicBezTo>
                  <a:cubicBezTo>
                    <a:pt x="2846" y="9311"/>
                    <a:pt x="2888" y="9290"/>
                    <a:pt x="2888" y="9248"/>
                  </a:cubicBezTo>
                  <a:cubicBezTo>
                    <a:pt x="3244" y="8390"/>
                    <a:pt x="3871" y="7742"/>
                    <a:pt x="4687" y="7261"/>
                  </a:cubicBezTo>
                  <a:cubicBezTo>
                    <a:pt x="4813" y="7198"/>
                    <a:pt x="4918" y="7093"/>
                    <a:pt x="5022" y="7009"/>
                  </a:cubicBezTo>
                  <a:cubicBezTo>
                    <a:pt x="5650" y="6465"/>
                    <a:pt x="6298" y="6068"/>
                    <a:pt x="7177" y="6152"/>
                  </a:cubicBezTo>
                  <a:cubicBezTo>
                    <a:pt x="7387" y="6172"/>
                    <a:pt x="7617" y="6089"/>
                    <a:pt x="7847" y="6047"/>
                  </a:cubicBezTo>
                  <a:cubicBezTo>
                    <a:pt x="9060" y="5775"/>
                    <a:pt x="10232" y="5942"/>
                    <a:pt x="11425" y="6193"/>
                  </a:cubicBezTo>
                  <a:cubicBezTo>
                    <a:pt x="11488" y="6005"/>
                    <a:pt x="11529" y="5796"/>
                    <a:pt x="11634" y="5587"/>
                  </a:cubicBezTo>
                  <a:cubicBezTo>
                    <a:pt x="11739" y="5419"/>
                    <a:pt x="11927" y="5315"/>
                    <a:pt x="12032" y="5126"/>
                  </a:cubicBezTo>
                  <a:cubicBezTo>
                    <a:pt x="12429" y="4457"/>
                    <a:pt x="12952" y="3976"/>
                    <a:pt x="13580" y="3557"/>
                  </a:cubicBezTo>
                  <a:cubicBezTo>
                    <a:pt x="13685" y="3494"/>
                    <a:pt x="13768" y="3390"/>
                    <a:pt x="13831" y="3306"/>
                  </a:cubicBezTo>
                  <a:cubicBezTo>
                    <a:pt x="14438" y="2574"/>
                    <a:pt x="15191" y="2134"/>
                    <a:pt x="16070" y="1737"/>
                  </a:cubicBezTo>
                  <a:cubicBezTo>
                    <a:pt x="16865" y="1381"/>
                    <a:pt x="17660" y="963"/>
                    <a:pt x="18476" y="628"/>
                  </a:cubicBezTo>
                  <a:cubicBezTo>
                    <a:pt x="19648" y="146"/>
                    <a:pt x="20903" y="0"/>
                    <a:pt x="22159" y="0"/>
                  </a:cubicBezTo>
                  <a:lnTo>
                    <a:pt x="24293" y="0"/>
                  </a:lnTo>
                  <a:cubicBezTo>
                    <a:pt x="24669" y="0"/>
                    <a:pt x="25025" y="42"/>
                    <a:pt x="25381" y="209"/>
                  </a:cubicBezTo>
                  <a:cubicBezTo>
                    <a:pt x="25946" y="439"/>
                    <a:pt x="26553" y="670"/>
                    <a:pt x="27117" y="900"/>
                  </a:cubicBezTo>
                  <a:cubicBezTo>
                    <a:pt x="27201" y="942"/>
                    <a:pt x="27285" y="963"/>
                    <a:pt x="27369" y="1004"/>
                  </a:cubicBezTo>
                  <a:cubicBezTo>
                    <a:pt x="27954" y="1360"/>
                    <a:pt x="28645" y="1590"/>
                    <a:pt x="28645" y="2364"/>
                  </a:cubicBezTo>
                  <a:cubicBezTo>
                    <a:pt x="28875" y="2511"/>
                    <a:pt x="28980" y="2406"/>
                    <a:pt x="29105" y="2343"/>
                  </a:cubicBezTo>
                  <a:cubicBezTo>
                    <a:pt x="30193" y="1716"/>
                    <a:pt x="31344" y="1695"/>
                    <a:pt x="32516" y="1799"/>
                  </a:cubicBezTo>
                  <a:cubicBezTo>
                    <a:pt x="32851" y="1820"/>
                    <a:pt x="33164" y="2009"/>
                    <a:pt x="33478" y="2134"/>
                  </a:cubicBezTo>
                  <a:cubicBezTo>
                    <a:pt x="34378" y="2532"/>
                    <a:pt x="35215" y="3013"/>
                    <a:pt x="35884" y="3703"/>
                  </a:cubicBezTo>
                  <a:cubicBezTo>
                    <a:pt x="36177" y="4017"/>
                    <a:pt x="36512" y="4289"/>
                    <a:pt x="36847" y="4540"/>
                  </a:cubicBezTo>
                  <a:cubicBezTo>
                    <a:pt x="37224" y="4833"/>
                    <a:pt x="37537" y="5147"/>
                    <a:pt x="37830" y="5503"/>
                  </a:cubicBezTo>
                  <a:cubicBezTo>
                    <a:pt x="38144" y="5921"/>
                    <a:pt x="38312" y="6382"/>
                    <a:pt x="38500" y="6863"/>
                  </a:cubicBezTo>
                  <a:cubicBezTo>
                    <a:pt x="38814" y="7763"/>
                    <a:pt x="38897" y="8641"/>
                    <a:pt x="38835" y="9562"/>
                  </a:cubicBezTo>
                  <a:lnTo>
                    <a:pt x="38835" y="10169"/>
                  </a:lnTo>
                  <a:cubicBezTo>
                    <a:pt x="38814" y="10901"/>
                    <a:pt x="38897" y="11571"/>
                    <a:pt x="39253" y="12240"/>
                  </a:cubicBezTo>
                  <a:cubicBezTo>
                    <a:pt x="39672" y="12931"/>
                    <a:pt x="39713" y="13768"/>
                    <a:pt x="39609" y="14563"/>
                  </a:cubicBezTo>
                  <a:cubicBezTo>
                    <a:pt x="39525" y="15128"/>
                    <a:pt x="39337" y="15651"/>
                    <a:pt x="38835" y="16048"/>
                  </a:cubicBezTo>
                  <a:cubicBezTo>
                    <a:pt x="38563" y="16279"/>
                    <a:pt x="38270" y="16530"/>
                    <a:pt x="37935" y="16802"/>
                  </a:cubicBezTo>
                  <a:cubicBezTo>
                    <a:pt x="38061" y="16885"/>
                    <a:pt x="38165" y="16990"/>
                    <a:pt x="38291" y="17011"/>
                  </a:cubicBezTo>
                  <a:cubicBezTo>
                    <a:pt x="39023" y="17241"/>
                    <a:pt x="39672" y="17576"/>
                    <a:pt x="40153" y="18141"/>
                  </a:cubicBezTo>
                  <a:cubicBezTo>
                    <a:pt x="40613" y="18727"/>
                    <a:pt x="41032" y="19354"/>
                    <a:pt x="41450" y="19961"/>
                  </a:cubicBezTo>
                  <a:cubicBezTo>
                    <a:pt x="41555" y="20087"/>
                    <a:pt x="41597" y="20275"/>
                    <a:pt x="41618" y="20442"/>
                  </a:cubicBezTo>
                  <a:cubicBezTo>
                    <a:pt x="41722" y="21133"/>
                    <a:pt x="41827" y="21802"/>
                    <a:pt x="41869" y="22493"/>
                  </a:cubicBezTo>
                  <a:cubicBezTo>
                    <a:pt x="41973" y="23790"/>
                    <a:pt x="41555" y="24941"/>
                    <a:pt x="40802" y="26029"/>
                  </a:cubicBezTo>
                  <a:cubicBezTo>
                    <a:pt x="40697" y="26175"/>
                    <a:pt x="40550" y="26343"/>
                    <a:pt x="40467" y="26489"/>
                  </a:cubicBezTo>
                  <a:cubicBezTo>
                    <a:pt x="40362" y="26699"/>
                    <a:pt x="40237" y="26908"/>
                    <a:pt x="40195" y="27117"/>
                  </a:cubicBezTo>
                  <a:cubicBezTo>
                    <a:pt x="40174" y="27535"/>
                    <a:pt x="39985" y="27870"/>
                    <a:pt x="39776" y="28247"/>
                  </a:cubicBezTo>
                  <a:cubicBezTo>
                    <a:pt x="39190" y="29230"/>
                    <a:pt x="38584" y="30256"/>
                    <a:pt x="37977" y="31260"/>
                  </a:cubicBezTo>
                  <a:cubicBezTo>
                    <a:pt x="37789" y="31532"/>
                    <a:pt x="37579" y="31804"/>
                    <a:pt x="37370" y="32097"/>
                  </a:cubicBezTo>
                  <a:cubicBezTo>
                    <a:pt x="37265" y="32243"/>
                    <a:pt x="37140" y="32411"/>
                    <a:pt x="36952" y="32641"/>
                  </a:cubicBezTo>
                  <a:cubicBezTo>
                    <a:pt x="38625" y="32411"/>
                    <a:pt x="40195" y="32557"/>
                    <a:pt x="41806" y="32536"/>
                  </a:cubicBezTo>
                  <a:cubicBezTo>
                    <a:pt x="42057" y="33038"/>
                    <a:pt x="42329" y="33499"/>
                    <a:pt x="42538" y="33980"/>
                  </a:cubicBezTo>
                  <a:cubicBezTo>
                    <a:pt x="42664" y="34252"/>
                    <a:pt x="42580" y="34608"/>
                    <a:pt x="42392" y="34880"/>
                  </a:cubicBezTo>
                  <a:cubicBezTo>
                    <a:pt x="41848" y="35717"/>
                    <a:pt x="41659" y="36658"/>
                    <a:pt x="41450" y="37600"/>
                  </a:cubicBezTo>
                  <a:cubicBezTo>
                    <a:pt x="41346" y="38102"/>
                    <a:pt x="41220" y="38604"/>
                    <a:pt x="41032" y="39064"/>
                  </a:cubicBezTo>
                  <a:cubicBezTo>
                    <a:pt x="40718" y="39880"/>
                    <a:pt x="40676" y="40738"/>
                    <a:pt x="40509" y="41575"/>
                  </a:cubicBezTo>
                  <a:cubicBezTo>
                    <a:pt x="40299" y="42621"/>
                    <a:pt x="40195" y="43668"/>
                    <a:pt x="40258" y="44714"/>
                  </a:cubicBezTo>
                  <a:cubicBezTo>
                    <a:pt x="40278" y="45174"/>
                    <a:pt x="40278" y="45593"/>
                    <a:pt x="39776" y="45823"/>
                  </a:cubicBezTo>
                  <a:cubicBezTo>
                    <a:pt x="39651" y="45865"/>
                    <a:pt x="39609" y="46116"/>
                    <a:pt x="39546" y="46262"/>
                  </a:cubicBezTo>
                  <a:cubicBezTo>
                    <a:pt x="39504" y="46555"/>
                    <a:pt x="39462" y="46848"/>
                    <a:pt x="39441" y="47099"/>
                  </a:cubicBezTo>
                  <a:cubicBezTo>
                    <a:pt x="39358" y="47936"/>
                    <a:pt x="39316" y="48752"/>
                    <a:pt x="39107" y="49568"/>
                  </a:cubicBezTo>
                  <a:cubicBezTo>
                    <a:pt x="39044" y="49798"/>
                    <a:pt x="39044" y="50049"/>
                    <a:pt x="39023" y="50321"/>
                  </a:cubicBezTo>
                  <a:cubicBezTo>
                    <a:pt x="39023" y="50677"/>
                    <a:pt x="38981" y="51054"/>
                    <a:pt x="38835" y="51409"/>
                  </a:cubicBezTo>
                  <a:cubicBezTo>
                    <a:pt x="37935" y="51556"/>
                    <a:pt x="37014" y="51451"/>
                    <a:pt x="36115" y="51619"/>
                  </a:cubicBezTo>
                  <a:cubicBezTo>
                    <a:pt x="36073" y="52037"/>
                    <a:pt x="36261" y="52393"/>
                    <a:pt x="36324" y="52728"/>
                  </a:cubicBezTo>
                  <a:cubicBezTo>
                    <a:pt x="36408" y="53062"/>
                    <a:pt x="36408" y="53439"/>
                    <a:pt x="36533" y="53711"/>
                  </a:cubicBezTo>
                  <a:cubicBezTo>
                    <a:pt x="36826" y="54339"/>
                    <a:pt x="36700" y="55029"/>
                    <a:pt x="36680" y="55657"/>
                  </a:cubicBezTo>
                  <a:cubicBezTo>
                    <a:pt x="36638" y="55887"/>
                    <a:pt x="36408" y="56117"/>
                    <a:pt x="36261" y="56389"/>
                  </a:cubicBezTo>
                  <a:cubicBezTo>
                    <a:pt x="36596" y="56829"/>
                    <a:pt x="36952" y="57310"/>
                    <a:pt x="37370" y="57833"/>
                  </a:cubicBezTo>
                  <a:cubicBezTo>
                    <a:pt x="37789" y="56912"/>
                    <a:pt x="38186" y="56096"/>
                    <a:pt x="38584" y="55280"/>
                  </a:cubicBezTo>
                  <a:cubicBezTo>
                    <a:pt x="38688" y="55071"/>
                    <a:pt x="38730" y="54841"/>
                    <a:pt x="38835" y="54652"/>
                  </a:cubicBezTo>
                  <a:cubicBezTo>
                    <a:pt x="38939" y="54485"/>
                    <a:pt x="39107" y="54297"/>
                    <a:pt x="39295" y="54129"/>
                  </a:cubicBezTo>
                  <a:cubicBezTo>
                    <a:pt x="39421" y="54004"/>
                    <a:pt x="39651" y="53920"/>
                    <a:pt x="39755" y="53795"/>
                  </a:cubicBezTo>
                  <a:cubicBezTo>
                    <a:pt x="40258" y="53230"/>
                    <a:pt x="40906" y="53292"/>
                    <a:pt x="41513" y="53439"/>
                  </a:cubicBezTo>
                  <a:cubicBezTo>
                    <a:pt x="42015" y="53544"/>
                    <a:pt x="42350" y="53962"/>
                    <a:pt x="42475" y="54443"/>
                  </a:cubicBezTo>
                  <a:cubicBezTo>
                    <a:pt x="42873" y="55908"/>
                    <a:pt x="42873" y="57373"/>
                    <a:pt x="42224" y="58795"/>
                  </a:cubicBezTo>
                  <a:cubicBezTo>
                    <a:pt x="42120" y="59005"/>
                    <a:pt x="41973" y="59193"/>
                    <a:pt x="41827" y="59339"/>
                  </a:cubicBezTo>
                  <a:lnTo>
                    <a:pt x="40258" y="60909"/>
                  </a:lnTo>
                  <a:cubicBezTo>
                    <a:pt x="40027" y="61139"/>
                    <a:pt x="39776" y="61285"/>
                    <a:pt x="39441" y="61306"/>
                  </a:cubicBezTo>
                  <a:cubicBezTo>
                    <a:pt x="39107" y="61348"/>
                    <a:pt x="38793" y="61495"/>
                    <a:pt x="38479" y="61599"/>
                  </a:cubicBezTo>
                  <a:cubicBezTo>
                    <a:pt x="37998" y="61746"/>
                    <a:pt x="37621" y="61599"/>
                    <a:pt x="37454" y="61118"/>
                  </a:cubicBezTo>
                  <a:cubicBezTo>
                    <a:pt x="37328" y="60720"/>
                    <a:pt x="37245" y="60302"/>
                    <a:pt x="37140" y="59883"/>
                  </a:cubicBezTo>
                  <a:cubicBezTo>
                    <a:pt x="37119" y="59758"/>
                    <a:pt x="37098" y="59611"/>
                    <a:pt x="36993" y="59507"/>
                  </a:cubicBezTo>
                  <a:cubicBezTo>
                    <a:pt x="36742" y="59256"/>
                    <a:pt x="36596" y="59005"/>
                    <a:pt x="36596" y="58670"/>
                  </a:cubicBezTo>
                  <a:cubicBezTo>
                    <a:pt x="36596" y="58565"/>
                    <a:pt x="36533" y="58419"/>
                    <a:pt x="36491" y="58356"/>
                  </a:cubicBezTo>
                  <a:cubicBezTo>
                    <a:pt x="36198" y="57958"/>
                    <a:pt x="35884" y="57582"/>
                    <a:pt x="35633" y="57205"/>
                  </a:cubicBezTo>
                  <a:cubicBezTo>
                    <a:pt x="35466" y="56954"/>
                    <a:pt x="35340" y="56724"/>
                    <a:pt x="35152" y="56410"/>
                  </a:cubicBezTo>
                  <a:cubicBezTo>
                    <a:pt x="35048" y="56410"/>
                    <a:pt x="34838" y="56368"/>
                    <a:pt x="34713" y="56410"/>
                  </a:cubicBezTo>
                  <a:cubicBezTo>
                    <a:pt x="34336" y="56598"/>
                    <a:pt x="33959" y="56619"/>
                    <a:pt x="33541" y="56619"/>
                  </a:cubicBezTo>
                  <a:cubicBezTo>
                    <a:pt x="33353" y="56619"/>
                    <a:pt x="33143" y="56682"/>
                    <a:pt x="32955" y="56724"/>
                  </a:cubicBezTo>
                  <a:cubicBezTo>
                    <a:pt x="32348" y="56912"/>
                    <a:pt x="32097" y="56808"/>
                    <a:pt x="31783" y="56264"/>
                  </a:cubicBezTo>
                  <a:cubicBezTo>
                    <a:pt x="31511" y="55782"/>
                    <a:pt x="31511" y="55782"/>
                    <a:pt x="30988" y="55385"/>
                  </a:cubicBezTo>
                  <a:cubicBezTo>
                    <a:pt x="30674" y="55552"/>
                    <a:pt x="30444" y="55803"/>
                    <a:pt x="30340" y="56117"/>
                  </a:cubicBezTo>
                  <a:cubicBezTo>
                    <a:pt x="30214" y="56494"/>
                    <a:pt x="29921" y="56640"/>
                    <a:pt x="29670" y="56808"/>
                  </a:cubicBezTo>
                  <a:cubicBezTo>
                    <a:pt x="29294" y="56808"/>
                    <a:pt x="28938" y="56598"/>
                    <a:pt x="28582" y="56849"/>
                  </a:cubicBezTo>
                  <a:cubicBezTo>
                    <a:pt x="27933" y="56891"/>
                    <a:pt x="27369" y="56745"/>
                    <a:pt x="26845" y="56305"/>
                  </a:cubicBezTo>
                  <a:cubicBezTo>
                    <a:pt x="26469" y="55992"/>
                    <a:pt x="25946" y="55992"/>
                    <a:pt x="25527" y="55782"/>
                  </a:cubicBezTo>
                  <a:cubicBezTo>
                    <a:pt x="25318" y="55678"/>
                    <a:pt x="25025" y="55761"/>
                    <a:pt x="24816" y="55950"/>
                  </a:cubicBezTo>
                  <a:cubicBezTo>
                    <a:pt x="24586" y="56159"/>
                    <a:pt x="24335" y="56326"/>
                    <a:pt x="24230" y="56640"/>
                  </a:cubicBezTo>
                  <a:cubicBezTo>
                    <a:pt x="24188" y="56745"/>
                    <a:pt x="24146" y="56849"/>
                    <a:pt x="24063" y="56933"/>
                  </a:cubicBezTo>
                  <a:cubicBezTo>
                    <a:pt x="23414" y="57582"/>
                    <a:pt x="23519" y="58356"/>
                    <a:pt x="23770" y="59088"/>
                  </a:cubicBezTo>
                  <a:cubicBezTo>
                    <a:pt x="23916" y="59444"/>
                    <a:pt x="23874" y="59653"/>
                    <a:pt x="23602" y="59883"/>
                  </a:cubicBezTo>
                  <a:cubicBezTo>
                    <a:pt x="23330" y="60093"/>
                    <a:pt x="23121" y="60365"/>
                    <a:pt x="22724" y="60406"/>
                  </a:cubicBezTo>
                  <a:cubicBezTo>
                    <a:pt x="22514" y="60448"/>
                    <a:pt x="22347" y="60595"/>
                    <a:pt x="22138" y="60699"/>
                  </a:cubicBezTo>
                  <a:cubicBezTo>
                    <a:pt x="22138" y="61013"/>
                    <a:pt x="22305" y="61202"/>
                    <a:pt x="22493" y="61348"/>
                  </a:cubicBezTo>
                  <a:cubicBezTo>
                    <a:pt x="22870" y="61662"/>
                    <a:pt x="23247" y="61955"/>
                    <a:pt x="23623" y="62269"/>
                  </a:cubicBezTo>
                  <a:cubicBezTo>
                    <a:pt x="23958" y="62583"/>
                    <a:pt x="24251" y="62917"/>
                    <a:pt x="24586" y="63294"/>
                  </a:cubicBezTo>
                  <a:cubicBezTo>
                    <a:pt x="24795" y="63168"/>
                    <a:pt x="24879" y="62917"/>
                    <a:pt x="24962" y="62750"/>
                  </a:cubicBezTo>
                  <a:cubicBezTo>
                    <a:pt x="25025" y="62562"/>
                    <a:pt x="25130" y="62373"/>
                    <a:pt x="25192" y="62185"/>
                  </a:cubicBezTo>
                  <a:cubicBezTo>
                    <a:pt x="25318" y="61767"/>
                    <a:pt x="25506" y="61411"/>
                    <a:pt x="25820" y="61097"/>
                  </a:cubicBezTo>
                  <a:cubicBezTo>
                    <a:pt x="25946" y="60971"/>
                    <a:pt x="26029" y="60762"/>
                    <a:pt x="26155" y="60595"/>
                  </a:cubicBezTo>
                  <a:cubicBezTo>
                    <a:pt x="26385" y="60344"/>
                    <a:pt x="26657" y="60051"/>
                    <a:pt x="26950" y="59821"/>
                  </a:cubicBezTo>
                  <a:cubicBezTo>
                    <a:pt x="27306" y="59549"/>
                    <a:pt x="27724" y="59339"/>
                    <a:pt x="28122" y="59109"/>
                  </a:cubicBezTo>
                  <a:cubicBezTo>
                    <a:pt x="28247" y="59026"/>
                    <a:pt x="28373" y="59005"/>
                    <a:pt x="28519" y="58984"/>
                  </a:cubicBezTo>
                  <a:cubicBezTo>
                    <a:pt x="28896" y="58942"/>
                    <a:pt x="29314" y="58984"/>
                    <a:pt x="29712" y="58942"/>
                  </a:cubicBezTo>
                  <a:cubicBezTo>
                    <a:pt x="29942" y="58942"/>
                    <a:pt x="30193" y="59026"/>
                    <a:pt x="30319" y="59214"/>
                  </a:cubicBezTo>
                  <a:cubicBezTo>
                    <a:pt x="30821" y="59821"/>
                    <a:pt x="31135" y="60511"/>
                    <a:pt x="30716" y="61327"/>
                  </a:cubicBezTo>
                  <a:cubicBezTo>
                    <a:pt x="30507" y="61767"/>
                    <a:pt x="30235" y="62164"/>
                    <a:pt x="29942" y="62562"/>
                  </a:cubicBezTo>
                  <a:cubicBezTo>
                    <a:pt x="29586" y="63064"/>
                    <a:pt x="29252" y="63587"/>
                    <a:pt x="28959" y="64152"/>
                  </a:cubicBezTo>
                  <a:cubicBezTo>
                    <a:pt x="28540" y="64989"/>
                    <a:pt x="27808" y="65533"/>
                    <a:pt x="26950" y="65888"/>
                  </a:cubicBezTo>
                  <a:cubicBezTo>
                    <a:pt x="26364" y="66098"/>
                    <a:pt x="25757" y="66035"/>
                    <a:pt x="25172" y="65930"/>
                  </a:cubicBezTo>
                  <a:cubicBezTo>
                    <a:pt x="24983" y="65909"/>
                    <a:pt x="24858" y="65742"/>
                    <a:pt x="24858" y="65575"/>
                  </a:cubicBezTo>
                  <a:cubicBezTo>
                    <a:pt x="24816" y="64989"/>
                    <a:pt x="24460" y="64654"/>
                    <a:pt x="24125" y="64256"/>
                  </a:cubicBezTo>
                  <a:cubicBezTo>
                    <a:pt x="23958" y="64110"/>
                    <a:pt x="23832" y="63922"/>
                    <a:pt x="23707" y="63733"/>
                  </a:cubicBezTo>
                  <a:cubicBezTo>
                    <a:pt x="23330" y="63210"/>
                    <a:pt x="22870" y="62792"/>
                    <a:pt x="22368" y="62394"/>
                  </a:cubicBezTo>
                  <a:cubicBezTo>
                    <a:pt x="21928" y="62059"/>
                    <a:pt x="21447" y="61704"/>
                    <a:pt x="21217" y="61139"/>
                  </a:cubicBezTo>
                  <a:cubicBezTo>
                    <a:pt x="21133" y="61223"/>
                    <a:pt x="21091" y="61139"/>
                    <a:pt x="21029" y="61097"/>
                  </a:cubicBezTo>
                  <a:close/>
                  <a:moveTo>
                    <a:pt x="15463" y="39357"/>
                  </a:moveTo>
                  <a:lnTo>
                    <a:pt x="15798" y="39357"/>
                  </a:lnTo>
                  <a:cubicBezTo>
                    <a:pt x="18602" y="39378"/>
                    <a:pt x="21384" y="39232"/>
                    <a:pt x="24146" y="39671"/>
                  </a:cubicBezTo>
                  <a:cubicBezTo>
                    <a:pt x="25255" y="39860"/>
                    <a:pt x="26343" y="39901"/>
                    <a:pt x="27389" y="40278"/>
                  </a:cubicBezTo>
                  <a:cubicBezTo>
                    <a:pt x="27620" y="40362"/>
                    <a:pt x="27871" y="40466"/>
                    <a:pt x="28226" y="40257"/>
                  </a:cubicBezTo>
                  <a:cubicBezTo>
                    <a:pt x="28080" y="40173"/>
                    <a:pt x="27996" y="40152"/>
                    <a:pt x="27933" y="40090"/>
                  </a:cubicBezTo>
                  <a:cubicBezTo>
                    <a:pt x="27306" y="39546"/>
                    <a:pt x="26615" y="39127"/>
                    <a:pt x="25716" y="39127"/>
                  </a:cubicBezTo>
                  <a:cubicBezTo>
                    <a:pt x="25611" y="39127"/>
                    <a:pt x="25527" y="39043"/>
                    <a:pt x="25402" y="38981"/>
                  </a:cubicBezTo>
                  <a:cubicBezTo>
                    <a:pt x="25527" y="38855"/>
                    <a:pt x="25611" y="38751"/>
                    <a:pt x="25716" y="38646"/>
                  </a:cubicBezTo>
                  <a:cubicBezTo>
                    <a:pt x="24753" y="38227"/>
                    <a:pt x="23728" y="38081"/>
                    <a:pt x="22703" y="38039"/>
                  </a:cubicBezTo>
                  <a:cubicBezTo>
                    <a:pt x="21656" y="37997"/>
                    <a:pt x="20589" y="38081"/>
                    <a:pt x="19543" y="38123"/>
                  </a:cubicBezTo>
                  <a:cubicBezTo>
                    <a:pt x="19125" y="38165"/>
                    <a:pt x="18664" y="38186"/>
                    <a:pt x="18288" y="38353"/>
                  </a:cubicBezTo>
                  <a:cubicBezTo>
                    <a:pt x="17451" y="38751"/>
                    <a:pt x="16593" y="38960"/>
                    <a:pt x="15693" y="39169"/>
                  </a:cubicBezTo>
                  <a:cubicBezTo>
                    <a:pt x="15630" y="39211"/>
                    <a:pt x="15547" y="39315"/>
                    <a:pt x="15463" y="39357"/>
                  </a:cubicBezTo>
                  <a:cubicBezTo>
                    <a:pt x="15149" y="39253"/>
                    <a:pt x="14856" y="39378"/>
                    <a:pt x="14584" y="39483"/>
                  </a:cubicBezTo>
                  <a:cubicBezTo>
                    <a:pt x="14375" y="39567"/>
                    <a:pt x="14187" y="39525"/>
                    <a:pt x="14082" y="39253"/>
                  </a:cubicBezTo>
                  <a:cubicBezTo>
                    <a:pt x="14249" y="38897"/>
                    <a:pt x="14626" y="38813"/>
                    <a:pt x="14961" y="38688"/>
                  </a:cubicBezTo>
                  <a:cubicBezTo>
                    <a:pt x="15170" y="38604"/>
                    <a:pt x="15421" y="38583"/>
                    <a:pt x="15630" y="38499"/>
                  </a:cubicBezTo>
                  <a:cubicBezTo>
                    <a:pt x="16509" y="38081"/>
                    <a:pt x="17451" y="37851"/>
                    <a:pt x="18371" y="37579"/>
                  </a:cubicBezTo>
                  <a:cubicBezTo>
                    <a:pt x="18790" y="37453"/>
                    <a:pt x="19208" y="37391"/>
                    <a:pt x="19627" y="37391"/>
                  </a:cubicBezTo>
                  <a:cubicBezTo>
                    <a:pt x="20506" y="37391"/>
                    <a:pt x="21405" y="37432"/>
                    <a:pt x="22263" y="37391"/>
                  </a:cubicBezTo>
                  <a:cubicBezTo>
                    <a:pt x="23916" y="37349"/>
                    <a:pt x="25423" y="37809"/>
                    <a:pt x="26887" y="38437"/>
                  </a:cubicBezTo>
                  <a:cubicBezTo>
                    <a:pt x="27138" y="38541"/>
                    <a:pt x="27306" y="38730"/>
                    <a:pt x="27557" y="38855"/>
                  </a:cubicBezTo>
                  <a:cubicBezTo>
                    <a:pt x="27724" y="38960"/>
                    <a:pt x="27933" y="39106"/>
                    <a:pt x="28143" y="39169"/>
                  </a:cubicBezTo>
                  <a:cubicBezTo>
                    <a:pt x="28519" y="39336"/>
                    <a:pt x="28875" y="39462"/>
                    <a:pt x="29273" y="39587"/>
                  </a:cubicBezTo>
                  <a:cubicBezTo>
                    <a:pt x="29335" y="39629"/>
                    <a:pt x="29398" y="39587"/>
                    <a:pt x="29607" y="39587"/>
                  </a:cubicBezTo>
                  <a:cubicBezTo>
                    <a:pt x="29398" y="39441"/>
                    <a:pt x="29335" y="39336"/>
                    <a:pt x="29189" y="39253"/>
                  </a:cubicBezTo>
                  <a:cubicBezTo>
                    <a:pt x="28352" y="38792"/>
                    <a:pt x="27515" y="38311"/>
                    <a:pt x="26657" y="37851"/>
                  </a:cubicBezTo>
                  <a:cubicBezTo>
                    <a:pt x="26469" y="37746"/>
                    <a:pt x="26301" y="37600"/>
                    <a:pt x="26113" y="37642"/>
                  </a:cubicBezTo>
                  <a:cubicBezTo>
                    <a:pt x="25402" y="37663"/>
                    <a:pt x="24858" y="37349"/>
                    <a:pt x="24251" y="37035"/>
                  </a:cubicBezTo>
                  <a:cubicBezTo>
                    <a:pt x="23937" y="36867"/>
                    <a:pt x="23623" y="36805"/>
                    <a:pt x="23268" y="36805"/>
                  </a:cubicBezTo>
                  <a:cubicBezTo>
                    <a:pt x="22347" y="36805"/>
                    <a:pt x="21426" y="36847"/>
                    <a:pt x="20506" y="36805"/>
                  </a:cubicBezTo>
                  <a:cubicBezTo>
                    <a:pt x="19041" y="36721"/>
                    <a:pt x="17639" y="36951"/>
                    <a:pt x="16258" y="37474"/>
                  </a:cubicBezTo>
                  <a:cubicBezTo>
                    <a:pt x="15358" y="37809"/>
                    <a:pt x="14501" y="38186"/>
                    <a:pt x="13705" y="38792"/>
                  </a:cubicBezTo>
                  <a:cubicBezTo>
                    <a:pt x="13685" y="38960"/>
                    <a:pt x="13664" y="39211"/>
                    <a:pt x="13643" y="39420"/>
                  </a:cubicBezTo>
                  <a:cubicBezTo>
                    <a:pt x="13601" y="39629"/>
                    <a:pt x="13266" y="39650"/>
                    <a:pt x="13266" y="39901"/>
                  </a:cubicBezTo>
                  <a:cubicBezTo>
                    <a:pt x="14103" y="40027"/>
                    <a:pt x="14773" y="39734"/>
                    <a:pt x="15463" y="39357"/>
                  </a:cubicBezTo>
                  <a:close/>
                  <a:moveTo>
                    <a:pt x="38584" y="44170"/>
                  </a:moveTo>
                  <a:cubicBezTo>
                    <a:pt x="38291" y="44149"/>
                    <a:pt x="38040" y="44086"/>
                    <a:pt x="37747" y="44065"/>
                  </a:cubicBezTo>
                  <a:cubicBezTo>
                    <a:pt x="37517" y="44044"/>
                    <a:pt x="37307" y="43981"/>
                    <a:pt x="37098" y="43940"/>
                  </a:cubicBezTo>
                  <a:cubicBezTo>
                    <a:pt x="36910" y="43877"/>
                    <a:pt x="36826" y="43626"/>
                    <a:pt x="36910" y="43417"/>
                  </a:cubicBezTo>
                  <a:cubicBezTo>
                    <a:pt x="36972" y="43228"/>
                    <a:pt x="37077" y="43124"/>
                    <a:pt x="37286" y="43124"/>
                  </a:cubicBezTo>
                  <a:cubicBezTo>
                    <a:pt x="37496" y="43124"/>
                    <a:pt x="37663" y="43145"/>
                    <a:pt x="37872" y="43145"/>
                  </a:cubicBezTo>
                  <a:cubicBezTo>
                    <a:pt x="38040" y="43145"/>
                    <a:pt x="38270" y="43186"/>
                    <a:pt x="38374" y="43103"/>
                  </a:cubicBezTo>
                  <a:cubicBezTo>
                    <a:pt x="38856" y="42705"/>
                    <a:pt x="39400" y="42454"/>
                    <a:pt x="39504" y="41680"/>
                  </a:cubicBezTo>
                  <a:cubicBezTo>
                    <a:pt x="39651" y="40487"/>
                    <a:pt x="39818" y="39253"/>
                    <a:pt x="40383" y="38123"/>
                  </a:cubicBezTo>
                  <a:cubicBezTo>
                    <a:pt x="40425" y="38081"/>
                    <a:pt x="40446" y="38018"/>
                    <a:pt x="40446" y="37976"/>
                  </a:cubicBezTo>
                  <a:cubicBezTo>
                    <a:pt x="40634" y="36930"/>
                    <a:pt x="40990" y="35926"/>
                    <a:pt x="41408" y="34963"/>
                  </a:cubicBezTo>
                  <a:cubicBezTo>
                    <a:pt x="41492" y="34796"/>
                    <a:pt x="41513" y="34650"/>
                    <a:pt x="41366" y="34440"/>
                  </a:cubicBezTo>
                  <a:cubicBezTo>
                    <a:pt x="41220" y="34461"/>
                    <a:pt x="41053" y="34440"/>
                    <a:pt x="40885" y="34524"/>
                  </a:cubicBezTo>
                  <a:cubicBezTo>
                    <a:pt x="40006" y="34922"/>
                    <a:pt x="39023" y="35068"/>
                    <a:pt x="38228" y="35612"/>
                  </a:cubicBezTo>
                  <a:cubicBezTo>
                    <a:pt x="38061" y="35717"/>
                    <a:pt x="37872" y="35821"/>
                    <a:pt x="37705" y="35884"/>
                  </a:cubicBezTo>
                  <a:cubicBezTo>
                    <a:pt x="36282" y="36344"/>
                    <a:pt x="35299" y="37370"/>
                    <a:pt x="34378" y="38458"/>
                  </a:cubicBezTo>
                  <a:cubicBezTo>
                    <a:pt x="34273" y="38604"/>
                    <a:pt x="34169" y="38751"/>
                    <a:pt x="34106" y="38918"/>
                  </a:cubicBezTo>
                  <a:cubicBezTo>
                    <a:pt x="33939" y="39378"/>
                    <a:pt x="33750" y="39860"/>
                    <a:pt x="33332" y="40215"/>
                  </a:cubicBezTo>
                  <a:cubicBezTo>
                    <a:pt x="33227" y="40299"/>
                    <a:pt x="33164" y="40445"/>
                    <a:pt x="33143" y="40613"/>
                  </a:cubicBezTo>
                  <a:cubicBezTo>
                    <a:pt x="33102" y="40948"/>
                    <a:pt x="33102" y="41303"/>
                    <a:pt x="33018" y="41638"/>
                  </a:cubicBezTo>
                  <a:cubicBezTo>
                    <a:pt x="32934" y="41973"/>
                    <a:pt x="32725" y="42308"/>
                    <a:pt x="32641" y="42642"/>
                  </a:cubicBezTo>
                  <a:cubicBezTo>
                    <a:pt x="32537" y="43019"/>
                    <a:pt x="32537" y="43375"/>
                    <a:pt x="32474" y="43751"/>
                  </a:cubicBezTo>
                  <a:lnTo>
                    <a:pt x="32076" y="46032"/>
                  </a:lnTo>
                  <a:cubicBezTo>
                    <a:pt x="31783" y="47727"/>
                    <a:pt x="31658" y="49484"/>
                    <a:pt x="31239" y="51179"/>
                  </a:cubicBezTo>
                  <a:cubicBezTo>
                    <a:pt x="31009" y="52121"/>
                    <a:pt x="30800" y="53062"/>
                    <a:pt x="30800" y="54088"/>
                  </a:cubicBezTo>
                  <a:cubicBezTo>
                    <a:pt x="30926" y="54004"/>
                    <a:pt x="31051" y="53941"/>
                    <a:pt x="31177" y="53878"/>
                  </a:cubicBezTo>
                  <a:cubicBezTo>
                    <a:pt x="31386" y="53711"/>
                    <a:pt x="31595" y="53564"/>
                    <a:pt x="31783" y="53397"/>
                  </a:cubicBezTo>
                  <a:cubicBezTo>
                    <a:pt x="31993" y="53209"/>
                    <a:pt x="32202" y="53000"/>
                    <a:pt x="32432" y="52853"/>
                  </a:cubicBezTo>
                  <a:cubicBezTo>
                    <a:pt x="33248" y="52330"/>
                    <a:pt x="34064" y="51807"/>
                    <a:pt x="34901" y="51305"/>
                  </a:cubicBezTo>
                  <a:cubicBezTo>
                    <a:pt x="35089" y="51179"/>
                    <a:pt x="35320" y="51095"/>
                    <a:pt x="35529" y="51054"/>
                  </a:cubicBezTo>
                  <a:cubicBezTo>
                    <a:pt x="36198" y="50844"/>
                    <a:pt x="36910" y="50656"/>
                    <a:pt x="37621" y="50656"/>
                  </a:cubicBezTo>
                  <a:cubicBezTo>
                    <a:pt x="37747" y="50656"/>
                    <a:pt x="37872" y="50593"/>
                    <a:pt x="38040" y="50572"/>
                  </a:cubicBezTo>
                  <a:cubicBezTo>
                    <a:pt x="38061" y="50217"/>
                    <a:pt x="38061" y="49903"/>
                    <a:pt x="38081" y="49610"/>
                  </a:cubicBezTo>
                  <a:cubicBezTo>
                    <a:pt x="38144" y="49275"/>
                    <a:pt x="38249" y="48961"/>
                    <a:pt x="38291" y="48606"/>
                  </a:cubicBezTo>
                  <a:cubicBezTo>
                    <a:pt x="38353" y="48250"/>
                    <a:pt x="38374" y="47873"/>
                    <a:pt x="38395" y="47518"/>
                  </a:cubicBezTo>
                  <a:cubicBezTo>
                    <a:pt x="38270" y="47455"/>
                    <a:pt x="38186" y="47434"/>
                    <a:pt x="38144" y="47413"/>
                  </a:cubicBezTo>
                  <a:cubicBezTo>
                    <a:pt x="37642" y="47204"/>
                    <a:pt x="37600" y="46890"/>
                    <a:pt x="37935" y="46513"/>
                  </a:cubicBezTo>
                  <a:cubicBezTo>
                    <a:pt x="38123" y="46304"/>
                    <a:pt x="38395" y="46199"/>
                    <a:pt x="38500" y="45886"/>
                  </a:cubicBezTo>
                  <a:cubicBezTo>
                    <a:pt x="38563" y="45760"/>
                    <a:pt x="38646" y="45634"/>
                    <a:pt x="38458" y="45509"/>
                  </a:cubicBezTo>
                  <a:cubicBezTo>
                    <a:pt x="38144" y="45802"/>
                    <a:pt x="37768" y="45990"/>
                    <a:pt x="37307" y="45886"/>
                  </a:cubicBezTo>
                  <a:cubicBezTo>
                    <a:pt x="37098" y="45844"/>
                    <a:pt x="36931" y="45739"/>
                    <a:pt x="36889" y="45530"/>
                  </a:cubicBezTo>
                  <a:cubicBezTo>
                    <a:pt x="36826" y="45321"/>
                    <a:pt x="36931" y="45090"/>
                    <a:pt x="37224" y="45007"/>
                  </a:cubicBezTo>
                  <a:cubicBezTo>
                    <a:pt x="37726" y="44818"/>
                    <a:pt x="38165" y="44505"/>
                    <a:pt x="38584" y="44170"/>
                  </a:cubicBezTo>
                  <a:cubicBezTo>
                    <a:pt x="38584" y="44128"/>
                    <a:pt x="38584" y="44065"/>
                    <a:pt x="38605" y="44044"/>
                  </a:cubicBezTo>
                  <a:cubicBezTo>
                    <a:pt x="38605" y="44086"/>
                    <a:pt x="38584" y="44128"/>
                    <a:pt x="38584" y="44170"/>
                  </a:cubicBezTo>
                  <a:close/>
                  <a:moveTo>
                    <a:pt x="37391" y="16048"/>
                  </a:moveTo>
                  <a:cubicBezTo>
                    <a:pt x="37558" y="15902"/>
                    <a:pt x="37705" y="15776"/>
                    <a:pt x="37851" y="15630"/>
                  </a:cubicBezTo>
                  <a:cubicBezTo>
                    <a:pt x="38353" y="15191"/>
                    <a:pt x="38563" y="14647"/>
                    <a:pt x="38542" y="13956"/>
                  </a:cubicBezTo>
                  <a:cubicBezTo>
                    <a:pt x="38500" y="13349"/>
                    <a:pt x="38353" y="12826"/>
                    <a:pt x="38061" y="12345"/>
                  </a:cubicBezTo>
                  <a:cubicBezTo>
                    <a:pt x="37809" y="11864"/>
                    <a:pt x="37705" y="11403"/>
                    <a:pt x="37726" y="10880"/>
                  </a:cubicBezTo>
                  <a:cubicBezTo>
                    <a:pt x="37747" y="10357"/>
                    <a:pt x="37726" y="9855"/>
                    <a:pt x="37726" y="9332"/>
                  </a:cubicBezTo>
                  <a:cubicBezTo>
                    <a:pt x="37747" y="8683"/>
                    <a:pt x="37642" y="8056"/>
                    <a:pt x="37454" y="7407"/>
                  </a:cubicBezTo>
                  <a:cubicBezTo>
                    <a:pt x="37245" y="6528"/>
                    <a:pt x="36805" y="5900"/>
                    <a:pt x="36094" y="5377"/>
                  </a:cubicBezTo>
                  <a:cubicBezTo>
                    <a:pt x="35759" y="5126"/>
                    <a:pt x="35424" y="4854"/>
                    <a:pt x="35131" y="4540"/>
                  </a:cubicBezTo>
                  <a:cubicBezTo>
                    <a:pt x="34566" y="3913"/>
                    <a:pt x="33834" y="3536"/>
                    <a:pt x="33102" y="3159"/>
                  </a:cubicBezTo>
                  <a:cubicBezTo>
                    <a:pt x="32537" y="2908"/>
                    <a:pt x="31972" y="2804"/>
                    <a:pt x="31344" y="2825"/>
                  </a:cubicBezTo>
                  <a:cubicBezTo>
                    <a:pt x="30089" y="2867"/>
                    <a:pt x="29022" y="3327"/>
                    <a:pt x="28205" y="4289"/>
                  </a:cubicBezTo>
                  <a:cubicBezTo>
                    <a:pt x="28017" y="4499"/>
                    <a:pt x="27808" y="4708"/>
                    <a:pt x="27599" y="4896"/>
                  </a:cubicBezTo>
                  <a:cubicBezTo>
                    <a:pt x="27452" y="5001"/>
                    <a:pt x="27243" y="5064"/>
                    <a:pt x="27055" y="5064"/>
                  </a:cubicBezTo>
                  <a:cubicBezTo>
                    <a:pt x="26657" y="5105"/>
                    <a:pt x="26427" y="4792"/>
                    <a:pt x="26511" y="4394"/>
                  </a:cubicBezTo>
                  <a:cubicBezTo>
                    <a:pt x="26573" y="4059"/>
                    <a:pt x="26762" y="3766"/>
                    <a:pt x="27055" y="3557"/>
                  </a:cubicBezTo>
                  <a:cubicBezTo>
                    <a:pt x="27264" y="3390"/>
                    <a:pt x="27452" y="3243"/>
                    <a:pt x="27599" y="3139"/>
                  </a:cubicBezTo>
                  <a:cubicBezTo>
                    <a:pt x="27703" y="2385"/>
                    <a:pt x="27306" y="2071"/>
                    <a:pt x="26762" y="1820"/>
                  </a:cubicBezTo>
                  <a:cubicBezTo>
                    <a:pt x="26720" y="1799"/>
                    <a:pt x="26657" y="1799"/>
                    <a:pt x="26615" y="1779"/>
                  </a:cubicBezTo>
                  <a:cubicBezTo>
                    <a:pt x="26050" y="1548"/>
                    <a:pt x="25506" y="1297"/>
                    <a:pt x="24941" y="1130"/>
                  </a:cubicBezTo>
                  <a:cubicBezTo>
                    <a:pt x="24669" y="1025"/>
                    <a:pt x="24376" y="963"/>
                    <a:pt x="24104" y="963"/>
                  </a:cubicBezTo>
                  <a:cubicBezTo>
                    <a:pt x="23226" y="942"/>
                    <a:pt x="22389" y="942"/>
                    <a:pt x="21531" y="963"/>
                  </a:cubicBezTo>
                  <a:cubicBezTo>
                    <a:pt x="20610" y="983"/>
                    <a:pt x="19731" y="1151"/>
                    <a:pt x="18832" y="1402"/>
                  </a:cubicBezTo>
                  <a:cubicBezTo>
                    <a:pt x="17953" y="1695"/>
                    <a:pt x="17158" y="2134"/>
                    <a:pt x="16321" y="2511"/>
                  </a:cubicBezTo>
                  <a:cubicBezTo>
                    <a:pt x="15547" y="2846"/>
                    <a:pt x="14773" y="3264"/>
                    <a:pt x="14229" y="3955"/>
                  </a:cubicBezTo>
                  <a:cubicBezTo>
                    <a:pt x="14145" y="4059"/>
                    <a:pt x="14019" y="4164"/>
                    <a:pt x="13915" y="4227"/>
                  </a:cubicBezTo>
                  <a:cubicBezTo>
                    <a:pt x="13140" y="4687"/>
                    <a:pt x="12701" y="5461"/>
                    <a:pt x="12094" y="6152"/>
                  </a:cubicBezTo>
                  <a:cubicBezTo>
                    <a:pt x="12178" y="6382"/>
                    <a:pt x="12220" y="6591"/>
                    <a:pt x="12283" y="6800"/>
                  </a:cubicBezTo>
                  <a:cubicBezTo>
                    <a:pt x="12345" y="7051"/>
                    <a:pt x="12094" y="7302"/>
                    <a:pt x="11822" y="7240"/>
                  </a:cubicBezTo>
                  <a:cubicBezTo>
                    <a:pt x="11718" y="7219"/>
                    <a:pt x="11613" y="7135"/>
                    <a:pt x="11508" y="7114"/>
                  </a:cubicBezTo>
                  <a:cubicBezTo>
                    <a:pt x="10985" y="6989"/>
                    <a:pt x="10504" y="6800"/>
                    <a:pt x="9939" y="6800"/>
                  </a:cubicBezTo>
                  <a:cubicBezTo>
                    <a:pt x="9144" y="6800"/>
                    <a:pt x="8349" y="6821"/>
                    <a:pt x="7575" y="7030"/>
                  </a:cubicBezTo>
                  <a:cubicBezTo>
                    <a:pt x="7366" y="7093"/>
                    <a:pt x="7114" y="7135"/>
                    <a:pt x="6884" y="7114"/>
                  </a:cubicBezTo>
                  <a:cubicBezTo>
                    <a:pt x="6487" y="7093"/>
                    <a:pt x="6173" y="7261"/>
                    <a:pt x="5859" y="7512"/>
                  </a:cubicBezTo>
                  <a:cubicBezTo>
                    <a:pt x="5503" y="7784"/>
                    <a:pt x="5190" y="8139"/>
                    <a:pt x="4792" y="8349"/>
                  </a:cubicBezTo>
                  <a:cubicBezTo>
                    <a:pt x="4143" y="8704"/>
                    <a:pt x="3913" y="9353"/>
                    <a:pt x="3599" y="9939"/>
                  </a:cubicBezTo>
                  <a:cubicBezTo>
                    <a:pt x="3453" y="10169"/>
                    <a:pt x="3620" y="10441"/>
                    <a:pt x="3934" y="10504"/>
                  </a:cubicBezTo>
                  <a:cubicBezTo>
                    <a:pt x="4143" y="10566"/>
                    <a:pt x="4374" y="10608"/>
                    <a:pt x="4583" y="10692"/>
                  </a:cubicBezTo>
                  <a:cubicBezTo>
                    <a:pt x="5022" y="10880"/>
                    <a:pt x="5482" y="11069"/>
                    <a:pt x="6006" y="11027"/>
                  </a:cubicBezTo>
                  <a:cubicBezTo>
                    <a:pt x="6278" y="11006"/>
                    <a:pt x="6487" y="11173"/>
                    <a:pt x="6591" y="11424"/>
                  </a:cubicBezTo>
                  <a:cubicBezTo>
                    <a:pt x="6696" y="11696"/>
                    <a:pt x="6633" y="11968"/>
                    <a:pt x="6340" y="12178"/>
                  </a:cubicBezTo>
                  <a:cubicBezTo>
                    <a:pt x="6047" y="12387"/>
                    <a:pt x="5796" y="12575"/>
                    <a:pt x="5503" y="12763"/>
                  </a:cubicBezTo>
                  <a:cubicBezTo>
                    <a:pt x="4646" y="13307"/>
                    <a:pt x="3809" y="13935"/>
                    <a:pt x="3244" y="14793"/>
                  </a:cubicBezTo>
                  <a:cubicBezTo>
                    <a:pt x="3181" y="14939"/>
                    <a:pt x="3013" y="15065"/>
                    <a:pt x="2909" y="15191"/>
                  </a:cubicBezTo>
                  <a:cubicBezTo>
                    <a:pt x="2553" y="15630"/>
                    <a:pt x="2177" y="16048"/>
                    <a:pt x="1821" y="16509"/>
                  </a:cubicBezTo>
                  <a:cubicBezTo>
                    <a:pt x="1109" y="17346"/>
                    <a:pt x="942" y="18329"/>
                    <a:pt x="1047" y="19375"/>
                  </a:cubicBezTo>
                  <a:cubicBezTo>
                    <a:pt x="1653" y="19794"/>
                    <a:pt x="2281" y="20024"/>
                    <a:pt x="2993" y="19982"/>
                  </a:cubicBezTo>
                  <a:cubicBezTo>
                    <a:pt x="3306" y="19961"/>
                    <a:pt x="3620" y="19961"/>
                    <a:pt x="3934" y="20003"/>
                  </a:cubicBezTo>
                  <a:cubicBezTo>
                    <a:pt x="4478" y="20066"/>
                    <a:pt x="4666" y="20401"/>
                    <a:pt x="4457" y="20903"/>
                  </a:cubicBezTo>
                  <a:cubicBezTo>
                    <a:pt x="4374" y="21049"/>
                    <a:pt x="4290" y="21217"/>
                    <a:pt x="4227" y="21342"/>
                  </a:cubicBezTo>
                  <a:cubicBezTo>
                    <a:pt x="4018" y="21656"/>
                    <a:pt x="3829" y="21970"/>
                    <a:pt x="3620" y="22263"/>
                  </a:cubicBezTo>
                  <a:cubicBezTo>
                    <a:pt x="3411" y="22535"/>
                    <a:pt x="3306" y="22849"/>
                    <a:pt x="3223" y="23204"/>
                  </a:cubicBezTo>
                  <a:cubicBezTo>
                    <a:pt x="2909" y="24397"/>
                    <a:pt x="2804" y="25611"/>
                    <a:pt x="2804" y="26824"/>
                  </a:cubicBezTo>
                  <a:cubicBezTo>
                    <a:pt x="2825" y="27870"/>
                    <a:pt x="3285" y="28686"/>
                    <a:pt x="3913" y="29440"/>
                  </a:cubicBezTo>
                  <a:cubicBezTo>
                    <a:pt x="4039" y="29607"/>
                    <a:pt x="4227" y="29712"/>
                    <a:pt x="4478" y="29523"/>
                  </a:cubicBezTo>
                  <a:lnTo>
                    <a:pt x="4478" y="28268"/>
                  </a:lnTo>
                  <a:cubicBezTo>
                    <a:pt x="4499" y="27473"/>
                    <a:pt x="5210" y="26782"/>
                    <a:pt x="6026" y="26740"/>
                  </a:cubicBezTo>
                  <a:cubicBezTo>
                    <a:pt x="6382" y="26740"/>
                    <a:pt x="6759" y="26824"/>
                    <a:pt x="7114" y="26699"/>
                  </a:cubicBezTo>
                  <a:cubicBezTo>
                    <a:pt x="7156" y="25966"/>
                    <a:pt x="6905" y="25339"/>
                    <a:pt x="6654" y="24815"/>
                  </a:cubicBezTo>
                  <a:cubicBezTo>
                    <a:pt x="6759" y="24564"/>
                    <a:pt x="6842" y="24376"/>
                    <a:pt x="6884" y="24209"/>
                  </a:cubicBezTo>
                  <a:cubicBezTo>
                    <a:pt x="6947" y="24062"/>
                    <a:pt x="6947" y="23874"/>
                    <a:pt x="6989" y="23706"/>
                  </a:cubicBezTo>
                  <a:cubicBezTo>
                    <a:pt x="7010" y="23665"/>
                    <a:pt x="7114" y="23560"/>
                    <a:pt x="7198" y="23581"/>
                  </a:cubicBezTo>
                  <a:cubicBezTo>
                    <a:pt x="7303" y="23581"/>
                    <a:pt x="7428" y="23665"/>
                    <a:pt x="7491" y="23748"/>
                  </a:cubicBezTo>
                  <a:cubicBezTo>
                    <a:pt x="7575" y="23916"/>
                    <a:pt x="7596" y="24125"/>
                    <a:pt x="7617" y="24313"/>
                  </a:cubicBezTo>
                  <a:cubicBezTo>
                    <a:pt x="7679" y="24648"/>
                    <a:pt x="7617" y="25004"/>
                    <a:pt x="7847" y="25339"/>
                  </a:cubicBezTo>
                  <a:cubicBezTo>
                    <a:pt x="7951" y="25339"/>
                    <a:pt x="8098" y="25359"/>
                    <a:pt x="8203" y="25339"/>
                  </a:cubicBezTo>
                  <a:cubicBezTo>
                    <a:pt x="8558" y="25255"/>
                    <a:pt x="8935" y="25171"/>
                    <a:pt x="9270" y="25067"/>
                  </a:cubicBezTo>
                  <a:cubicBezTo>
                    <a:pt x="11780" y="24209"/>
                    <a:pt x="11780" y="24209"/>
                    <a:pt x="14061" y="22702"/>
                  </a:cubicBezTo>
                  <a:cubicBezTo>
                    <a:pt x="14229" y="22556"/>
                    <a:pt x="14438" y="22451"/>
                    <a:pt x="14626" y="22305"/>
                  </a:cubicBezTo>
                  <a:cubicBezTo>
                    <a:pt x="15212" y="21782"/>
                    <a:pt x="15798" y="21279"/>
                    <a:pt x="16279" y="20714"/>
                  </a:cubicBezTo>
                  <a:cubicBezTo>
                    <a:pt x="16928" y="19919"/>
                    <a:pt x="17472" y="19041"/>
                    <a:pt x="18037" y="18162"/>
                  </a:cubicBezTo>
                  <a:cubicBezTo>
                    <a:pt x="18476" y="17492"/>
                    <a:pt x="18706" y="16760"/>
                    <a:pt x="18706" y="15923"/>
                  </a:cubicBezTo>
                  <a:cubicBezTo>
                    <a:pt x="18706" y="14919"/>
                    <a:pt x="18811" y="13935"/>
                    <a:pt x="18874" y="12931"/>
                  </a:cubicBezTo>
                  <a:cubicBezTo>
                    <a:pt x="18874" y="12784"/>
                    <a:pt x="18915" y="12617"/>
                    <a:pt x="18978" y="12470"/>
                  </a:cubicBezTo>
                  <a:lnTo>
                    <a:pt x="19104" y="12470"/>
                  </a:lnTo>
                  <a:cubicBezTo>
                    <a:pt x="19146" y="12491"/>
                    <a:pt x="19208" y="12512"/>
                    <a:pt x="19229" y="12554"/>
                  </a:cubicBezTo>
                  <a:cubicBezTo>
                    <a:pt x="19334" y="12868"/>
                    <a:pt x="20024" y="14165"/>
                    <a:pt x="20171" y="14437"/>
                  </a:cubicBezTo>
                  <a:cubicBezTo>
                    <a:pt x="20757" y="15316"/>
                    <a:pt x="21656" y="15818"/>
                    <a:pt x="22556" y="16341"/>
                  </a:cubicBezTo>
                  <a:cubicBezTo>
                    <a:pt x="22912" y="16551"/>
                    <a:pt x="23330" y="16697"/>
                    <a:pt x="23728" y="16844"/>
                  </a:cubicBezTo>
                  <a:cubicBezTo>
                    <a:pt x="24209" y="16990"/>
                    <a:pt x="24669" y="17095"/>
                    <a:pt x="25151" y="17178"/>
                  </a:cubicBezTo>
                  <a:cubicBezTo>
                    <a:pt x="25946" y="17283"/>
                    <a:pt x="26783" y="17367"/>
                    <a:pt x="27599" y="17429"/>
                  </a:cubicBezTo>
                  <a:cubicBezTo>
                    <a:pt x="27724" y="17429"/>
                    <a:pt x="27871" y="17408"/>
                    <a:pt x="27996" y="17388"/>
                  </a:cubicBezTo>
                  <a:cubicBezTo>
                    <a:pt x="27703" y="16844"/>
                    <a:pt x="27452" y="16341"/>
                    <a:pt x="27201" y="15818"/>
                  </a:cubicBezTo>
                  <a:cubicBezTo>
                    <a:pt x="27076" y="15567"/>
                    <a:pt x="27285" y="15211"/>
                    <a:pt x="27599" y="15211"/>
                  </a:cubicBezTo>
                  <a:cubicBezTo>
                    <a:pt x="27766" y="15211"/>
                    <a:pt x="27975" y="15274"/>
                    <a:pt x="28080" y="15337"/>
                  </a:cubicBezTo>
                  <a:cubicBezTo>
                    <a:pt x="28624" y="15797"/>
                    <a:pt x="29084" y="16279"/>
                    <a:pt x="29273" y="16969"/>
                  </a:cubicBezTo>
                  <a:cubicBezTo>
                    <a:pt x="29398" y="17492"/>
                    <a:pt x="29775" y="17806"/>
                    <a:pt x="30193" y="18036"/>
                  </a:cubicBezTo>
                  <a:cubicBezTo>
                    <a:pt x="30695" y="18308"/>
                    <a:pt x="31239" y="18455"/>
                    <a:pt x="31783" y="18664"/>
                  </a:cubicBezTo>
                  <a:cubicBezTo>
                    <a:pt x="32390" y="18873"/>
                    <a:pt x="32913" y="18769"/>
                    <a:pt x="33374" y="18329"/>
                  </a:cubicBezTo>
                  <a:cubicBezTo>
                    <a:pt x="33583" y="18141"/>
                    <a:pt x="33792" y="17932"/>
                    <a:pt x="33939" y="17701"/>
                  </a:cubicBezTo>
                  <a:cubicBezTo>
                    <a:pt x="34148" y="17304"/>
                    <a:pt x="34462" y="17199"/>
                    <a:pt x="34838" y="17220"/>
                  </a:cubicBezTo>
                  <a:cubicBezTo>
                    <a:pt x="35152" y="17220"/>
                    <a:pt x="35466" y="17220"/>
                    <a:pt x="35759" y="17095"/>
                  </a:cubicBezTo>
                  <a:cubicBezTo>
                    <a:pt x="35968" y="17011"/>
                    <a:pt x="36094" y="16906"/>
                    <a:pt x="36156" y="16697"/>
                  </a:cubicBezTo>
                  <a:cubicBezTo>
                    <a:pt x="36240" y="16425"/>
                    <a:pt x="36198" y="16153"/>
                    <a:pt x="35989" y="15923"/>
                  </a:cubicBezTo>
                  <a:cubicBezTo>
                    <a:pt x="35215" y="14898"/>
                    <a:pt x="34399" y="13914"/>
                    <a:pt x="33353" y="13140"/>
                  </a:cubicBezTo>
                  <a:cubicBezTo>
                    <a:pt x="32641" y="12617"/>
                    <a:pt x="31909" y="12261"/>
                    <a:pt x="31030" y="12157"/>
                  </a:cubicBezTo>
                  <a:cubicBezTo>
                    <a:pt x="30695" y="12136"/>
                    <a:pt x="30528" y="11968"/>
                    <a:pt x="30591" y="11759"/>
                  </a:cubicBezTo>
                  <a:cubicBezTo>
                    <a:pt x="30612" y="11571"/>
                    <a:pt x="30758" y="11445"/>
                    <a:pt x="31030" y="11445"/>
                  </a:cubicBezTo>
                  <a:cubicBezTo>
                    <a:pt x="31260" y="11445"/>
                    <a:pt x="31491" y="11403"/>
                    <a:pt x="31700" y="11466"/>
                  </a:cubicBezTo>
                  <a:cubicBezTo>
                    <a:pt x="32265" y="11675"/>
                    <a:pt x="32851" y="11864"/>
                    <a:pt x="33353" y="12178"/>
                  </a:cubicBezTo>
                  <a:cubicBezTo>
                    <a:pt x="35089" y="13245"/>
                    <a:pt x="35215" y="13391"/>
                    <a:pt x="36512" y="15002"/>
                  </a:cubicBezTo>
                  <a:cubicBezTo>
                    <a:pt x="36700" y="15211"/>
                    <a:pt x="36889" y="15442"/>
                    <a:pt x="37077" y="15651"/>
                  </a:cubicBezTo>
                  <a:cubicBezTo>
                    <a:pt x="37119" y="15776"/>
                    <a:pt x="37245" y="15902"/>
                    <a:pt x="37391" y="16048"/>
                  </a:cubicBezTo>
                  <a:close/>
                  <a:moveTo>
                    <a:pt x="12429" y="48899"/>
                  </a:moveTo>
                  <a:cubicBezTo>
                    <a:pt x="12555" y="48836"/>
                    <a:pt x="12638" y="48773"/>
                    <a:pt x="12743" y="48731"/>
                  </a:cubicBezTo>
                  <a:cubicBezTo>
                    <a:pt x="13161" y="48459"/>
                    <a:pt x="13622" y="48522"/>
                    <a:pt x="14040" y="48626"/>
                  </a:cubicBezTo>
                  <a:cubicBezTo>
                    <a:pt x="14187" y="48647"/>
                    <a:pt x="14312" y="48836"/>
                    <a:pt x="14354" y="48982"/>
                  </a:cubicBezTo>
                  <a:cubicBezTo>
                    <a:pt x="14417" y="49171"/>
                    <a:pt x="14249" y="49296"/>
                    <a:pt x="14082" y="49380"/>
                  </a:cubicBezTo>
                  <a:cubicBezTo>
                    <a:pt x="13915" y="49422"/>
                    <a:pt x="13726" y="49422"/>
                    <a:pt x="13580" y="49463"/>
                  </a:cubicBezTo>
                  <a:cubicBezTo>
                    <a:pt x="13266" y="49505"/>
                    <a:pt x="12659" y="49798"/>
                    <a:pt x="12408" y="50049"/>
                  </a:cubicBezTo>
                  <a:cubicBezTo>
                    <a:pt x="12973" y="50238"/>
                    <a:pt x="13517" y="50447"/>
                    <a:pt x="14103" y="50614"/>
                  </a:cubicBezTo>
                  <a:cubicBezTo>
                    <a:pt x="14354" y="50677"/>
                    <a:pt x="14563" y="50823"/>
                    <a:pt x="14752" y="50991"/>
                  </a:cubicBezTo>
                  <a:cubicBezTo>
                    <a:pt x="14877" y="51137"/>
                    <a:pt x="14961" y="51263"/>
                    <a:pt x="14856" y="51451"/>
                  </a:cubicBezTo>
                  <a:cubicBezTo>
                    <a:pt x="14773" y="51598"/>
                    <a:pt x="14626" y="51681"/>
                    <a:pt x="14438" y="51681"/>
                  </a:cubicBezTo>
                  <a:cubicBezTo>
                    <a:pt x="14333" y="51681"/>
                    <a:pt x="14229" y="51619"/>
                    <a:pt x="14103" y="51598"/>
                  </a:cubicBezTo>
                  <a:cubicBezTo>
                    <a:pt x="13517" y="51409"/>
                    <a:pt x="12973" y="51242"/>
                    <a:pt x="12366" y="51054"/>
                  </a:cubicBezTo>
                  <a:cubicBezTo>
                    <a:pt x="12304" y="51577"/>
                    <a:pt x="12262" y="52037"/>
                    <a:pt x="12429" y="52518"/>
                  </a:cubicBezTo>
                  <a:cubicBezTo>
                    <a:pt x="12534" y="52811"/>
                    <a:pt x="12680" y="53146"/>
                    <a:pt x="12366" y="53481"/>
                  </a:cubicBezTo>
                  <a:cubicBezTo>
                    <a:pt x="12262" y="53585"/>
                    <a:pt x="12324" y="53857"/>
                    <a:pt x="12324" y="54067"/>
                  </a:cubicBezTo>
                  <a:cubicBezTo>
                    <a:pt x="12324" y="54213"/>
                    <a:pt x="12576" y="54339"/>
                    <a:pt x="12722" y="54297"/>
                  </a:cubicBezTo>
                  <a:cubicBezTo>
                    <a:pt x="12868" y="54234"/>
                    <a:pt x="13036" y="54108"/>
                    <a:pt x="13182" y="54088"/>
                  </a:cubicBezTo>
                  <a:cubicBezTo>
                    <a:pt x="14249" y="53878"/>
                    <a:pt x="15296" y="53648"/>
                    <a:pt x="16405" y="53690"/>
                  </a:cubicBezTo>
                  <a:cubicBezTo>
                    <a:pt x="17304" y="53732"/>
                    <a:pt x="18183" y="53711"/>
                    <a:pt x="19041" y="53690"/>
                  </a:cubicBezTo>
                  <a:cubicBezTo>
                    <a:pt x="19815" y="53669"/>
                    <a:pt x="20506" y="53774"/>
                    <a:pt x="21238" y="53962"/>
                  </a:cubicBezTo>
                  <a:cubicBezTo>
                    <a:pt x="21635" y="54046"/>
                    <a:pt x="22033" y="54192"/>
                    <a:pt x="22431" y="54192"/>
                  </a:cubicBezTo>
                  <a:cubicBezTo>
                    <a:pt x="23519" y="54150"/>
                    <a:pt x="24481" y="54506"/>
                    <a:pt x="25485" y="54925"/>
                  </a:cubicBezTo>
                  <a:cubicBezTo>
                    <a:pt x="25778" y="55050"/>
                    <a:pt x="26050" y="55176"/>
                    <a:pt x="26364" y="55217"/>
                  </a:cubicBezTo>
                  <a:cubicBezTo>
                    <a:pt x="26741" y="55259"/>
                    <a:pt x="26992" y="55364"/>
                    <a:pt x="27285" y="55573"/>
                  </a:cubicBezTo>
                  <a:cubicBezTo>
                    <a:pt x="27703" y="55908"/>
                    <a:pt x="28205" y="56075"/>
                    <a:pt x="28770" y="56075"/>
                  </a:cubicBezTo>
                  <a:cubicBezTo>
                    <a:pt x="28833" y="55238"/>
                    <a:pt x="29126" y="54527"/>
                    <a:pt x="29440" y="53836"/>
                  </a:cubicBezTo>
                  <a:cubicBezTo>
                    <a:pt x="29586" y="53502"/>
                    <a:pt x="29712" y="53167"/>
                    <a:pt x="29796" y="52790"/>
                  </a:cubicBezTo>
                  <a:cubicBezTo>
                    <a:pt x="30089" y="51409"/>
                    <a:pt x="30382" y="50007"/>
                    <a:pt x="30633" y="48606"/>
                  </a:cubicBezTo>
                  <a:cubicBezTo>
                    <a:pt x="30842" y="47559"/>
                    <a:pt x="30946" y="46513"/>
                    <a:pt x="30842" y="45467"/>
                  </a:cubicBezTo>
                  <a:lnTo>
                    <a:pt x="30842" y="45132"/>
                  </a:lnTo>
                  <a:cubicBezTo>
                    <a:pt x="30842" y="44693"/>
                    <a:pt x="30842" y="44212"/>
                    <a:pt x="31009" y="43772"/>
                  </a:cubicBezTo>
                  <a:cubicBezTo>
                    <a:pt x="31135" y="43437"/>
                    <a:pt x="31156" y="43040"/>
                    <a:pt x="31009" y="42642"/>
                  </a:cubicBezTo>
                  <a:cubicBezTo>
                    <a:pt x="30737" y="42517"/>
                    <a:pt x="30444" y="42391"/>
                    <a:pt x="30193" y="42224"/>
                  </a:cubicBezTo>
                  <a:cubicBezTo>
                    <a:pt x="29607" y="41910"/>
                    <a:pt x="29042" y="41596"/>
                    <a:pt x="28457" y="41324"/>
                  </a:cubicBezTo>
                  <a:cubicBezTo>
                    <a:pt x="28310" y="41240"/>
                    <a:pt x="28143" y="41220"/>
                    <a:pt x="27996" y="41157"/>
                  </a:cubicBezTo>
                  <a:cubicBezTo>
                    <a:pt x="27389" y="40968"/>
                    <a:pt x="26762" y="40864"/>
                    <a:pt x="26197" y="40634"/>
                  </a:cubicBezTo>
                  <a:cubicBezTo>
                    <a:pt x="25716" y="40445"/>
                    <a:pt x="25276" y="40383"/>
                    <a:pt x="24774" y="40383"/>
                  </a:cubicBezTo>
                  <a:cubicBezTo>
                    <a:pt x="23309" y="40341"/>
                    <a:pt x="21866" y="40320"/>
                    <a:pt x="20401" y="40278"/>
                  </a:cubicBezTo>
                  <a:cubicBezTo>
                    <a:pt x="19125" y="40236"/>
                    <a:pt x="17848" y="40194"/>
                    <a:pt x="16572" y="40132"/>
                  </a:cubicBezTo>
                  <a:cubicBezTo>
                    <a:pt x="16049" y="40111"/>
                    <a:pt x="15547" y="40173"/>
                    <a:pt x="15045" y="40320"/>
                  </a:cubicBezTo>
                  <a:cubicBezTo>
                    <a:pt x="14563" y="40445"/>
                    <a:pt x="14103" y="40508"/>
                    <a:pt x="13601" y="40550"/>
                  </a:cubicBezTo>
                  <a:cubicBezTo>
                    <a:pt x="13287" y="40592"/>
                    <a:pt x="12973" y="40655"/>
                    <a:pt x="12743" y="40906"/>
                  </a:cubicBezTo>
                  <a:cubicBezTo>
                    <a:pt x="12617" y="42098"/>
                    <a:pt x="12450" y="43312"/>
                    <a:pt x="12471" y="44525"/>
                  </a:cubicBezTo>
                  <a:cubicBezTo>
                    <a:pt x="12513" y="45927"/>
                    <a:pt x="12617" y="47329"/>
                    <a:pt x="12345" y="48710"/>
                  </a:cubicBezTo>
                  <a:cubicBezTo>
                    <a:pt x="12345" y="48752"/>
                    <a:pt x="12387" y="48773"/>
                    <a:pt x="12429" y="48899"/>
                  </a:cubicBezTo>
                  <a:close/>
                  <a:moveTo>
                    <a:pt x="26427" y="26573"/>
                  </a:moveTo>
                  <a:cubicBezTo>
                    <a:pt x="26427" y="26740"/>
                    <a:pt x="26406" y="26991"/>
                    <a:pt x="26406" y="27201"/>
                  </a:cubicBezTo>
                  <a:cubicBezTo>
                    <a:pt x="26343" y="28038"/>
                    <a:pt x="26197" y="28833"/>
                    <a:pt x="25799" y="29565"/>
                  </a:cubicBezTo>
                  <a:cubicBezTo>
                    <a:pt x="25360" y="30381"/>
                    <a:pt x="24795" y="31093"/>
                    <a:pt x="24042" y="31637"/>
                  </a:cubicBezTo>
                  <a:cubicBezTo>
                    <a:pt x="22556" y="32745"/>
                    <a:pt x="22556" y="32745"/>
                    <a:pt x="20861" y="33185"/>
                  </a:cubicBezTo>
                  <a:cubicBezTo>
                    <a:pt x="19815" y="33436"/>
                    <a:pt x="18811" y="33310"/>
                    <a:pt x="17848" y="32913"/>
                  </a:cubicBezTo>
                  <a:cubicBezTo>
                    <a:pt x="17242" y="32662"/>
                    <a:pt x="16635" y="32369"/>
                    <a:pt x="16091" y="32034"/>
                  </a:cubicBezTo>
                  <a:cubicBezTo>
                    <a:pt x="15547" y="31720"/>
                    <a:pt x="15003" y="31406"/>
                    <a:pt x="14647" y="30862"/>
                  </a:cubicBezTo>
                  <a:cubicBezTo>
                    <a:pt x="14124" y="30046"/>
                    <a:pt x="13643" y="29209"/>
                    <a:pt x="13182" y="28352"/>
                  </a:cubicBezTo>
                  <a:cubicBezTo>
                    <a:pt x="13015" y="27996"/>
                    <a:pt x="12973" y="27577"/>
                    <a:pt x="12868" y="27201"/>
                  </a:cubicBezTo>
                  <a:lnTo>
                    <a:pt x="12806" y="26887"/>
                  </a:lnTo>
                  <a:cubicBezTo>
                    <a:pt x="12304" y="26929"/>
                    <a:pt x="11780" y="26929"/>
                    <a:pt x="11341" y="27096"/>
                  </a:cubicBezTo>
                  <a:cubicBezTo>
                    <a:pt x="10839" y="27263"/>
                    <a:pt x="10337" y="27305"/>
                    <a:pt x="9814" y="27305"/>
                  </a:cubicBezTo>
                  <a:cubicBezTo>
                    <a:pt x="9311" y="27305"/>
                    <a:pt x="8851" y="27347"/>
                    <a:pt x="8454" y="27619"/>
                  </a:cubicBezTo>
                  <a:cubicBezTo>
                    <a:pt x="8265" y="28226"/>
                    <a:pt x="8412" y="28770"/>
                    <a:pt x="8642" y="29293"/>
                  </a:cubicBezTo>
                  <a:cubicBezTo>
                    <a:pt x="8935" y="29879"/>
                    <a:pt x="9186" y="30465"/>
                    <a:pt x="9458" y="31093"/>
                  </a:cubicBezTo>
                  <a:cubicBezTo>
                    <a:pt x="9625" y="31511"/>
                    <a:pt x="9876" y="31867"/>
                    <a:pt x="10211" y="32222"/>
                  </a:cubicBezTo>
                  <a:cubicBezTo>
                    <a:pt x="11299" y="33289"/>
                    <a:pt x="12408" y="34378"/>
                    <a:pt x="13475" y="35486"/>
                  </a:cubicBezTo>
                  <a:cubicBezTo>
                    <a:pt x="13810" y="35821"/>
                    <a:pt x="14166" y="36093"/>
                    <a:pt x="14605" y="36240"/>
                  </a:cubicBezTo>
                  <a:cubicBezTo>
                    <a:pt x="15024" y="36407"/>
                    <a:pt x="15442" y="36721"/>
                    <a:pt x="15861" y="36742"/>
                  </a:cubicBezTo>
                  <a:cubicBezTo>
                    <a:pt x="16300" y="36763"/>
                    <a:pt x="16802" y="36533"/>
                    <a:pt x="17242" y="36365"/>
                  </a:cubicBezTo>
                  <a:cubicBezTo>
                    <a:pt x="17827" y="36156"/>
                    <a:pt x="18392" y="36051"/>
                    <a:pt x="18999" y="36093"/>
                  </a:cubicBezTo>
                  <a:cubicBezTo>
                    <a:pt x="20359" y="36114"/>
                    <a:pt x="21740" y="36114"/>
                    <a:pt x="23100" y="36093"/>
                  </a:cubicBezTo>
                  <a:cubicBezTo>
                    <a:pt x="23728" y="36093"/>
                    <a:pt x="24272" y="36198"/>
                    <a:pt x="24837" y="36512"/>
                  </a:cubicBezTo>
                  <a:cubicBezTo>
                    <a:pt x="25109" y="36658"/>
                    <a:pt x="25423" y="36867"/>
                    <a:pt x="25799" y="36847"/>
                  </a:cubicBezTo>
                  <a:cubicBezTo>
                    <a:pt x="26113" y="36826"/>
                    <a:pt x="26427" y="36888"/>
                    <a:pt x="26678" y="37056"/>
                  </a:cubicBezTo>
                  <a:cubicBezTo>
                    <a:pt x="26992" y="37244"/>
                    <a:pt x="27348" y="37244"/>
                    <a:pt x="27682" y="37139"/>
                  </a:cubicBezTo>
                  <a:cubicBezTo>
                    <a:pt x="28038" y="37035"/>
                    <a:pt x="28394" y="36930"/>
                    <a:pt x="28729" y="36784"/>
                  </a:cubicBezTo>
                  <a:cubicBezTo>
                    <a:pt x="30068" y="36302"/>
                    <a:pt x="31344" y="35696"/>
                    <a:pt x="32579" y="34942"/>
                  </a:cubicBezTo>
                  <a:cubicBezTo>
                    <a:pt x="33646" y="34252"/>
                    <a:pt x="34587" y="33415"/>
                    <a:pt x="35466" y="32536"/>
                  </a:cubicBezTo>
                  <a:cubicBezTo>
                    <a:pt x="36449" y="31553"/>
                    <a:pt x="37224" y="30444"/>
                    <a:pt x="37914" y="29230"/>
                  </a:cubicBezTo>
                  <a:cubicBezTo>
                    <a:pt x="37956" y="29147"/>
                    <a:pt x="38061" y="29042"/>
                    <a:pt x="37914" y="28916"/>
                  </a:cubicBezTo>
                  <a:cubicBezTo>
                    <a:pt x="37809" y="28937"/>
                    <a:pt x="37663" y="28979"/>
                    <a:pt x="37537" y="29021"/>
                  </a:cubicBezTo>
                  <a:cubicBezTo>
                    <a:pt x="36826" y="29293"/>
                    <a:pt x="36177" y="29649"/>
                    <a:pt x="35445" y="29774"/>
                  </a:cubicBezTo>
                  <a:cubicBezTo>
                    <a:pt x="34734" y="29921"/>
                    <a:pt x="33959" y="29816"/>
                    <a:pt x="33227" y="29816"/>
                  </a:cubicBezTo>
                  <a:cubicBezTo>
                    <a:pt x="33102" y="29816"/>
                    <a:pt x="32934" y="29774"/>
                    <a:pt x="32809" y="29816"/>
                  </a:cubicBezTo>
                  <a:cubicBezTo>
                    <a:pt x="32327" y="29858"/>
                    <a:pt x="31993" y="29649"/>
                    <a:pt x="31679" y="29335"/>
                  </a:cubicBezTo>
                  <a:cubicBezTo>
                    <a:pt x="31156" y="28833"/>
                    <a:pt x="30821" y="28205"/>
                    <a:pt x="30402" y="27619"/>
                  </a:cubicBezTo>
                  <a:cubicBezTo>
                    <a:pt x="30193" y="27305"/>
                    <a:pt x="30068" y="26950"/>
                    <a:pt x="29984" y="26594"/>
                  </a:cubicBezTo>
                  <a:cubicBezTo>
                    <a:pt x="29921" y="26301"/>
                    <a:pt x="29921" y="25966"/>
                    <a:pt x="29712" y="25694"/>
                  </a:cubicBezTo>
                  <a:cubicBezTo>
                    <a:pt x="29273" y="25841"/>
                    <a:pt x="28854" y="25883"/>
                    <a:pt x="28498" y="26071"/>
                  </a:cubicBezTo>
                  <a:cubicBezTo>
                    <a:pt x="28080" y="26259"/>
                    <a:pt x="27661" y="26406"/>
                    <a:pt x="27180" y="26385"/>
                  </a:cubicBezTo>
                  <a:cubicBezTo>
                    <a:pt x="26887" y="26301"/>
                    <a:pt x="26636" y="26301"/>
                    <a:pt x="26427" y="26573"/>
                  </a:cubicBezTo>
                  <a:close/>
                  <a:moveTo>
                    <a:pt x="13915" y="25966"/>
                  </a:moveTo>
                  <a:cubicBezTo>
                    <a:pt x="14061" y="26238"/>
                    <a:pt x="14208" y="26468"/>
                    <a:pt x="13957" y="26761"/>
                  </a:cubicBezTo>
                  <a:cubicBezTo>
                    <a:pt x="13852" y="26887"/>
                    <a:pt x="13852" y="27138"/>
                    <a:pt x="13873" y="27326"/>
                  </a:cubicBezTo>
                  <a:cubicBezTo>
                    <a:pt x="13915" y="27619"/>
                    <a:pt x="13998" y="27870"/>
                    <a:pt x="14124" y="28142"/>
                  </a:cubicBezTo>
                  <a:cubicBezTo>
                    <a:pt x="14501" y="28791"/>
                    <a:pt x="14856" y="29419"/>
                    <a:pt x="15254" y="30046"/>
                  </a:cubicBezTo>
                  <a:cubicBezTo>
                    <a:pt x="15421" y="30318"/>
                    <a:pt x="15651" y="30528"/>
                    <a:pt x="15902" y="30737"/>
                  </a:cubicBezTo>
                  <a:cubicBezTo>
                    <a:pt x="16677" y="31365"/>
                    <a:pt x="17576" y="31720"/>
                    <a:pt x="18476" y="32118"/>
                  </a:cubicBezTo>
                  <a:cubicBezTo>
                    <a:pt x="19104" y="32369"/>
                    <a:pt x="19815" y="32432"/>
                    <a:pt x="20485" y="32306"/>
                  </a:cubicBezTo>
                  <a:cubicBezTo>
                    <a:pt x="21970" y="32013"/>
                    <a:pt x="21970" y="32013"/>
                    <a:pt x="23268" y="31072"/>
                  </a:cubicBezTo>
                  <a:cubicBezTo>
                    <a:pt x="23372" y="30988"/>
                    <a:pt x="23498" y="30904"/>
                    <a:pt x="23602" y="30800"/>
                  </a:cubicBezTo>
                  <a:cubicBezTo>
                    <a:pt x="25151" y="29523"/>
                    <a:pt x="25737" y="27912"/>
                    <a:pt x="25423" y="25945"/>
                  </a:cubicBezTo>
                  <a:cubicBezTo>
                    <a:pt x="25276" y="25046"/>
                    <a:pt x="24774" y="24313"/>
                    <a:pt x="24376" y="23518"/>
                  </a:cubicBezTo>
                  <a:cubicBezTo>
                    <a:pt x="24314" y="23351"/>
                    <a:pt x="24146" y="23246"/>
                    <a:pt x="24042" y="23142"/>
                  </a:cubicBezTo>
                  <a:cubicBezTo>
                    <a:pt x="23100" y="22326"/>
                    <a:pt x="21970" y="21970"/>
                    <a:pt x="20757" y="21949"/>
                  </a:cubicBezTo>
                  <a:cubicBezTo>
                    <a:pt x="20129" y="21949"/>
                    <a:pt x="19501" y="21970"/>
                    <a:pt x="18874" y="21907"/>
                  </a:cubicBezTo>
                  <a:cubicBezTo>
                    <a:pt x="18162" y="21865"/>
                    <a:pt x="17514" y="22012"/>
                    <a:pt x="16886" y="22326"/>
                  </a:cubicBezTo>
                  <a:cubicBezTo>
                    <a:pt x="16907" y="22639"/>
                    <a:pt x="16802" y="22911"/>
                    <a:pt x="16572" y="23100"/>
                  </a:cubicBezTo>
                  <a:cubicBezTo>
                    <a:pt x="16405" y="23225"/>
                    <a:pt x="16279" y="23372"/>
                    <a:pt x="16112" y="23476"/>
                  </a:cubicBezTo>
                  <a:cubicBezTo>
                    <a:pt x="15170" y="24083"/>
                    <a:pt x="14501" y="24920"/>
                    <a:pt x="13915" y="25966"/>
                  </a:cubicBezTo>
                  <a:close/>
                  <a:moveTo>
                    <a:pt x="13015" y="55343"/>
                  </a:moveTo>
                  <a:cubicBezTo>
                    <a:pt x="12283" y="55343"/>
                    <a:pt x="12178" y="55301"/>
                    <a:pt x="11760" y="55071"/>
                  </a:cubicBezTo>
                  <a:cubicBezTo>
                    <a:pt x="11488" y="54945"/>
                    <a:pt x="11383" y="54736"/>
                    <a:pt x="11362" y="54485"/>
                  </a:cubicBezTo>
                  <a:cubicBezTo>
                    <a:pt x="11341" y="54192"/>
                    <a:pt x="11341" y="53920"/>
                    <a:pt x="11299" y="53669"/>
                  </a:cubicBezTo>
                  <a:cubicBezTo>
                    <a:pt x="10546" y="53523"/>
                    <a:pt x="9395" y="53564"/>
                    <a:pt x="8726" y="53669"/>
                  </a:cubicBezTo>
                  <a:cubicBezTo>
                    <a:pt x="8684" y="53711"/>
                    <a:pt x="8663" y="53774"/>
                    <a:pt x="8663" y="53816"/>
                  </a:cubicBezTo>
                  <a:cubicBezTo>
                    <a:pt x="8767" y="54694"/>
                    <a:pt x="9060" y="55489"/>
                    <a:pt x="9374" y="56285"/>
                  </a:cubicBezTo>
                  <a:cubicBezTo>
                    <a:pt x="9416" y="56389"/>
                    <a:pt x="9479" y="56494"/>
                    <a:pt x="9542" y="56577"/>
                  </a:cubicBezTo>
                  <a:cubicBezTo>
                    <a:pt x="10148" y="57142"/>
                    <a:pt x="10713" y="57749"/>
                    <a:pt x="11362" y="58272"/>
                  </a:cubicBezTo>
                  <a:cubicBezTo>
                    <a:pt x="11927" y="58733"/>
                    <a:pt x="12555" y="59151"/>
                    <a:pt x="13203" y="59486"/>
                  </a:cubicBezTo>
                  <a:cubicBezTo>
                    <a:pt x="14019" y="59946"/>
                    <a:pt x="14856" y="60406"/>
                    <a:pt x="15861" y="60365"/>
                  </a:cubicBezTo>
                  <a:cubicBezTo>
                    <a:pt x="16007" y="60365"/>
                    <a:pt x="16195" y="60386"/>
                    <a:pt x="16342" y="60448"/>
                  </a:cubicBezTo>
                  <a:cubicBezTo>
                    <a:pt x="16739" y="60595"/>
                    <a:pt x="17137" y="60595"/>
                    <a:pt x="17534" y="60595"/>
                  </a:cubicBezTo>
                  <a:cubicBezTo>
                    <a:pt x="18141" y="60595"/>
                    <a:pt x="18727" y="60595"/>
                    <a:pt x="19334" y="60616"/>
                  </a:cubicBezTo>
                  <a:cubicBezTo>
                    <a:pt x="20401" y="60658"/>
                    <a:pt x="21322" y="60197"/>
                    <a:pt x="22221" y="59674"/>
                  </a:cubicBezTo>
                  <a:cubicBezTo>
                    <a:pt x="22640" y="59444"/>
                    <a:pt x="22870" y="59046"/>
                    <a:pt x="22849" y="58565"/>
                  </a:cubicBezTo>
                  <a:cubicBezTo>
                    <a:pt x="22807" y="58293"/>
                    <a:pt x="22849" y="58042"/>
                    <a:pt x="22849" y="57791"/>
                  </a:cubicBezTo>
                  <a:cubicBezTo>
                    <a:pt x="22849" y="57519"/>
                    <a:pt x="22870" y="57226"/>
                    <a:pt x="22870" y="56933"/>
                  </a:cubicBezTo>
                  <a:cubicBezTo>
                    <a:pt x="23226" y="56598"/>
                    <a:pt x="23226" y="56054"/>
                    <a:pt x="23602" y="55741"/>
                  </a:cubicBezTo>
                  <a:cubicBezTo>
                    <a:pt x="23707" y="55657"/>
                    <a:pt x="23749" y="55531"/>
                    <a:pt x="23853" y="55385"/>
                  </a:cubicBezTo>
                  <a:cubicBezTo>
                    <a:pt x="23519" y="55155"/>
                    <a:pt x="23205" y="55092"/>
                    <a:pt x="22870" y="55092"/>
                  </a:cubicBezTo>
                  <a:cubicBezTo>
                    <a:pt x="22263" y="55134"/>
                    <a:pt x="21656" y="55029"/>
                    <a:pt x="21091" y="54841"/>
                  </a:cubicBezTo>
                  <a:cubicBezTo>
                    <a:pt x="20401" y="54632"/>
                    <a:pt x="19690" y="54548"/>
                    <a:pt x="18978" y="54569"/>
                  </a:cubicBezTo>
                  <a:cubicBezTo>
                    <a:pt x="17744" y="54611"/>
                    <a:pt x="16509" y="54569"/>
                    <a:pt x="15275" y="54569"/>
                  </a:cubicBezTo>
                  <a:cubicBezTo>
                    <a:pt x="14919" y="54569"/>
                    <a:pt x="14542" y="54632"/>
                    <a:pt x="14187" y="54652"/>
                  </a:cubicBezTo>
                  <a:cubicBezTo>
                    <a:pt x="13664" y="54694"/>
                    <a:pt x="13203" y="54841"/>
                    <a:pt x="13015" y="55343"/>
                  </a:cubicBezTo>
                  <a:close/>
                  <a:moveTo>
                    <a:pt x="30967" y="24836"/>
                  </a:moveTo>
                  <a:cubicBezTo>
                    <a:pt x="30967" y="25234"/>
                    <a:pt x="30946" y="25652"/>
                    <a:pt x="30967" y="26050"/>
                  </a:cubicBezTo>
                  <a:cubicBezTo>
                    <a:pt x="31009" y="26343"/>
                    <a:pt x="31030" y="26615"/>
                    <a:pt x="31156" y="26866"/>
                  </a:cubicBezTo>
                  <a:cubicBezTo>
                    <a:pt x="31470" y="27389"/>
                    <a:pt x="31867" y="27912"/>
                    <a:pt x="32223" y="28393"/>
                  </a:cubicBezTo>
                  <a:cubicBezTo>
                    <a:pt x="32411" y="28644"/>
                    <a:pt x="32641" y="28749"/>
                    <a:pt x="32955" y="28749"/>
                  </a:cubicBezTo>
                  <a:cubicBezTo>
                    <a:pt x="35236" y="28812"/>
                    <a:pt x="35236" y="28791"/>
                    <a:pt x="37349" y="27933"/>
                  </a:cubicBezTo>
                  <a:cubicBezTo>
                    <a:pt x="37851" y="27724"/>
                    <a:pt x="38249" y="27410"/>
                    <a:pt x="38646" y="27096"/>
                  </a:cubicBezTo>
                  <a:cubicBezTo>
                    <a:pt x="39002" y="26782"/>
                    <a:pt x="39211" y="26385"/>
                    <a:pt x="39211" y="25883"/>
                  </a:cubicBezTo>
                  <a:cubicBezTo>
                    <a:pt x="39211" y="25506"/>
                    <a:pt x="39232" y="25087"/>
                    <a:pt x="39190" y="24690"/>
                  </a:cubicBezTo>
                  <a:cubicBezTo>
                    <a:pt x="39107" y="23874"/>
                    <a:pt x="39002" y="23037"/>
                    <a:pt x="38877" y="22221"/>
                  </a:cubicBezTo>
                  <a:cubicBezTo>
                    <a:pt x="38667" y="20840"/>
                    <a:pt x="38186" y="19522"/>
                    <a:pt x="37558" y="18245"/>
                  </a:cubicBezTo>
                  <a:cubicBezTo>
                    <a:pt x="37391" y="17890"/>
                    <a:pt x="37119" y="17785"/>
                    <a:pt x="36721" y="17911"/>
                  </a:cubicBezTo>
                  <a:cubicBezTo>
                    <a:pt x="36491" y="17994"/>
                    <a:pt x="36261" y="18141"/>
                    <a:pt x="35989" y="18120"/>
                  </a:cubicBezTo>
                  <a:cubicBezTo>
                    <a:pt x="35340" y="18099"/>
                    <a:pt x="34817" y="18392"/>
                    <a:pt x="34357" y="18748"/>
                  </a:cubicBezTo>
                  <a:cubicBezTo>
                    <a:pt x="33332" y="19543"/>
                    <a:pt x="32369" y="20380"/>
                    <a:pt x="31867" y="21635"/>
                  </a:cubicBezTo>
                  <a:cubicBezTo>
                    <a:pt x="31804" y="21782"/>
                    <a:pt x="31742" y="21949"/>
                    <a:pt x="31637" y="22095"/>
                  </a:cubicBezTo>
                  <a:cubicBezTo>
                    <a:pt x="31135" y="22911"/>
                    <a:pt x="30842" y="23832"/>
                    <a:pt x="30967" y="24836"/>
                  </a:cubicBezTo>
                  <a:close/>
                  <a:moveTo>
                    <a:pt x="16928" y="21551"/>
                  </a:moveTo>
                  <a:cubicBezTo>
                    <a:pt x="17137" y="21530"/>
                    <a:pt x="17242" y="21530"/>
                    <a:pt x="17325" y="21468"/>
                  </a:cubicBezTo>
                  <a:cubicBezTo>
                    <a:pt x="17765" y="21196"/>
                    <a:pt x="18246" y="21175"/>
                    <a:pt x="18727" y="21175"/>
                  </a:cubicBezTo>
                  <a:cubicBezTo>
                    <a:pt x="19355" y="21175"/>
                    <a:pt x="19983" y="21175"/>
                    <a:pt x="20610" y="21154"/>
                  </a:cubicBezTo>
                  <a:cubicBezTo>
                    <a:pt x="22117" y="21112"/>
                    <a:pt x="23414" y="21551"/>
                    <a:pt x="24565" y="22493"/>
                  </a:cubicBezTo>
                  <a:cubicBezTo>
                    <a:pt x="24837" y="22702"/>
                    <a:pt x="25067" y="22932"/>
                    <a:pt x="25213" y="23267"/>
                  </a:cubicBezTo>
                  <a:cubicBezTo>
                    <a:pt x="25590" y="24041"/>
                    <a:pt x="25988" y="24795"/>
                    <a:pt x="26343" y="25548"/>
                  </a:cubicBezTo>
                  <a:cubicBezTo>
                    <a:pt x="26678" y="25527"/>
                    <a:pt x="27034" y="25527"/>
                    <a:pt x="27369" y="25464"/>
                  </a:cubicBezTo>
                  <a:cubicBezTo>
                    <a:pt x="27557" y="25443"/>
                    <a:pt x="27766" y="25422"/>
                    <a:pt x="27933" y="25339"/>
                  </a:cubicBezTo>
                  <a:cubicBezTo>
                    <a:pt x="28624" y="25004"/>
                    <a:pt x="29294" y="24711"/>
                    <a:pt x="30130" y="24941"/>
                  </a:cubicBezTo>
                  <a:cubicBezTo>
                    <a:pt x="30130" y="24627"/>
                    <a:pt x="30193" y="24376"/>
                    <a:pt x="30172" y="24104"/>
                  </a:cubicBezTo>
                  <a:cubicBezTo>
                    <a:pt x="30110" y="23476"/>
                    <a:pt x="30298" y="22932"/>
                    <a:pt x="30591" y="22388"/>
                  </a:cubicBezTo>
                  <a:cubicBezTo>
                    <a:pt x="31030" y="21551"/>
                    <a:pt x="31449" y="20652"/>
                    <a:pt x="31888" y="19794"/>
                  </a:cubicBezTo>
                  <a:cubicBezTo>
                    <a:pt x="30863" y="19292"/>
                    <a:pt x="29754" y="19145"/>
                    <a:pt x="28980" y="18329"/>
                  </a:cubicBezTo>
                  <a:cubicBezTo>
                    <a:pt x="28561" y="18350"/>
                    <a:pt x="28226" y="18413"/>
                    <a:pt x="27892" y="18413"/>
                  </a:cubicBezTo>
                  <a:cubicBezTo>
                    <a:pt x="26741" y="18434"/>
                    <a:pt x="25611" y="18245"/>
                    <a:pt x="24523" y="17994"/>
                  </a:cubicBezTo>
                  <a:cubicBezTo>
                    <a:pt x="23644" y="17785"/>
                    <a:pt x="22786" y="17597"/>
                    <a:pt x="22033" y="17095"/>
                  </a:cubicBezTo>
                  <a:cubicBezTo>
                    <a:pt x="21510" y="16760"/>
                    <a:pt x="21008" y="16404"/>
                    <a:pt x="20485" y="16028"/>
                  </a:cubicBezTo>
                  <a:cubicBezTo>
                    <a:pt x="20171" y="15818"/>
                    <a:pt x="19920" y="15567"/>
                    <a:pt x="19731" y="15211"/>
                  </a:cubicBezTo>
                  <a:cubicBezTo>
                    <a:pt x="19669" y="15107"/>
                    <a:pt x="19606" y="14960"/>
                    <a:pt x="19397" y="15044"/>
                  </a:cubicBezTo>
                  <a:lnTo>
                    <a:pt x="19397" y="16572"/>
                  </a:lnTo>
                  <a:cubicBezTo>
                    <a:pt x="19397" y="16823"/>
                    <a:pt x="19397" y="17053"/>
                    <a:pt x="19313" y="17262"/>
                  </a:cubicBezTo>
                  <a:cubicBezTo>
                    <a:pt x="19104" y="17869"/>
                    <a:pt x="18894" y="18434"/>
                    <a:pt x="18518" y="18957"/>
                  </a:cubicBezTo>
                  <a:cubicBezTo>
                    <a:pt x="18058" y="19647"/>
                    <a:pt x="17597" y="20338"/>
                    <a:pt x="17158" y="21049"/>
                  </a:cubicBezTo>
                  <a:cubicBezTo>
                    <a:pt x="17095" y="21154"/>
                    <a:pt x="17032" y="21321"/>
                    <a:pt x="16928" y="21551"/>
                  </a:cubicBezTo>
                  <a:close/>
                  <a:moveTo>
                    <a:pt x="7931" y="47852"/>
                  </a:moveTo>
                  <a:cubicBezTo>
                    <a:pt x="8684" y="48417"/>
                    <a:pt x="9500" y="48731"/>
                    <a:pt x="10337" y="48982"/>
                  </a:cubicBezTo>
                  <a:cubicBezTo>
                    <a:pt x="10651" y="49087"/>
                    <a:pt x="10964" y="49087"/>
                    <a:pt x="11278" y="48961"/>
                  </a:cubicBezTo>
                  <a:cubicBezTo>
                    <a:pt x="11488" y="48375"/>
                    <a:pt x="11613" y="47790"/>
                    <a:pt x="11613" y="47120"/>
                  </a:cubicBezTo>
                  <a:cubicBezTo>
                    <a:pt x="11613" y="46032"/>
                    <a:pt x="11613" y="44902"/>
                    <a:pt x="11634" y="43772"/>
                  </a:cubicBezTo>
                  <a:cubicBezTo>
                    <a:pt x="11634" y="43249"/>
                    <a:pt x="11718" y="42768"/>
                    <a:pt x="11780" y="42266"/>
                  </a:cubicBezTo>
                  <a:cubicBezTo>
                    <a:pt x="11801" y="41826"/>
                    <a:pt x="11990" y="41366"/>
                    <a:pt x="11906" y="40948"/>
                  </a:cubicBezTo>
                  <a:cubicBezTo>
                    <a:pt x="11822" y="40906"/>
                    <a:pt x="11780" y="40864"/>
                    <a:pt x="11718" y="40843"/>
                  </a:cubicBezTo>
                  <a:cubicBezTo>
                    <a:pt x="11069" y="40592"/>
                    <a:pt x="10944" y="40027"/>
                    <a:pt x="11383" y="39504"/>
                  </a:cubicBezTo>
                  <a:cubicBezTo>
                    <a:pt x="11425" y="39462"/>
                    <a:pt x="11488" y="39378"/>
                    <a:pt x="11571" y="39336"/>
                  </a:cubicBezTo>
                  <a:cubicBezTo>
                    <a:pt x="12220" y="38939"/>
                    <a:pt x="12722" y="38311"/>
                    <a:pt x="13454" y="37997"/>
                  </a:cubicBezTo>
                  <a:cubicBezTo>
                    <a:pt x="13768" y="37872"/>
                    <a:pt x="14040" y="37704"/>
                    <a:pt x="14291" y="37391"/>
                  </a:cubicBezTo>
                  <a:cubicBezTo>
                    <a:pt x="13726" y="37056"/>
                    <a:pt x="13266" y="36742"/>
                    <a:pt x="12722" y="36428"/>
                  </a:cubicBezTo>
                  <a:cubicBezTo>
                    <a:pt x="12262" y="36616"/>
                    <a:pt x="11843" y="36847"/>
                    <a:pt x="11613" y="37370"/>
                  </a:cubicBezTo>
                  <a:cubicBezTo>
                    <a:pt x="11529" y="37579"/>
                    <a:pt x="11320" y="37704"/>
                    <a:pt x="11174" y="37893"/>
                  </a:cubicBezTo>
                  <a:cubicBezTo>
                    <a:pt x="11048" y="38060"/>
                    <a:pt x="10902" y="38207"/>
                    <a:pt x="10839" y="38374"/>
                  </a:cubicBezTo>
                  <a:cubicBezTo>
                    <a:pt x="10525" y="39106"/>
                    <a:pt x="10148" y="39797"/>
                    <a:pt x="10002" y="40592"/>
                  </a:cubicBezTo>
                  <a:cubicBezTo>
                    <a:pt x="9939" y="40906"/>
                    <a:pt x="9814" y="41199"/>
                    <a:pt x="9709" y="41471"/>
                  </a:cubicBezTo>
                  <a:cubicBezTo>
                    <a:pt x="9479" y="42287"/>
                    <a:pt x="9207" y="43103"/>
                    <a:pt x="8977" y="43940"/>
                  </a:cubicBezTo>
                  <a:cubicBezTo>
                    <a:pt x="8684" y="45007"/>
                    <a:pt x="8391" y="46074"/>
                    <a:pt x="8140" y="47162"/>
                  </a:cubicBezTo>
                  <a:cubicBezTo>
                    <a:pt x="8035" y="47413"/>
                    <a:pt x="8014" y="47622"/>
                    <a:pt x="7931" y="47852"/>
                  </a:cubicBezTo>
                  <a:close/>
                  <a:moveTo>
                    <a:pt x="38270" y="60406"/>
                  </a:moveTo>
                  <a:cubicBezTo>
                    <a:pt x="38918" y="60386"/>
                    <a:pt x="39483" y="60281"/>
                    <a:pt x="39902" y="59758"/>
                  </a:cubicBezTo>
                  <a:cubicBezTo>
                    <a:pt x="40153" y="59444"/>
                    <a:pt x="40488" y="59151"/>
                    <a:pt x="40781" y="58837"/>
                  </a:cubicBezTo>
                  <a:cubicBezTo>
                    <a:pt x="41074" y="58586"/>
                    <a:pt x="41220" y="58272"/>
                    <a:pt x="41366" y="57938"/>
                  </a:cubicBezTo>
                  <a:cubicBezTo>
                    <a:pt x="41743" y="56912"/>
                    <a:pt x="41659" y="55866"/>
                    <a:pt x="41429" y="54841"/>
                  </a:cubicBezTo>
                  <a:cubicBezTo>
                    <a:pt x="41325" y="54443"/>
                    <a:pt x="40906" y="54213"/>
                    <a:pt x="40571" y="54443"/>
                  </a:cubicBezTo>
                  <a:cubicBezTo>
                    <a:pt x="40153" y="54715"/>
                    <a:pt x="39672" y="54925"/>
                    <a:pt x="39504" y="55469"/>
                  </a:cubicBezTo>
                  <a:cubicBezTo>
                    <a:pt x="39316" y="56013"/>
                    <a:pt x="39065" y="56577"/>
                    <a:pt x="38751" y="57101"/>
                  </a:cubicBezTo>
                  <a:cubicBezTo>
                    <a:pt x="38144" y="58147"/>
                    <a:pt x="38228" y="59235"/>
                    <a:pt x="38270" y="60406"/>
                  </a:cubicBezTo>
                  <a:close/>
                  <a:moveTo>
                    <a:pt x="25716" y="64738"/>
                  </a:moveTo>
                  <a:cubicBezTo>
                    <a:pt x="25946" y="64800"/>
                    <a:pt x="26155" y="64905"/>
                    <a:pt x="26364" y="64968"/>
                  </a:cubicBezTo>
                  <a:cubicBezTo>
                    <a:pt x="26511" y="64989"/>
                    <a:pt x="26657" y="65010"/>
                    <a:pt x="26783" y="64989"/>
                  </a:cubicBezTo>
                  <a:cubicBezTo>
                    <a:pt x="27410" y="64738"/>
                    <a:pt x="27996" y="64382"/>
                    <a:pt x="28185" y="63712"/>
                  </a:cubicBezTo>
                  <a:cubicBezTo>
                    <a:pt x="28310" y="63210"/>
                    <a:pt x="28603" y="62855"/>
                    <a:pt x="28875" y="62478"/>
                  </a:cubicBezTo>
                  <a:cubicBezTo>
                    <a:pt x="29147" y="62143"/>
                    <a:pt x="29377" y="61808"/>
                    <a:pt x="29607" y="61432"/>
                  </a:cubicBezTo>
                  <a:cubicBezTo>
                    <a:pt x="29921" y="60971"/>
                    <a:pt x="29963" y="60490"/>
                    <a:pt x="29503" y="60051"/>
                  </a:cubicBezTo>
                  <a:cubicBezTo>
                    <a:pt x="28938" y="59883"/>
                    <a:pt x="28436" y="59967"/>
                    <a:pt x="27975" y="60302"/>
                  </a:cubicBezTo>
                  <a:lnTo>
                    <a:pt x="27661" y="60469"/>
                  </a:lnTo>
                  <a:cubicBezTo>
                    <a:pt x="27138" y="60679"/>
                    <a:pt x="26783" y="61097"/>
                    <a:pt x="26553" y="61599"/>
                  </a:cubicBezTo>
                  <a:cubicBezTo>
                    <a:pt x="26322" y="62080"/>
                    <a:pt x="26050" y="62562"/>
                    <a:pt x="25820" y="63022"/>
                  </a:cubicBezTo>
                  <a:cubicBezTo>
                    <a:pt x="25737" y="63189"/>
                    <a:pt x="25632" y="63336"/>
                    <a:pt x="25632" y="63503"/>
                  </a:cubicBezTo>
                  <a:cubicBezTo>
                    <a:pt x="25632" y="63901"/>
                    <a:pt x="25611" y="64319"/>
                    <a:pt x="25716" y="64738"/>
                  </a:cubicBezTo>
                  <a:close/>
                  <a:moveTo>
                    <a:pt x="9102" y="31846"/>
                  </a:moveTo>
                  <a:cubicBezTo>
                    <a:pt x="8244" y="30569"/>
                    <a:pt x="8014" y="29021"/>
                    <a:pt x="7366" y="27745"/>
                  </a:cubicBezTo>
                  <a:cubicBezTo>
                    <a:pt x="7114" y="27724"/>
                    <a:pt x="6905" y="27724"/>
                    <a:pt x="6759" y="27661"/>
                  </a:cubicBezTo>
                  <a:cubicBezTo>
                    <a:pt x="5859" y="27410"/>
                    <a:pt x="5378" y="27745"/>
                    <a:pt x="5336" y="28644"/>
                  </a:cubicBezTo>
                  <a:lnTo>
                    <a:pt x="5336" y="29837"/>
                  </a:lnTo>
                  <a:cubicBezTo>
                    <a:pt x="5336" y="30423"/>
                    <a:pt x="5503" y="30904"/>
                    <a:pt x="6068" y="31155"/>
                  </a:cubicBezTo>
                  <a:cubicBezTo>
                    <a:pt x="6173" y="31197"/>
                    <a:pt x="6257" y="31281"/>
                    <a:pt x="6340" y="31365"/>
                  </a:cubicBezTo>
                  <a:cubicBezTo>
                    <a:pt x="6487" y="31511"/>
                    <a:pt x="6738" y="31574"/>
                    <a:pt x="6926" y="31637"/>
                  </a:cubicBezTo>
                  <a:cubicBezTo>
                    <a:pt x="7617" y="31929"/>
                    <a:pt x="8328" y="31825"/>
                    <a:pt x="9102" y="31846"/>
                  </a:cubicBezTo>
                  <a:close/>
                  <a:moveTo>
                    <a:pt x="32683" y="55782"/>
                  </a:moveTo>
                  <a:cubicBezTo>
                    <a:pt x="33143" y="55741"/>
                    <a:pt x="33646" y="55741"/>
                    <a:pt x="34085" y="55636"/>
                  </a:cubicBezTo>
                  <a:cubicBezTo>
                    <a:pt x="34399" y="55552"/>
                    <a:pt x="34692" y="55469"/>
                    <a:pt x="35006" y="55469"/>
                  </a:cubicBezTo>
                  <a:cubicBezTo>
                    <a:pt x="35822" y="55489"/>
                    <a:pt x="35822" y="55280"/>
                    <a:pt x="35780" y="54527"/>
                  </a:cubicBezTo>
                  <a:cubicBezTo>
                    <a:pt x="35780" y="54401"/>
                    <a:pt x="35675" y="54255"/>
                    <a:pt x="35654" y="54129"/>
                  </a:cubicBezTo>
                  <a:cubicBezTo>
                    <a:pt x="35529" y="53585"/>
                    <a:pt x="35424" y="53041"/>
                    <a:pt x="35299" y="52476"/>
                  </a:cubicBezTo>
                  <a:cubicBezTo>
                    <a:pt x="35257" y="52393"/>
                    <a:pt x="35215" y="52309"/>
                    <a:pt x="35152" y="52142"/>
                  </a:cubicBezTo>
                  <a:cubicBezTo>
                    <a:pt x="33834" y="52748"/>
                    <a:pt x="32725" y="53585"/>
                    <a:pt x="31679" y="54548"/>
                  </a:cubicBezTo>
                  <a:cubicBezTo>
                    <a:pt x="31993" y="54945"/>
                    <a:pt x="32286" y="55322"/>
                    <a:pt x="32683" y="55782"/>
                  </a:cubicBezTo>
                  <a:close/>
                  <a:moveTo>
                    <a:pt x="8035" y="49087"/>
                  </a:moveTo>
                  <a:cubicBezTo>
                    <a:pt x="7784" y="49317"/>
                    <a:pt x="7700" y="49589"/>
                    <a:pt x="7700" y="49903"/>
                  </a:cubicBezTo>
                  <a:lnTo>
                    <a:pt x="7700" y="51974"/>
                  </a:lnTo>
                  <a:cubicBezTo>
                    <a:pt x="7700" y="52079"/>
                    <a:pt x="7742" y="52184"/>
                    <a:pt x="7784" y="52246"/>
                  </a:cubicBezTo>
                  <a:cubicBezTo>
                    <a:pt x="8872" y="52832"/>
                    <a:pt x="10002" y="52707"/>
                    <a:pt x="11153" y="52644"/>
                  </a:cubicBezTo>
                  <a:cubicBezTo>
                    <a:pt x="11090" y="52518"/>
                    <a:pt x="11090" y="52414"/>
                    <a:pt x="11048" y="52351"/>
                  </a:cubicBezTo>
                  <a:cubicBezTo>
                    <a:pt x="10672" y="52016"/>
                    <a:pt x="10630" y="51577"/>
                    <a:pt x="10630" y="51095"/>
                  </a:cubicBezTo>
                  <a:cubicBezTo>
                    <a:pt x="10651" y="50740"/>
                    <a:pt x="10713" y="50363"/>
                    <a:pt x="10546" y="50007"/>
                  </a:cubicBezTo>
                  <a:cubicBezTo>
                    <a:pt x="9667" y="49882"/>
                    <a:pt x="8851" y="49422"/>
                    <a:pt x="8035" y="49087"/>
                  </a:cubicBezTo>
                  <a:close/>
                  <a:moveTo>
                    <a:pt x="8977" y="40592"/>
                  </a:moveTo>
                  <a:cubicBezTo>
                    <a:pt x="8475" y="40948"/>
                    <a:pt x="7993" y="41324"/>
                    <a:pt x="7638" y="41868"/>
                  </a:cubicBezTo>
                  <a:cubicBezTo>
                    <a:pt x="7282" y="42433"/>
                    <a:pt x="6947" y="43040"/>
                    <a:pt x="6550" y="43605"/>
                  </a:cubicBezTo>
                  <a:cubicBezTo>
                    <a:pt x="6152" y="44149"/>
                    <a:pt x="6068" y="44797"/>
                    <a:pt x="5922" y="45425"/>
                  </a:cubicBezTo>
                  <a:cubicBezTo>
                    <a:pt x="5796" y="45948"/>
                    <a:pt x="5943" y="46450"/>
                    <a:pt x="6487" y="46702"/>
                  </a:cubicBezTo>
                  <a:cubicBezTo>
                    <a:pt x="6696" y="46806"/>
                    <a:pt x="6905" y="46974"/>
                    <a:pt x="7177" y="47120"/>
                  </a:cubicBezTo>
                  <a:cubicBezTo>
                    <a:pt x="7784" y="44902"/>
                    <a:pt x="8370" y="42768"/>
                    <a:pt x="8977" y="40592"/>
                  </a:cubicBezTo>
                  <a:close/>
                  <a:moveTo>
                    <a:pt x="41262" y="33164"/>
                  </a:moveTo>
                  <a:cubicBezTo>
                    <a:pt x="40802" y="33164"/>
                    <a:pt x="40446" y="33185"/>
                    <a:pt x="40069" y="33164"/>
                  </a:cubicBezTo>
                  <a:cubicBezTo>
                    <a:pt x="39316" y="33101"/>
                    <a:pt x="38605" y="33185"/>
                    <a:pt x="37956" y="33603"/>
                  </a:cubicBezTo>
                  <a:cubicBezTo>
                    <a:pt x="37747" y="33729"/>
                    <a:pt x="37454" y="33771"/>
                    <a:pt x="37245" y="33875"/>
                  </a:cubicBezTo>
                  <a:cubicBezTo>
                    <a:pt x="36972" y="34001"/>
                    <a:pt x="36680" y="34147"/>
                    <a:pt x="36470" y="34357"/>
                  </a:cubicBezTo>
                  <a:cubicBezTo>
                    <a:pt x="35884" y="34880"/>
                    <a:pt x="35361" y="35445"/>
                    <a:pt x="34838" y="35989"/>
                  </a:cubicBezTo>
                  <a:cubicBezTo>
                    <a:pt x="34420" y="36407"/>
                    <a:pt x="34064" y="37077"/>
                    <a:pt x="33876" y="37663"/>
                  </a:cubicBezTo>
                  <a:cubicBezTo>
                    <a:pt x="34315" y="37202"/>
                    <a:pt x="34671" y="36847"/>
                    <a:pt x="35027" y="36512"/>
                  </a:cubicBezTo>
                  <a:cubicBezTo>
                    <a:pt x="35257" y="36282"/>
                    <a:pt x="35529" y="36030"/>
                    <a:pt x="35822" y="35884"/>
                  </a:cubicBezTo>
                  <a:cubicBezTo>
                    <a:pt x="36700" y="35382"/>
                    <a:pt x="37621" y="34922"/>
                    <a:pt x="38500" y="34440"/>
                  </a:cubicBezTo>
                  <a:cubicBezTo>
                    <a:pt x="38709" y="34336"/>
                    <a:pt x="38918" y="34273"/>
                    <a:pt x="39169" y="34210"/>
                  </a:cubicBezTo>
                  <a:cubicBezTo>
                    <a:pt x="39400" y="34126"/>
                    <a:pt x="39651" y="34085"/>
                    <a:pt x="39902" y="33980"/>
                  </a:cubicBezTo>
                  <a:cubicBezTo>
                    <a:pt x="40446" y="33666"/>
                    <a:pt x="40969" y="33666"/>
                    <a:pt x="41534" y="33875"/>
                  </a:cubicBezTo>
                  <a:cubicBezTo>
                    <a:pt x="41576" y="33875"/>
                    <a:pt x="41618" y="33813"/>
                    <a:pt x="41680" y="33771"/>
                  </a:cubicBezTo>
                  <a:cubicBezTo>
                    <a:pt x="41513" y="33603"/>
                    <a:pt x="41408" y="33394"/>
                    <a:pt x="41262" y="33164"/>
                  </a:cubicBezTo>
                  <a:close/>
                  <a:moveTo>
                    <a:pt x="38793" y="18245"/>
                  </a:moveTo>
                  <a:cubicBezTo>
                    <a:pt x="39128" y="19333"/>
                    <a:pt x="39504" y="20317"/>
                    <a:pt x="39734" y="21363"/>
                  </a:cubicBezTo>
                  <a:cubicBezTo>
                    <a:pt x="39965" y="22409"/>
                    <a:pt x="40069" y="23476"/>
                    <a:pt x="40258" y="24585"/>
                  </a:cubicBezTo>
                  <a:cubicBezTo>
                    <a:pt x="40634" y="24397"/>
                    <a:pt x="40655" y="24104"/>
                    <a:pt x="40739" y="23853"/>
                  </a:cubicBezTo>
                  <a:cubicBezTo>
                    <a:pt x="41074" y="22723"/>
                    <a:pt x="40802" y="21593"/>
                    <a:pt x="40655" y="20484"/>
                  </a:cubicBezTo>
                  <a:cubicBezTo>
                    <a:pt x="40655" y="20401"/>
                    <a:pt x="40592" y="20317"/>
                    <a:pt x="40550" y="20233"/>
                  </a:cubicBezTo>
                  <a:cubicBezTo>
                    <a:pt x="40258" y="19815"/>
                    <a:pt x="40006" y="19375"/>
                    <a:pt x="39672" y="18978"/>
                  </a:cubicBezTo>
                  <a:cubicBezTo>
                    <a:pt x="39441" y="18664"/>
                    <a:pt x="39232" y="18350"/>
                    <a:pt x="38793" y="18245"/>
                  </a:cubicBezTo>
                  <a:close/>
                  <a:moveTo>
                    <a:pt x="13957" y="24083"/>
                  </a:moveTo>
                  <a:cubicBezTo>
                    <a:pt x="13685" y="24188"/>
                    <a:pt x="13601" y="24188"/>
                    <a:pt x="13559" y="24250"/>
                  </a:cubicBezTo>
                  <a:cubicBezTo>
                    <a:pt x="12722" y="24857"/>
                    <a:pt x="11801" y="25297"/>
                    <a:pt x="10818" y="25569"/>
                  </a:cubicBezTo>
                  <a:cubicBezTo>
                    <a:pt x="10713" y="25611"/>
                    <a:pt x="10588" y="25652"/>
                    <a:pt x="10504" y="25673"/>
                  </a:cubicBezTo>
                  <a:cubicBezTo>
                    <a:pt x="9709" y="26029"/>
                    <a:pt x="8893" y="26301"/>
                    <a:pt x="8035" y="26385"/>
                  </a:cubicBezTo>
                  <a:cubicBezTo>
                    <a:pt x="7847" y="26406"/>
                    <a:pt x="7721" y="26573"/>
                    <a:pt x="7805" y="26657"/>
                  </a:cubicBezTo>
                  <a:cubicBezTo>
                    <a:pt x="7889" y="26719"/>
                    <a:pt x="7993" y="26782"/>
                    <a:pt x="8056" y="26782"/>
                  </a:cubicBezTo>
                  <a:cubicBezTo>
                    <a:pt x="8265" y="26782"/>
                    <a:pt x="8454" y="26740"/>
                    <a:pt x="8663" y="26699"/>
                  </a:cubicBezTo>
                  <a:cubicBezTo>
                    <a:pt x="8851" y="26657"/>
                    <a:pt x="9060" y="26573"/>
                    <a:pt x="9249" y="26531"/>
                  </a:cubicBezTo>
                  <a:cubicBezTo>
                    <a:pt x="10023" y="26468"/>
                    <a:pt x="10818" y="26427"/>
                    <a:pt x="11592" y="26280"/>
                  </a:cubicBezTo>
                  <a:cubicBezTo>
                    <a:pt x="12011" y="26196"/>
                    <a:pt x="12429" y="26155"/>
                    <a:pt x="12743" y="26008"/>
                  </a:cubicBezTo>
                  <a:cubicBezTo>
                    <a:pt x="13120" y="25422"/>
                    <a:pt x="13475" y="24836"/>
                    <a:pt x="13957" y="24083"/>
                  </a:cubicBezTo>
                  <a:close/>
                  <a:moveTo>
                    <a:pt x="35529" y="34252"/>
                  </a:moveTo>
                  <a:lnTo>
                    <a:pt x="35424" y="34210"/>
                  </a:lnTo>
                  <a:cubicBezTo>
                    <a:pt x="35340" y="34231"/>
                    <a:pt x="35257" y="34252"/>
                    <a:pt x="35194" y="34315"/>
                  </a:cubicBezTo>
                  <a:cubicBezTo>
                    <a:pt x="34420" y="34922"/>
                    <a:pt x="33687" y="35549"/>
                    <a:pt x="33102" y="36302"/>
                  </a:cubicBezTo>
                  <a:cubicBezTo>
                    <a:pt x="32579" y="36951"/>
                    <a:pt x="32055" y="37642"/>
                    <a:pt x="31679" y="38416"/>
                  </a:cubicBezTo>
                  <a:cubicBezTo>
                    <a:pt x="31449" y="38897"/>
                    <a:pt x="31532" y="39336"/>
                    <a:pt x="31888" y="39755"/>
                  </a:cubicBezTo>
                  <a:cubicBezTo>
                    <a:pt x="31972" y="39650"/>
                    <a:pt x="32055" y="39587"/>
                    <a:pt x="32076" y="39546"/>
                  </a:cubicBezTo>
                  <a:cubicBezTo>
                    <a:pt x="32223" y="39106"/>
                    <a:pt x="32411" y="38646"/>
                    <a:pt x="32704" y="38269"/>
                  </a:cubicBezTo>
                  <a:cubicBezTo>
                    <a:pt x="32788" y="38165"/>
                    <a:pt x="32830" y="38018"/>
                    <a:pt x="32871" y="37872"/>
                  </a:cubicBezTo>
                  <a:cubicBezTo>
                    <a:pt x="33269" y="36847"/>
                    <a:pt x="33897" y="35989"/>
                    <a:pt x="34629" y="35194"/>
                  </a:cubicBezTo>
                  <a:cubicBezTo>
                    <a:pt x="34943" y="34880"/>
                    <a:pt x="35299" y="34629"/>
                    <a:pt x="35529" y="34252"/>
                  </a:cubicBezTo>
                  <a:close/>
                  <a:moveTo>
                    <a:pt x="31532" y="36972"/>
                  </a:moveTo>
                  <a:cubicBezTo>
                    <a:pt x="30842" y="37077"/>
                    <a:pt x="29817" y="37495"/>
                    <a:pt x="29168" y="37893"/>
                  </a:cubicBezTo>
                  <a:cubicBezTo>
                    <a:pt x="29691" y="38081"/>
                    <a:pt x="30193" y="38248"/>
                    <a:pt x="30737" y="38437"/>
                  </a:cubicBezTo>
                  <a:cubicBezTo>
                    <a:pt x="31030" y="37935"/>
                    <a:pt x="31260" y="37474"/>
                    <a:pt x="31532" y="36972"/>
                  </a:cubicBezTo>
                  <a:close/>
                  <a:moveTo>
                    <a:pt x="11822" y="35486"/>
                  </a:moveTo>
                  <a:cubicBezTo>
                    <a:pt x="11613" y="35779"/>
                    <a:pt x="11508" y="35968"/>
                    <a:pt x="11550" y="36282"/>
                  </a:cubicBezTo>
                  <a:cubicBezTo>
                    <a:pt x="11801" y="36177"/>
                    <a:pt x="11990" y="36093"/>
                    <a:pt x="12241" y="35989"/>
                  </a:cubicBezTo>
                  <a:cubicBezTo>
                    <a:pt x="12094" y="35800"/>
                    <a:pt x="11990" y="35675"/>
                    <a:pt x="11822" y="3548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3"/>
            <p:cNvSpPr/>
            <p:nvPr/>
          </p:nvSpPr>
          <p:spPr>
            <a:xfrm>
              <a:off x="1392675" y="4151500"/>
              <a:ext cx="215000" cy="153275"/>
            </a:xfrm>
            <a:custGeom>
              <a:avLst/>
              <a:gdLst/>
              <a:ahLst/>
              <a:cxnLst/>
              <a:rect l="l" t="t" r="r" b="b"/>
              <a:pathLst>
                <a:path w="8600" h="6131" extrusionOk="0">
                  <a:moveTo>
                    <a:pt x="3432" y="6047"/>
                  </a:moveTo>
                  <a:lnTo>
                    <a:pt x="3097" y="6047"/>
                  </a:lnTo>
                  <a:cubicBezTo>
                    <a:pt x="1883" y="6131"/>
                    <a:pt x="1025" y="5524"/>
                    <a:pt x="251" y="4708"/>
                  </a:cubicBezTo>
                  <a:cubicBezTo>
                    <a:pt x="105" y="4520"/>
                    <a:pt x="21" y="4310"/>
                    <a:pt x="21" y="4080"/>
                  </a:cubicBezTo>
                  <a:cubicBezTo>
                    <a:pt x="21" y="3766"/>
                    <a:pt x="42" y="3453"/>
                    <a:pt x="21" y="3139"/>
                  </a:cubicBezTo>
                  <a:cubicBezTo>
                    <a:pt x="0" y="2699"/>
                    <a:pt x="147" y="2344"/>
                    <a:pt x="419" y="2051"/>
                  </a:cubicBezTo>
                  <a:cubicBezTo>
                    <a:pt x="649" y="1737"/>
                    <a:pt x="963" y="1486"/>
                    <a:pt x="1277" y="1235"/>
                  </a:cubicBezTo>
                  <a:cubicBezTo>
                    <a:pt x="1402" y="1088"/>
                    <a:pt x="1632" y="1046"/>
                    <a:pt x="1758" y="1172"/>
                  </a:cubicBezTo>
                  <a:cubicBezTo>
                    <a:pt x="2051" y="1381"/>
                    <a:pt x="2365" y="1360"/>
                    <a:pt x="2637" y="1360"/>
                  </a:cubicBezTo>
                  <a:cubicBezTo>
                    <a:pt x="3097" y="1360"/>
                    <a:pt x="3557" y="1381"/>
                    <a:pt x="3997" y="1360"/>
                  </a:cubicBezTo>
                  <a:cubicBezTo>
                    <a:pt x="4352" y="1339"/>
                    <a:pt x="4687" y="1277"/>
                    <a:pt x="5022" y="1235"/>
                  </a:cubicBezTo>
                  <a:cubicBezTo>
                    <a:pt x="5231" y="1193"/>
                    <a:pt x="5419" y="1130"/>
                    <a:pt x="5587" y="1151"/>
                  </a:cubicBezTo>
                  <a:cubicBezTo>
                    <a:pt x="6152" y="1172"/>
                    <a:pt x="6591" y="963"/>
                    <a:pt x="7010" y="649"/>
                  </a:cubicBezTo>
                  <a:cubicBezTo>
                    <a:pt x="7282" y="481"/>
                    <a:pt x="7533" y="314"/>
                    <a:pt x="7826" y="188"/>
                  </a:cubicBezTo>
                  <a:cubicBezTo>
                    <a:pt x="8244" y="0"/>
                    <a:pt x="8558" y="230"/>
                    <a:pt x="8579" y="670"/>
                  </a:cubicBezTo>
                  <a:cubicBezTo>
                    <a:pt x="8600" y="1067"/>
                    <a:pt x="8453" y="1444"/>
                    <a:pt x="8265" y="1716"/>
                  </a:cubicBezTo>
                  <a:cubicBezTo>
                    <a:pt x="7930" y="2197"/>
                    <a:pt x="7826" y="2720"/>
                    <a:pt x="7637" y="3222"/>
                  </a:cubicBezTo>
                  <a:cubicBezTo>
                    <a:pt x="7512" y="3641"/>
                    <a:pt x="7323" y="3997"/>
                    <a:pt x="7031" y="4331"/>
                  </a:cubicBezTo>
                  <a:cubicBezTo>
                    <a:pt x="6884" y="4520"/>
                    <a:pt x="6759" y="4750"/>
                    <a:pt x="6591" y="4959"/>
                  </a:cubicBezTo>
                  <a:cubicBezTo>
                    <a:pt x="6382" y="5252"/>
                    <a:pt x="6152" y="5482"/>
                    <a:pt x="5775" y="5545"/>
                  </a:cubicBezTo>
                  <a:cubicBezTo>
                    <a:pt x="5712" y="5545"/>
                    <a:pt x="5608" y="5566"/>
                    <a:pt x="5545" y="5629"/>
                  </a:cubicBezTo>
                  <a:cubicBezTo>
                    <a:pt x="4917" y="6047"/>
                    <a:pt x="4185" y="6047"/>
                    <a:pt x="3432" y="6047"/>
                  </a:cubicBezTo>
                  <a:close/>
                  <a:moveTo>
                    <a:pt x="5859" y="4415"/>
                  </a:moveTo>
                  <a:cubicBezTo>
                    <a:pt x="6047" y="4164"/>
                    <a:pt x="6298" y="3871"/>
                    <a:pt x="6507" y="3536"/>
                  </a:cubicBezTo>
                  <a:cubicBezTo>
                    <a:pt x="6612" y="3411"/>
                    <a:pt x="6696" y="3243"/>
                    <a:pt x="6759" y="3097"/>
                  </a:cubicBezTo>
                  <a:cubicBezTo>
                    <a:pt x="6884" y="2637"/>
                    <a:pt x="7031" y="2260"/>
                    <a:pt x="7407" y="1904"/>
                  </a:cubicBezTo>
                  <a:cubicBezTo>
                    <a:pt x="7554" y="1779"/>
                    <a:pt x="7658" y="1549"/>
                    <a:pt x="7449" y="1318"/>
                  </a:cubicBezTo>
                  <a:cubicBezTo>
                    <a:pt x="6884" y="1653"/>
                    <a:pt x="6277" y="1904"/>
                    <a:pt x="5608" y="1841"/>
                  </a:cubicBezTo>
                  <a:cubicBezTo>
                    <a:pt x="5524" y="1841"/>
                    <a:pt x="5419" y="1862"/>
                    <a:pt x="5336" y="1883"/>
                  </a:cubicBezTo>
                  <a:cubicBezTo>
                    <a:pt x="4771" y="2113"/>
                    <a:pt x="4164" y="2093"/>
                    <a:pt x="3578" y="2093"/>
                  </a:cubicBezTo>
                  <a:lnTo>
                    <a:pt x="1465" y="2093"/>
                  </a:lnTo>
                  <a:cubicBezTo>
                    <a:pt x="1339" y="2385"/>
                    <a:pt x="1214" y="2595"/>
                    <a:pt x="1130" y="2825"/>
                  </a:cubicBezTo>
                  <a:cubicBezTo>
                    <a:pt x="921" y="3725"/>
                    <a:pt x="921" y="4310"/>
                    <a:pt x="1800" y="4687"/>
                  </a:cubicBezTo>
                  <a:cubicBezTo>
                    <a:pt x="1904" y="4729"/>
                    <a:pt x="1988" y="4813"/>
                    <a:pt x="2093" y="4875"/>
                  </a:cubicBezTo>
                  <a:cubicBezTo>
                    <a:pt x="2281" y="5001"/>
                    <a:pt x="2490" y="5085"/>
                    <a:pt x="2720" y="5085"/>
                  </a:cubicBezTo>
                  <a:cubicBezTo>
                    <a:pt x="3243" y="5085"/>
                    <a:pt x="3746" y="5106"/>
                    <a:pt x="4269" y="5085"/>
                  </a:cubicBezTo>
                  <a:cubicBezTo>
                    <a:pt x="4478" y="5085"/>
                    <a:pt x="4708" y="4980"/>
                    <a:pt x="4917" y="4896"/>
                  </a:cubicBezTo>
                  <a:cubicBezTo>
                    <a:pt x="5189" y="4771"/>
                    <a:pt x="5461" y="4603"/>
                    <a:pt x="5859" y="4415"/>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3"/>
            <p:cNvSpPr/>
            <p:nvPr/>
          </p:nvSpPr>
          <p:spPr>
            <a:xfrm>
              <a:off x="1298000" y="4057325"/>
              <a:ext cx="41350" cy="42400"/>
            </a:xfrm>
            <a:custGeom>
              <a:avLst/>
              <a:gdLst/>
              <a:ahLst/>
              <a:cxnLst/>
              <a:rect l="l" t="t" r="r" b="b"/>
              <a:pathLst>
                <a:path w="1654" h="1696" extrusionOk="0">
                  <a:moveTo>
                    <a:pt x="188" y="231"/>
                  </a:moveTo>
                  <a:cubicBezTo>
                    <a:pt x="419" y="189"/>
                    <a:pt x="628" y="106"/>
                    <a:pt x="837" y="85"/>
                  </a:cubicBezTo>
                  <a:cubicBezTo>
                    <a:pt x="1046" y="43"/>
                    <a:pt x="1297" y="1"/>
                    <a:pt x="1444" y="231"/>
                  </a:cubicBezTo>
                  <a:cubicBezTo>
                    <a:pt x="1590" y="503"/>
                    <a:pt x="1653" y="754"/>
                    <a:pt x="1507" y="1047"/>
                  </a:cubicBezTo>
                  <a:cubicBezTo>
                    <a:pt x="1297" y="1528"/>
                    <a:pt x="670" y="1696"/>
                    <a:pt x="230" y="1445"/>
                  </a:cubicBezTo>
                  <a:cubicBezTo>
                    <a:pt x="84" y="1340"/>
                    <a:pt x="0" y="1173"/>
                    <a:pt x="21" y="1005"/>
                  </a:cubicBezTo>
                  <a:cubicBezTo>
                    <a:pt x="84" y="754"/>
                    <a:pt x="126" y="524"/>
                    <a:pt x="188" y="23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3"/>
            <p:cNvSpPr/>
            <p:nvPr/>
          </p:nvSpPr>
          <p:spPr>
            <a:xfrm>
              <a:off x="1664675" y="3968400"/>
              <a:ext cx="34025" cy="48675"/>
            </a:xfrm>
            <a:custGeom>
              <a:avLst/>
              <a:gdLst/>
              <a:ahLst/>
              <a:cxnLst/>
              <a:rect l="l" t="t" r="r" b="b"/>
              <a:pathLst>
                <a:path w="1361" h="1947" extrusionOk="0">
                  <a:moveTo>
                    <a:pt x="1361" y="963"/>
                  </a:moveTo>
                  <a:lnTo>
                    <a:pt x="1361" y="1214"/>
                  </a:lnTo>
                  <a:cubicBezTo>
                    <a:pt x="1340" y="1696"/>
                    <a:pt x="858" y="1947"/>
                    <a:pt x="440" y="1654"/>
                  </a:cubicBezTo>
                  <a:cubicBezTo>
                    <a:pt x="84" y="1424"/>
                    <a:pt x="1" y="1068"/>
                    <a:pt x="210" y="712"/>
                  </a:cubicBezTo>
                  <a:cubicBezTo>
                    <a:pt x="314" y="524"/>
                    <a:pt x="419" y="378"/>
                    <a:pt x="524" y="210"/>
                  </a:cubicBezTo>
                  <a:cubicBezTo>
                    <a:pt x="628" y="64"/>
                    <a:pt x="796" y="1"/>
                    <a:pt x="963" y="22"/>
                  </a:cubicBezTo>
                  <a:cubicBezTo>
                    <a:pt x="1151" y="64"/>
                    <a:pt x="1256" y="189"/>
                    <a:pt x="1277" y="378"/>
                  </a:cubicBezTo>
                  <a:cubicBezTo>
                    <a:pt x="1340" y="587"/>
                    <a:pt x="1340" y="817"/>
                    <a:pt x="1361"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3"/>
            <p:cNvSpPr/>
            <p:nvPr/>
          </p:nvSpPr>
          <p:spPr>
            <a:xfrm>
              <a:off x="526950" y="2756925"/>
              <a:ext cx="379275" cy="405425"/>
            </a:xfrm>
            <a:custGeom>
              <a:avLst/>
              <a:gdLst/>
              <a:ahLst/>
              <a:cxnLst/>
              <a:rect l="l" t="t" r="r" b="b"/>
              <a:pathLst>
                <a:path w="15171" h="16217" extrusionOk="0">
                  <a:moveTo>
                    <a:pt x="12722" y="14543"/>
                  </a:moveTo>
                  <a:cubicBezTo>
                    <a:pt x="12743" y="13831"/>
                    <a:pt x="12931" y="13204"/>
                    <a:pt x="13203" y="12576"/>
                  </a:cubicBezTo>
                  <a:cubicBezTo>
                    <a:pt x="13496" y="11948"/>
                    <a:pt x="13706" y="11279"/>
                    <a:pt x="13936" y="10609"/>
                  </a:cubicBezTo>
                  <a:cubicBezTo>
                    <a:pt x="13999" y="10442"/>
                    <a:pt x="14019" y="10232"/>
                    <a:pt x="14019" y="10044"/>
                  </a:cubicBezTo>
                  <a:cubicBezTo>
                    <a:pt x="14019" y="9709"/>
                    <a:pt x="13999" y="9354"/>
                    <a:pt x="14019" y="9040"/>
                  </a:cubicBezTo>
                  <a:cubicBezTo>
                    <a:pt x="14082" y="8098"/>
                    <a:pt x="13706" y="7366"/>
                    <a:pt x="13078" y="6717"/>
                  </a:cubicBezTo>
                  <a:cubicBezTo>
                    <a:pt x="12952" y="6592"/>
                    <a:pt x="12785" y="6466"/>
                    <a:pt x="12659" y="6299"/>
                  </a:cubicBezTo>
                  <a:cubicBezTo>
                    <a:pt x="12408" y="6006"/>
                    <a:pt x="12094" y="5859"/>
                    <a:pt x="11697" y="5901"/>
                  </a:cubicBezTo>
                  <a:cubicBezTo>
                    <a:pt x="11362" y="5943"/>
                    <a:pt x="11090" y="5839"/>
                    <a:pt x="10881" y="5567"/>
                  </a:cubicBezTo>
                  <a:cubicBezTo>
                    <a:pt x="10651" y="5253"/>
                    <a:pt x="10316" y="5148"/>
                    <a:pt x="9918" y="5169"/>
                  </a:cubicBezTo>
                  <a:cubicBezTo>
                    <a:pt x="9646" y="5211"/>
                    <a:pt x="9416" y="5211"/>
                    <a:pt x="9165" y="5169"/>
                  </a:cubicBezTo>
                  <a:cubicBezTo>
                    <a:pt x="8600" y="5148"/>
                    <a:pt x="8182" y="5357"/>
                    <a:pt x="7805" y="5734"/>
                  </a:cubicBezTo>
                  <a:cubicBezTo>
                    <a:pt x="6968" y="6571"/>
                    <a:pt x="7303" y="6403"/>
                    <a:pt x="5964" y="6466"/>
                  </a:cubicBezTo>
                  <a:cubicBezTo>
                    <a:pt x="5713" y="6466"/>
                    <a:pt x="5420" y="6508"/>
                    <a:pt x="5148" y="6592"/>
                  </a:cubicBezTo>
                  <a:cubicBezTo>
                    <a:pt x="4813" y="6696"/>
                    <a:pt x="4625" y="6947"/>
                    <a:pt x="4604" y="7345"/>
                  </a:cubicBezTo>
                  <a:cubicBezTo>
                    <a:pt x="4562" y="8077"/>
                    <a:pt x="4667" y="8789"/>
                    <a:pt x="4897" y="9500"/>
                  </a:cubicBezTo>
                  <a:cubicBezTo>
                    <a:pt x="5232" y="10484"/>
                    <a:pt x="5608" y="11488"/>
                    <a:pt x="5943" y="12471"/>
                  </a:cubicBezTo>
                  <a:cubicBezTo>
                    <a:pt x="6131" y="13015"/>
                    <a:pt x="6341" y="13580"/>
                    <a:pt x="6801" y="13999"/>
                  </a:cubicBezTo>
                  <a:cubicBezTo>
                    <a:pt x="6926" y="14124"/>
                    <a:pt x="7010" y="14313"/>
                    <a:pt x="7115" y="14459"/>
                  </a:cubicBezTo>
                  <a:cubicBezTo>
                    <a:pt x="7491" y="14961"/>
                    <a:pt x="7847" y="15422"/>
                    <a:pt x="8224" y="15945"/>
                  </a:cubicBezTo>
                  <a:cubicBezTo>
                    <a:pt x="8161" y="16091"/>
                    <a:pt x="8014" y="15986"/>
                    <a:pt x="7910" y="16028"/>
                  </a:cubicBezTo>
                  <a:cubicBezTo>
                    <a:pt x="7763" y="16112"/>
                    <a:pt x="7659" y="16154"/>
                    <a:pt x="7533" y="16217"/>
                  </a:cubicBezTo>
                  <a:cubicBezTo>
                    <a:pt x="6989" y="15924"/>
                    <a:pt x="6403" y="15694"/>
                    <a:pt x="6027" y="15191"/>
                  </a:cubicBezTo>
                  <a:cubicBezTo>
                    <a:pt x="5922" y="15066"/>
                    <a:pt x="5755" y="14982"/>
                    <a:pt x="5629" y="14898"/>
                  </a:cubicBezTo>
                  <a:cubicBezTo>
                    <a:pt x="4918" y="14480"/>
                    <a:pt x="4353" y="13936"/>
                    <a:pt x="3892" y="13266"/>
                  </a:cubicBezTo>
                  <a:cubicBezTo>
                    <a:pt x="3516" y="12660"/>
                    <a:pt x="3035" y="12074"/>
                    <a:pt x="2511" y="11613"/>
                  </a:cubicBezTo>
                  <a:cubicBezTo>
                    <a:pt x="2281" y="11404"/>
                    <a:pt x="2114" y="11132"/>
                    <a:pt x="2051" y="10860"/>
                  </a:cubicBezTo>
                  <a:cubicBezTo>
                    <a:pt x="1863" y="10358"/>
                    <a:pt x="1591" y="9877"/>
                    <a:pt x="1277" y="9458"/>
                  </a:cubicBezTo>
                  <a:cubicBezTo>
                    <a:pt x="838" y="8914"/>
                    <a:pt x="628" y="8245"/>
                    <a:pt x="440" y="7554"/>
                  </a:cubicBezTo>
                  <a:cubicBezTo>
                    <a:pt x="398" y="7345"/>
                    <a:pt x="377" y="7115"/>
                    <a:pt x="314" y="6906"/>
                  </a:cubicBezTo>
                  <a:cubicBezTo>
                    <a:pt x="1" y="5943"/>
                    <a:pt x="63" y="4918"/>
                    <a:pt x="63" y="3914"/>
                  </a:cubicBezTo>
                  <a:cubicBezTo>
                    <a:pt x="63" y="3453"/>
                    <a:pt x="210" y="3056"/>
                    <a:pt x="587" y="2742"/>
                  </a:cubicBezTo>
                  <a:cubicBezTo>
                    <a:pt x="1214" y="2198"/>
                    <a:pt x="1884" y="1717"/>
                    <a:pt x="2679" y="1361"/>
                  </a:cubicBezTo>
                  <a:cubicBezTo>
                    <a:pt x="3202" y="1131"/>
                    <a:pt x="3746" y="921"/>
                    <a:pt x="4290" y="712"/>
                  </a:cubicBezTo>
                  <a:cubicBezTo>
                    <a:pt x="4583" y="608"/>
                    <a:pt x="4876" y="524"/>
                    <a:pt x="5190" y="461"/>
                  </a:cubicBezTo>
                  <a:cubicBezTo>
                    <a:pt x="5880" y="336"/>
                    <a:pt x="6613" y="231"/>
                    <a:pt x="7324" y="105"/>
                  </a:cubicBezTo>
                  <a:cubicBezTo>
                    <a:pt x="7910" y="1"/>
                    <a:pt x="8496" y="1"/>
                    <a:pt x="9081" y="105"/>
                  </a:cubicBezTo>
                  <a:cubicBezTo>
                    <a:pt x="9521" y="189"/>
                    <a:pt x="9960" y="252"/>
                    <a:pt x="10379" y="315"/>
                  </a:cubicBezTo>
                  <a:cubicBezTo>
                    <a:pt x="10986" y="419"/>
                    <a:pt x="11592" y="566"/>
                    <a:pt x="12032" y="1026"/>
                  </a:cubicBezTo>
                  <a:cubicBezTo>
                    <a:pt x="12136" y="1131"/>
                    <a:pt x="12262" y="1173"/>
                    <a:pt x="12367" y="1256"/>
                  </a:cubicBezTo>
                  <a:cubicBezTo>
                    <a:pt x="12722" y="1465"/>
                    <a:pt x="13162" y="1570"/>
                    <a:pt x="13392" y="1926"/>
                  </a:cubicBezTo>
                  <a:cubicBezTo>
                    <a:pt x="13873" y="2700"/>
                    <a:pt x="14543" y="3328"/>
                    <a:pt x="14647" y="4269"/>
                  </a:cubicBezTo>
                  <a:cubicBezTo>
                    <a:pt x="15170" y="5692"/>
                    <a:pt x="15149" y="7199"/>
                    <a:pt x="15024" y="8663"/>
                  </a:cubicBezTo>
                  <a:cubicBezTo>
                    <a:pt x="14835" y="10504"/>
                    <a:pt x="14312" y="12325"/>
                    <a:pt x="13287" y="13936"/>
                  </a:cubicBezTo>
                  <a:cubicBezTo>
                    <a:pt x="13162" y="14166"/>
                    <a:pt x="13057" y="14417"/>
                    <a:pt x="12722" y="1454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3"/>
            <p:cNvSpPr/>
            <p:nvPr/>
          </p:nvSpPr>
          <p:spPr>
            <a:xfrm>
              <a:off x="660875" y="2904450"/>
              <a:ext cx="195650" cy="249000"/>
            </a:xfrm>
            <a:custGeom>
              <a:avLst/>
              <a:gdLst/>
              <a:ahLst/>
              <a:cxnLst/>
              <a:rect l="l" t="t" r="r" b="b"/>
              <a:pathLst>
                <a:path w="7826" h="9960" extrusionOk="0">
                  <a:moveTo>
                    <a:pt x="6486" y="1005"/>
                  </a:moveTo>
                  <a:cubicBezTo>
                    <a:pt x="6842" y="1046"/>
                    <a:pt x="6989" y="1339"/>
                    <a:pt x="7198" y="1549"/>
                  </a:cubicBezTo>
                  <a:cubicBezTo>
                    <a:pt x="7574" y="1967"/>
                    <a:pt x="7826" y="2469"/>
                    <a:pt x="7805" y="3076"/>
                  </a:cubicBezTo>
                  <a:cubicBezTo>
                    <a:pt x="7784" y="3264"/>
                    <a:pt x="7805" y="3515"/>
                    <a:pt x="7805" y="3746"/>
                  </a:cubicBezTo>
                  <a:cubicBezTo>
                    <a:pt x="7826" y="4122"/>
                    <a:pt x="7721" y="4457"/>
                    <a:pt x="7595" y="4792"/>
                  </a:cubicBezTo>
                  <a:cubicBezTo>
                    <a:pt x="7156" y="5964"/>
                    <a:pt x="6758" y="7135"/>
                    <a:pt x="6340" y="8328"/>
                  </a:cubicBezTo>
                  <a:cubicBezTo>
                    <a:pt x="6256" y="8537"/>
                    <a:pt x="6256" y="8767"/>
                    <a:pt x="6235" y="8977"/>
                  </a:cubicBezTo>
                  <a:cubicBezTo>
                    <a:pt x="5649" y="9500"/>
                    <a:pt x="4854" y="9583"/>
                    <a:pt x="4248" y="9960"/>
                  </a:cubicBezTo>
                  <a:cubicBezTo>
                    <a:pt x="3452" y="9541"/>
                    <a:pt x="2929" y="8914"/>
                    <a:pt x="2553" y="8160"/>
                  </a:cubicBezTo>
                  <a:cubicBezTo>
                    <a:pt x="2448" y="7972"/>
                    <a:pt x="2344" y="7742"/>
                    <a:pt x="2176" y="7616"/>
                  </a:cubicBezTo>
                  <a:cubicBezTo>
                    <a:pt x="1779" y="7219"/>
                    <a:pt x="1569" y="6759"/>
                    <a:pt x="1423" y="6256"/>
                  </a:cubicBezTo>
                  <a:cubicBezTo>
                    <a:pt x="1088" y="5252"/>
                    <a:pt x="691" y="4269"/>
                    <a:pt x="356" y="3264"/>
                  </a:cubicBezTo>
                  <a:cubicBezTo>
                    <a:pt x="147" y="2616"/>
                    <a:pt x="0" y="2197"/>
                    <a:pt x="188" y="1465"/>
                  </a:cubicBezTo>
                  <a:cubicBezTo>
                    <a:pt x="670" y="1318"/>
                    <a:pt x="670" y="1318"/>
                    <a:pt x="1444" y="1381"/>
                  </a:cubicBezTo>
                  <a:cubicBezTo>
                    <a:pt x="1465" y="1528"/>
                    <a:pt x="1548" y="1674"/>
                    <a:pt x="1548" y="1842"/>
                  </a:cubicBezTo>
                  <a:cubicBezTo>
                    <a:pt x="1569" y="2197"/>
                    <a:pt x="1548" y="2574"/>
                    <a:pt x="1548" y="2930"/>
                  </a:cubicBezTo>
                  <a:cubicBezTo>
                    <a:pt x="1548" y="3515"/>
                    <a:pt x="1674" y="4039"/>
                    <a:pt x="1925" y="4562"/>
                  </a:cubicBezTo>
                  <a:cubicBezTo>
                    <a:pt x="2030" y="4792"/>
                    <a:pt x="2176" y="5001"/>
                    <a:pt x="2344" y="5189"/>
                  </a:cubicBezTo>
                  <a:cubicBezTo>
                    <a:pt x="2553" y="5419"/>
                    <a:pt x="2825" y="5461"/>
                    <a:pt x="3097" y="5336"/>
                  </a:cubicBezTo>
                  <a:cubicBezTo>
                    <a:pt x="3494" y="5147"/>
                    <a:pt x="3829" y="4875"/>
                    <a:pt x="3871" y="4415"/>
                  </a:cubicBezTo>
                  <a:cubicBezTo>
                    <a:pt x="3934" y="3934"/>
                    <a:pt x="3976" y="3432"/>
                    <a:pt x="3766" y="2930"/>
                  </a:cubicBezTo>
                  <a:cubicBezTo>
                    <a:pt x="3724" y="2825"/>
                    <a:pt x="3662" y="2720"/>
                    <a:pt x="3641" y="2616"/>
                  </a:cubicBezTo>
                  <a:cubicBezTo>
                    <a:pt x="3599" y="2009"/>
                    <a:pt x="3243" y="1590"/>
                    <a:pt x="2804" y="1235"/>
                  </a:cubicBezTo>
                  <a:cubicBezTo>
                    <a:pt x="2720" y="1172"/>
                    <a:pt x="2678" y="1130"/>
                    <a:pt x="2616" y="1109"/>
                  </a:cubicBezTo>
                  <a:cubicBezTo>
                    <a:pt x="3118" y="168"/>
                    <a:pt x="3452" y="0"/>
                    <a:pt x="4771" y="189"/>
                  </a:cubicBezTo>
                  <a:cubicBezTo>
                    <a:pt x="4771" y="230"/>
                    <a:pt x="4771" y="314"/>
                    <a:pt x="4750" y="335"/>
                  </a:cubicBezTo>
                  <a:cubicBezTo>
                    <a:pt x="4164" y="1005"/>
                    <a:pt x="4289" y="1800"/>
                    <a:pt x="4269" y="2574"/>
                  </a:cubicBezTo>
                  <a:cubicBezTo>
                    <a:pt x="4269" y="3264"/>
                    <a:pt x="4457" y="3955"/>
                    <a:pt x="4813" y="4562"/>
                  </a:cubicBezTo>
                  <a:cubicBezTo>
                    <a:pt x="4917" y="4708"/>
                    <a:pt x="5022" y="4896"/>
                    <a:pt x="5189" y="5001"/>
                  </a:cubicBezTo>
                  <a:cubicBezTo>
                    <a:pt x="5503" y="5252"/>
                    <a:pt x="5901" y="5189"/>
                    <a:pt x="6131" y="4834"/>
                  </a:cubicBezTo>
                  <a:cubicBezTo>
                    <a:pt x="6235" y="4708"/>
                    <a:pt x="6277" y="4562"/>
                    <a:pt x="6424" y="4415"/>
                  </a:cubicBezTo>
                  <a:cubicBezTo>
                    <a:pt x="6633" y="4206"/>
                    <a:pt x="6696" y="3955"/>
                    <a:pt x="6675" y="3662"/>
                  </a:cubicBezTo>
                  <a:cubicBezTo>
                    <a:pt x="6654" y="2825"/>
                    <a:pt x="6779" y="1988"/>
                    <a:pt x="6486" y="1172"/>
                  </a:cubicBezTo>
                  <a:cubicBezTo>
                    <a:pt x="6445" y="1151"/>
                    <a:pt x="6465" y="1088"/>
                    <a:pt x="6486" y="100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3"/>
            <p:cNvSpPr/>
            <p:nvPr/>
          </p:nvSpPr>
          <p:spPr>
            <a:xfrm>
              <a:off x="743525" y="3150300"/>
              <a:ext cx="118750" cy="51275"/>
            </a:xfrm>
            <a:custGeom>
              <a:avLst/>
              <a:gdLst/>
              <a:ahLst/>
              <a:cxnLst/>
              <a:rect l="l" t="t" r="r" b="b"/>
              <a:pathLst>
                <a:path w="4750" h="2051" extrusionOk="0">
                  <a:moveTo>
                    <a:pt x="4394" y="0"/>
                  </a:moveTo>
                  <a:cubicBezTo>
                    <a:pt x="4499" y="189"/>
                    <a:pt x="4624" y="398"/>
                    <a:pt x="4729" y="628"/>
                  </a:cubicBezTo>
                  <a:cubicBezTo>
                    <a:pt x="4750" y="691"/>
                    <a:pt x="4729" y="795"/>
                    <a:pt x="4708" y="879"/>
                  </a:cubicBezTo>
                  <a:cubicBezTo>
                    <a:pt x="4331" y="1172"/>
                    <a:pt x="3955" y="1339"/>
                    <a:pt x="3494" y="1402"/>
                  </a:cubicBezTo>
                  <a:cubicBezTo>
                    <a:pt x="3285" y="1423"/>
                    <a:pt x="3076" y="1507"/>
                    <a:pt x="2846" y="1549"/>
                  </a:cubicBezTo>
                  <a:cubicBezTo>
                    <a:pt x="2615" y="1591"/>
                    <a:pt x="2385" y="1674"/>
                    <a:pt x="2113" y="1695"/>
                  </a:cubicBezTo>
                  <a:cubicBezTo>
                    <a:pt x="1779" y="1695"/>
                    <a:pt x="1465" y="1758"/>
                    <a:pt x="1151" y="1884"/>
                  </a:cubicBezTo>
                  <a:cubicBezTo>
                    <a:pt x="732" y="2051"/>
                    <a:pt x="607" y="2009"/>
                    <a:pt x="21" y="1863"/>
                  </a:cubicBezTo>
                  <a:cubicBezTo>
                    <a:pt x="0" y="1570"/>
                    <a:pt x="188" y="1381"/>
                    <a:pt x="418" y="1277"/>
                  </a:cubicBezTo>
                  <a:cubicBezTo>
                    <a:pt x="1235" y="921"/>
                    <a:pt x="2030" y="565"/>
                    <a:pt x="2846" y="210"/>
                  </a:cubicBezTo>
                  <a:cubicBezTo>
                    <a:pt x="2971" y="168"/>
                    <a:pt x="3118" y="147"/>
                    <a:pt x="3243" y="105"/>
                  </a:cubicBezTo>
                  <a:cubicBezTo>
                    <a:pt x="3599" y="105"/>
                    <a:pt x="3955" y="63"/>
                    <a:pt x="43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3"/>
            <p:cNvSpPr/>
            <p:nvPr/>
          </p:nvSpPr>
          <p:spPr>
            <a:xfrm>
              <a:off x="769150" y="3232950"/>
              <a:ext cx="110400" cy="34550"/>
            </a:xfrm>
            <a:custGeom>
              <a:avLst/>
              <a:gdLst/>
              <a:ahLst/>
              <a:cxnLst/>
              <a:rect l="l" t="t" r="r" b="b"/>
              <a:pathLst>
                <a:path w="4416" h="1382" extrusionOk="0">
                  <a:moveTo>
                    <a:pt x="21" y="1381"/>
                  </a:moveTo>
                  <a:cubicBezTo>
                    <a:pt x="0" y="1193"/>
                    <a:pt x="0" y="1046"/>
                    <a:pt x="0" y="900"/>
                  </a:cubicBezTo>
                  <a:cubicBezTo>
                    <a:pt x="63" y="858"/>
                    <a:pt x="105" y="795"/>
                    <a:pt x="147" y="795"/>
                  </a:cubicBezTo>
                  <a:cubicBezTo>
                    <a:pt x="377" y="733"/>
                    <a:pt x="628" y="670"/>
                    <a:pt x="858" y="586"/>
                  </a:cubicBezTo>
                  <a:cubicBezTo>
                    <a:pt x="1109" y="523"/>
                    <a:pt x="1381" y="377"/>
                    <a:pt x="1632" y="356"/>
                  </a:cubicBezTo>
                  <a:cubicBezTo>
                    <a:pt x="2511" y="251"/>
                    <a:pt x="3369" y="21"/>
                    <a:pt x="4248" y="0"/>
                  </a:cubicBezTo>
                  <a:cubicBezTo>
                    <a:pt x="4311" y="0"/>
                    <a:pt x="4331" y="42"/>
                    <a:pt x="4415" y="105"/>
                  </a:cubicBezTo>
                  <a:cubicBezTo>
                    <a:pt x="4080" y="544"/>
                    <a:pt x="3515" y="523"/>
                    <a:pt x="3076" y="649"/>
                  </a:cubicBezTo>
                  <a:cubicBezTo>
                    <a:pt x="2574" y="774"/>
                    <a:pt x="2093" y="963"/>
                    <a:pt x="1590" y="1088"/>
                  </a:cubicBezTo>
                  <a:cubicBezTo>
                    <a:pt x="1109" y="1172"/>
                    <a:pt x="628" y="1256"/>
                    <a:pt x="21" y="138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3"/>
            <p:cNvSpPr/>
            <p:nvPr/>
          </p:nvSpPr>
          <p:spPr>
            <a:xfrm>
              <a:off x="754500" y="3196850"/>
              <a:ext cx="112475" cy="35600"/>
            </a:xfrm>
            <a:custGeom>
              <a:avLst/>
              <a:gdLst/>
              <a:ahLst/>
              <a:cxnLst/>
              <a:rect l="l" t="t" r="r" b="b"/>
              <a:pathLst>
                <a:path w="4499" h="1424" extrusionOk="0">
                  <a:moveTo>
                    <a:pt x="0" y="1256"/>
                  </a:moveTo>
                  <a:cubicBezTo>
                    <a:pt x="105" y="1151"/>
                    <a:pt x="168" y="1026"/>
                    <a:pt x="231" y="1026"/>
                  </a:cubicBezTo>
                  <a:cubicBezTo>
                    <a:pt x="858" y="963"/>
                    <a:pt x="1444" y="607"/>
                    <a:pt x="2093" y="670"/>
                  </a:cubicBezTo>
                  <a:cubicBezTo>
                    <a:pt x="2197" y="712"/>
                    <a:pt x="2302" y="649"/>
                    <a:pt x="2407" y="628"/>
                  </a:cubicBezTo>
                  <a:cubicBezTo>
                    <a:pt x="3097" y="419"/>
                    <a:pt x="3767" y="210"/>
                    <a:pt x="4499" y="1"/>
                  </a:cubicBezTo>
                  <a:lnTo>
                    <a:pt x="4499" y="566"/>
                  </a:lnTo>
                  <a:cubicBezTo>
                    <a:pt x="3788" y="670"/>
                    <a:pt x="3097" y="754"/>
                    <a:pt x="2428" y="879"/>
                  </a:cubicBezTo>
                  <a:cubicBezTo>
                    <a:pt x="1967" y="963"/>
                    <a:pt x="1528" y="1130"/>
                    <a:pt x="1068" y="1256"/>
                  </a:cubicBezTo>
                  <a:cubicBezTo>
                    <a:pt x="733" y="1382"/>
                    <a:pt x="398" y="1423"/>
                    <a:pt x="0" y="125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3"/>
            <p:cNvSpPr/>
            <p:nvPr/>
          </p:nvSpPr>
          <p:spPr>
            <a:xfrm>
              <a:off x="787450" y="2933225"/>
              <a:ext cx="20950" cy="67500"/>
            </a:xfrm>
            <a:custGeom>
              <a:avLst/>
              <a:gdLst/>
              <a:ahLst/>
              <a:cxnLst/>
              <a:rect l="l" t="t" r="r" b="b"/>
              <a:pathLst>
                <a:path w="838" h="2700" extrusionOk="0">
                  <a:moveTo>
                    <a:pt x="419" y="84"/>
                  </a:moveTo>
                  <a:cubicBezTo>
                    <a:pt x="838" y="900"/>
                    <a:pt x="649" y="1758"/>
                    <a:pt x="670" y="2574"/>
                  </a:cubicBezTo>
                  <a:cubicBezTo>
                    <a:pt x="461" y="2699"/>
                    <a:pt x="335" y="2616"/>
                    <a:pt x="273" y="2490"/>
                  </a:cubicBezTo>
                  <a:cubicBezTo>
                    <a:pt x="1" y="1758"/>
                    <a:pt x="22" y="1025"/>
                    <a:pt x="105" y="272"/>
                  </a:cubicBezTo>
                  <a:cubicBezTo>
                    <a:pt x="126" y="147"/>
                    <a:pt x="231" y="0"/>
                    <a:pt x="419" y="8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809950" y="3270075"/>
              <a:ext cx="46575" cy="23575"/>
            </a:xfrm>
            <a:custGeom>
              <a:avLst/>
              <a:gdLst/>
              <a:ahLst/>
              <a:cxnLst/>
              <a:rect l="l" t="t" r="r" b="b"/>
              <a:pathLst>
                <a:path w="1863" h="943" extrusionOk="0">
                  <a:moveTo>
                    <a:pt x="1863" y="1"/>
                  </a:moveTo>
                  <a:cubicBezTo>
                    <a:pt x="1632" y="566"/>
                    <a:pt x="1632" y="566"/>
                    <a:pt x="1005" y="942"/>
                  </a:cubicBezTo>
                  <a:cubicBezTo>
                    <a:pt x="691" y="838"/>
                    <a:pt x="377" y="712"/>
                    <a:pt x="0" y="566"/>
                  </a:cubicBezTo>
                  <a:cubicBezTo>
                    <a:pt x="586" y="189"/>
                    <a:pt x="942" y="85"/>
                    <a:pt x="18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3"/>
            <p:cNvSpPr/>
            <p:nvPr/>
          </p:nvSpPr>
          <p:spPr>
            <a:xfrm>
              <a:off x="719975" y="2958325"/>
              <a:ext cx="18325" cy="57575"/>
            </a:xfrm>
            <a:custGeom>
              <a:avLst/>
              <a:gdLst/>
              <a:ahLst/>
              <a:cxnLst/>
              <a:rect l="l" t="t" r="r" b="b"/>
              <a:pathLst>
                <a:path w="733" h="2303" extrusionOk="0">
                  <a:moveTo>
                    <a:pt x="524" y="2302"/>
                  </a:moveTo>
                  <a:cubicBezTo>
                    <a:pt x="21" y="1549"/>
                    <a:pt x="0" y="837"/>
                    <a:pt x="63" y="0"/>
                  </a:cubicBezTo>
                  <a:cubicBezTo>
                    <a:pt x="210" y="147"/>
                    <a:pt x="335" y="210"/>
                    <a:pt x="356" y="314"/>
                  </a:cubicBezTo>
                  <a:cubicBezTo>
                    <a:pt x="419" y="649"/>
                    <a:pt x="482" y="963"/>
                    <a:pt x="628" y="1277"/>
                  </a:cubicBezTo>
                  <a:cubicBezTo>
                    <a:pt x="733" y="1549"/>
                    <a:pt x="712" y="1863"/>
                    <a:pt x="524" y="2302"/>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3"/>
            <p:cNvSpPr/>
            <p:nvPr/>
          </p:nvSpPr>
          <p:spPr>
            <a:xfrm>
              <a:off x="611700" y="2870450"/>
              <a:ext cx="264700" cy="305500"/>
            </a:xfrm>
            <a:custGeom>
              <a:avLst/>
              <a:gdLst/>
              <a:ahLst/>
              <a:cxnLst/>
              <a:rect l="l" t="t" r="r" b="b"/>
              <a:pathLst>
                <a:path w="10588" h="12220" extrusionOk="0">
                  <a:moveTo>
                    <a:pt x="10525" y="3243"/>
                  </a:moveTo>
                  <a:cubicBezTo>
                    <a:pt x="10441" y="2093"/>
                    <a:pt x="9897" y="816"/>
                    <a:pt x="8558" y="774"/>
                  </a:cubicBezTo>
                  <a:cubicBezTo>
                    <a:pt x="8202" y="733"/>
                    <a:pt x="7826" y="816"/>
                    <a:pt x="7491" y="942"/>
                  </a:cubicBezTo>
                  <a:cubicBezTo>
                    <a:pt x="6508" y="0"/>
                    <a:pt x="4896" y="628"/>
                    <a:pt x="3997" y="1402"/>
                  </a:cubicBezTo>
                  <a:cubicBezTo>
                    <a:pt x="2762" y="879"/>
                    <a:pt x="1172" y="1235"/>
                    <a:pt x="670" y="2553"/>
                  </a:cubicBezTo>
                  <a:cubicBezTo>
                    <a:pt x="0" y="4269"/>
                    <a:pt x="691" y="6235"/>
                    <a:pt x="1402" y="7826"/>
                  </a:cubicBezTo>
                  <a:cubicBezTo>
                    <a:pt x="2239" y="9730"/>
                    <a:pt x="3662" y="11487"/>
                    <a:pt x="5691" y="12136"/>
                  </a:cubicBezTo>
                  <a:cubicBezTo>
                    <a:pt x="5964" y="12220"/>
                    <a:pt x="6173" y="11906"/>
                    <a:pt x="6047" y="11676"/>
                  </a:cubicBezTo>
                  <a:cubicBezTo>
                    <a:pt x="5712" y="11090"/>
                    <a:pt x="5210" y="10755"/>
                    <a:pt x="4855" y="10211"/>
                  </a:cubicBezTo>
                  <a:cubicBezTo>
                    <a:pt x="4269" y="9416"/>
                    <a:pt x="3704" y="8642"/>
                    <a:pt x="3202" y="7805"/>
                  </a:cubicBezTo>
                  <a:cubicBezTo>
                    <a:pt x="2741" y="6989"/>
                    <a:pt x="1026" y="2574"/>
                    <a:pt x="3097" y="2888"/>
                  </a:cubicBezTo>
                  <a:cubicBezTo>
                    <a:pt x="2888" y="3829"/>
                    <a:pt x="3097" y="4875"/>
                    <a:pt x="3432" y="5691"/>
                  </a:cubicBezTo>
                  <a:cubicBezTo>
                    <a:pt x="3976" y="6905"/>
                    <a:pt x="6256" y="7156"/>
                    <a:pt x="6340" y="5503"/>
                  </a:cubicBezTo>
                  <a:cubicBezTo>
                    <a:pt x="6382" y="4478"/>
                    <a:pt x="6005" y="3306"/>
                    <a:pt x="5315" y="2406"/>
                  </a:cubicBezTo>
                  <a:cubicBezTo>
                    <a:pt x="5608" y="2155"/>
                    <a:pt x="5964" y="1988"/>
                    <a:pt x="6256" y="2093"/>
                  </a:cubicBezTo>
                  <a:cubicBezTo>
                    <a:pt x="6173" y="2302"/>
                    <a:pt x="6131" y="2553"/>
                    <a:pt x="6110" y="2783"/>
                  </a:cubicBezTo>
                  <a:cubicBezTo>
                    <a:pt x="6026" y="3955"/>
                    <a:pt x="6256" y="5587"/>
                    <a:pt x="7637" y="5817"/>
                  </a:cubicBezTo>
                  <a:cubicBezTo>
                    <a:pt x="7993" y="5859"/>
                    <a:pt x="8349" y="5754"/>
                    <a:pt x="8558" y="5482"/>
                  </a:cubicBezTo>
                  <a:cubicBezTo>
                    <a:pt x="8307" y="6340"/>
                    <a:pt x="8098" y="7219"/>
                    <a:pt x="8160" y="8119"/>
                  </a:cubicBezTo>
                  <a:cubicBezTo>
                    <a:pt x="8119" y="8223"/>
                    <a:pt x="8056" y="8349"/>
                    <a:pt x="8035" y="8474"/>
                  </a:cubicBezTo>
                  <a:cubicBezTo>
                    <a:pt x="7888" y="9039"/>
                    <a:pt x="7930" y="9897"/>
                    <a:pt x="8119" y="10420"/>
                  </a:cubicBezTo>
                  <a:cubicBezTo>
                    <a:pt x="8349" y="11048"/>
                    <a:pt x="9165" y="11048"/>
                    <a:pt x="9395" y="10420"/>
                  </a:cubicBezTo>
                  <a:cubicBezTo>
                    <a:pt x="9583" y="9897"/>
                    <a:pt x="9521" y="9353"/>
                    <a:pt x="9521" y="8830"/>
                  </a:cubicBezTo>
                  <a:cubicBezTo>
                    <a:pt x="9583" y="8746"/>
                    <a:pt x="9646" y="8642"/>
                    <a:pt x="9667" y="8537"/>
                  </a:cubicBezTo>
                  <a:cubicBezTo>
                    <a:pt x="9834" y="7616"/>
                    <a:pt x="9897" y="6675"/>
                    <a:pt x="10169" y="5754"/>
                  </a:cubicBezTo>
                  <a:cubicBezTo>
                    <a:pt x="10399" y="4980"/>
                    <a:pt x="10588" y="4164"/>
                    <a:pt x="10525" y="3243"/>
                  </a:cubicBezTo>
                  <a:close/>
                  <a:moveTo>
                    <a:pt x="8349" y="2281"/>
                  </a:moveTo>
                  <a:cubicBezTo>
                    <a:pt x="8600" y="2281"/>
                    <a:pt x="8851" y="2386"/>
                    <a:pt x="8935" y="2658"/>
                  </a:cubicBezTo>
                  <a:cubicBezTo>
                    <a:pt x="9081" y="3181"/>
                    <a:pt x="9123" y="3725"/>
                    <a:pt x="8956" y="4248"/>
                  </a:cubicBezTo>
                  <a:cubicBezTo>
                    <a:pt x="8872" y="4499"/>
                    <a:pt x="8830" y="4750"/>
                    <a:pt x="8746" y="5001"/>
                  </a:cubicBezTo>
                  <a:cubicBezTo>
                    <a:pt x="8851" y="4185"/>
                    <a:pt x="8704" y="3181"/>
                    <a:pt x="8349" y="228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3"/>
            <p:cNvSpPr/>
            <p:nvPr/>
          </p:nvSpPr>
          <p:spPr>
            <a:xfrm>
              <a:off x="504450" y="2734450"/>
              <a:ext cx="428450" cy="582225"/>
            </a:xfrm>
            <a:custGeom>
              <a:avLst/>
              <a:gdLst/>
              <a:ahLst/>
              <a:cxnLst/>
              <a:rect l="l" t="t" r="r" b="b"/>
              <a:pathLst>
                <a:path w="17138" h="23289" extrusionOk="0">
                  <a:moveTo>
                    <a:pt x="14627" y="16174"/>
                  </a:moveTo>
                  <a:cubicBezTo>
                    <a:pt x="14982" y="16718"/>
                    <a:pt x="15171" y="17220"/>
                    <a:pt x="15212" y="17848"/>
                  </a:cubicBezTo>
                  <a:cubicBezTo>
                    <a:pt x="15233" y="18308"/>
                    <a:pt x="15505" y="18810"/>
                    <a:pt x="15735" y="19229"/>
                  </a:cubicBezTo>
                  <a:cubicBezTo>
                    <a:pt x="15966" y="19668"/>
                    <a:pt x="15882" y="20087"/>
                    <a:pt x="15861" y="20547"/>
                  </a:cubicBezTo>
                  <a:cubicBezTo>
                    <a:pt x="15861" y="20652"/>
                    <a:pt x="15735" y="20777"/>
                    <a:pt x="15631" y="20861"/>
                  </a:cubicBezTo>
                  <a:cubicBezTo>
                    <a:pt x="15505" y="20924"/>
                    <a:pt x="15317" y="20986"/>
                    <a:pt x="15171" y="21028"/>
                  </a:cubicBezTo>
                  <a:cubicBezTo>
                    <a:pt x="15066" y="21321"/>
                    <a:pt x="14940" y="21551"/>
                    <a:pt x="14919" y="21844"/>
                  </a:cubicBezTo>
                  <a:cubicBezTo>
                    <a:pt x="14836" y="22347"/>
                    <a:pt x="14480" y="22598"/>
                    <a:pt x="14124" y="22870"/>
                  </a:cubicBezTo>
                  <a:cubicBezTo>
                    <a:pt x="13769" y="23142"/>
                    <a:pt x="13329" y="23288"/>
                    <a:pt x="12890" y="23183"/>
                  </a:cubicBezTo>
                  <a:cubicBezTo>
                    <a:pt x="12492" y="23079"/>
                    <a:pt x="12074" y="22932"/>
                    <a:pt x="11781" y="22619"/>
                  </a:cubicBezTo>
                  <a:cubicBezTo>
                    <a:pt x="11655" y="22493"/>
                    <a:pt x="11509" y="22347"/>
                    <a:pt x="11404" y="22179"/>
                  </a:cubicBezTo>
                  <a:cubicBezTo>
                    <a:pt x="11028" y="22179"/>
                    <a:pt x="10714" y="22221"/>
                    <a:pt x="10358" y="22179"/>
                  </a:cubicBezTo>
                  <a:cubicBezTo>
                    <a:pt x="10044" y="22158"/>
                    <a:pt x="9919" y="22012"/>
                    <a:pt x="9898" y="21719"/>
                  </a:cubicBezTo>
                  <a:cubicBezTo>
                    <a:pt x="9877" y="21405"/>
                    <a:pt x="9898" y="21112"/>
                    <a:pt x="9898" y="20819"/>
                  </a:cubicBezTo>
                  <a:cubicBezTo>
                    <a:pt x="9709" y="20694"/>
                    <a:pt x="9521" y="20610"/>
                    <a:pt x="9396" y="20484"/>
                  </a:cubicBezTo>
                  <a:cubicBezTo>
                    <a:pt x="9291" y="20401"/>
                    <a:pt x="9186" y="20275"/>
                    <a:pt x="9186" y="20150"/>
                  </a:cubicBezTo>
                  <a:cubicBezTo>
                    <a:pt x="9165" y="19773"/>
                    <a:pt x="9207" y="19375"/>
                    <a:pt x="8935" y="19062"/>
                  </a:cubicBezTo>
                  <a:cubicBezTo>
                    <a:pt x="8956" y="18685"/>
                    <a:pt x="8977" y="18308"/>
                    <a:pt x="8998" y="17869"/>
                  </a:cubicBezTo>
                  <a:cubicBezTo>
                    <a:pt x="8412" y="18015"/>
                    <a:pt x="7889" y="17639"/>
                    <a:pt x="7282" y="17471"/>
                  </a:cubicBezTo>
                  <a:cubicBezTo>
                    <a:pt x="7115" y="17429"/>
                    <a:pt x="6989" y="17325"/>
                    <a:pt x="6864" y="17241"/>
                  </a:cubicBezTo>
                  <a:cubicBezTo>
                    <a:pt x="6383" y="16906"/>
                    <a:pt x="5922" y="16551"/>
                    <a:pt x="5420" y="16237"/>
                  </a:cubicBezTo>
                  <a:cubicBezTo>
                    <a:pt x="5085" y="16028"/>
                    <a:pt x="4813" y="15777"/>
                    <a:pt x="4583" y="15463"/>
                  </a:cubicBezTo>
                  <a:cubicBezTo>
                    <a:pt x="3955" y="14647"/>
                    <a:pt x="3349" y="13789"/>
                    <a:pt x="2616" y="13077"/>
                  </a:cubicBezTo>
                  <a:cubicBezTo>
                    <a:pt x="2386" y="12868"/>
                    <a:pt x="2261" y="12533"/>
                    <a:pt x="2135" y="12240"/>
                  </a:cubicBezTo>
                  <a:cubicBezTo>
                    <a:pt x="1968" y="11843"/>
                    <a:pt x="1821" y="11466"/>
                    <a:pt x="1528" y="11152"/>
                  </a:cubicBezTo>
                  <a:cubicBezTo>
                    <a:pt x="922" y="10441"/>
                    <a:pt x="670" y="9604"/>
                    <a:pt x="461" y="8746"/>
                  </a:cubicBezTo>
                  <a:cubicBezTo>
                    <a:pt x="357" y="8265"/>
                    <a:pt x="252" y="7826"/>
                    <a:pt x="147" y="7344"/>
                  </a:cubicBezTo>
                  <a:cubicBezTo>
                    <a:pt x="85" y="7093"/>
                    <a:pt x="43" y="6800"/>
                    <a:pt x="43" y="6507"/>
                  </a:cubicBezTo>
                  <a:cubicBezTo>
                    <a:pt x="1" y="5963"/>
                    <a:pt x="43" y="5398"/>
                    <a:pt x="43" y="4833"/>
                  </a:cubicBezTo>
                  <a:cubicBezTo>
                    <a:pt x="43" y="4143"/>
                    <a:pt x="273" y="3536"/>
                    <a:pt x="796" y="3055"/>
                  </a:cubicBezTo>
                  <a:cubicBezTo>
                    <a:pt x="1528" y="2385"/>
                    <a:pt x="2365" y="1800"/>
                    <a:pt x="3286" y="1381"/>
                  </a:cubicBezTo>
                  <a:cubicBezTo>
                    <a:pt x="3307" y="1381"/>
                    <a:pt x="3328" y="1360"/>
                    <a:pt x="3349" y="1360"/>
                  </a:cubicBezTo>
                  <a:cubicBezTo>
                    <a:pt x="4981" y="544"/>
                    <a:pt x="6738" y="272"/>
                    <a:pt x="8517" y="63"/>
                  </a:cubicBezTo>
                  <a:cubicBezTo>
                    <a:pt x="8998" y="0"/>
                    <a:pt x="9500" y="0"/>
                    <a:pt x="10002" y="84"/>
                  </a:cubicBezTo>
                  <a:cubicBezTo>
                    <a:pt x="10735" y="188"/>
                    <a:pt x="11488" y="335"/>
                    <a:pt x="12220" y="481"/>
                  </a:cubicBezTo>
                  <a:cubicBezTo>
                    <a:pt x="12597" y="523"/>
                    <a:pt x="12911" y="691"/>
                    <a:pt x="13225" y="900"/>
                  </a:cubicBezTo>
                  <a:cubicBezTo>
                    <a:pt x="13643" y="1172"/>
                    <a:pt x="14062" y="1444"/>
                    <a:pt x="14501" y="1674"/>
                  </a:cubicBezTo>
                  <a:cubicBezTo>
                    <a:pt x="14794" y="1841"/>
                    <a:pt x="15045" y="2051"/>
                    <a:pt x="15233" y="2323"/>
                  </a:cubicBezTo>
                  <a:cubicBezTo>
                    <a:pt x="15380" y="2595"/>
                    <a:pt x="15568" y="2846"/>
                    <a:pt x="15756" y="3097"/>
                  </a:cubicBezTo>
                  <a:cubicBezTo>
                    <a:pt x="16217" y="3662"/>
                    <a:pt x="16489" y="4310"/>
                    <a:pt x="16677" y="5022"/>
                  </a:cubicBezTo>
                  <a:cubicBezTo>
                    <a:pt x="16991" y="6152"/>
                    <a:pt x="17137" y="7302"/>
                    <a:pt x="17137" y="8474"/>
                  </a:cubicBezTo>
                  <a:cubicBezTo>
                    <a:pt x="17137" y="9604"/>
                    <a:pt x="16907" y="10671"/>
                    <a:pt x="16698" y="11780"/>
                  </a:cubicBezTo>
                  <a:cubicBezTo>
                    <a:pt x="16426" y="13245"/>
                    <a:pt x="15756" y="14500"/>
                    <a:pt x="15024" y="15756"/>
                  </a:cubicBezTo>
                  <a:cubicBezTo>
                    <a:pt x="14836" y="15839"/>
                    <a:pt x="14731" y="15986"/>
                    <a:pt x="14627" y="16174"/>
                  </a:cubicBezTo>
                  <a:close/>
                  <a:moveTo>
                    <a:pt x="13622" y="15442"/>
                  </a:moveTo>
                  <a:cubicBezTo>
                    <a:pt x="13957" y="15337"/>
                    <a:pt x="14062" y="15065"/>
                    <a:pt x="14187" y="14856"/>
                  </a:cubicBezTo>
                  <a:cubicBezTo>
                    <a:pt x="15212" y="13245"/>
                    <a:pt x="15735" y="11466"/>
                    <a:pt x="15924" y="9583"/>
                  </a:cubicBezTo>
                  <a:cubicBezTo>
                    <a:pt x="16049" y="8118"/>
                    <a:pt x="16070" y="6633"/>
                    <a:pt x="15547" y="5189"/>
                  </a:cubicBezTo>
                  <a:cubicBezTo>
                    <a:pt x="15443" y="4248"/>
                    <a:pt x="14773" y="3620"/>
                    <a:pt x="14292" y="2846"/>
                  </a:cubicBezTo>
                  <a:cubicBezTo>
                    <a:pt x="14062" y="2469"/>
                    <a:pt x="13622" y="2385"/>
                    <a:pt x="13267" y="2176"/>
                  </a:cubicBezTo>
                  <a:cubicBezTo>
                    <a:pt x="13162" y="2092"/>
                    <a:pt x="13036" y="2051"/>
                    <a:pt x="12932" y="1946"/>
                  </a:cubicBezTo>
                  <a:cubicBezTo>
                    <a:pt x="12471" y="1486"/>
                    <a:pt x="11886" y="1339"/>
                    <a:pt x="11279" y="1235"/>
                  </a:cubicBezTo>
                  <a:cubicBezTo>
                    <a:pt x="10839" y="1151"/>
                    <a:pt x="10400" y="1109"/>
                    <a:pt x="9981" y="1025"/>
                  </a:cubicBezTo>
                  <a:cubicBezTo>
                    <a:pt x="9396" y="921"/>
                    <a:pt x="8810" y="921"/>
                    <a:pt x="8224" y="1025"/>
                  </a:cubicBezTo>
                  <a:cubicBezTo>
                    <a:pt x="7513" y="1151"/>
                    <a:pt x="6780" y="1256"/>
                    <a:pt x="6069" y="1402"/>
                  </a:cubicBezTo>
                  <a:cubicBezTo>
                    <a:pt x="5797" y="1444"/>
                    <a:pt x="5483" y="1528"/>
                    <a:pt x="5190" y="1632"/>
                  </a:cubicBezTo>
                  <a:cubicBezTo>
                    <a:pt x="4646" y="1841"/>
                    <a:pt x="4081" y="2051"/>
                    <a:pt x="3558" y="2281"/>
                  </a:cubicBezTo>
                  <a:cubicBezTo>
                    <a:pt x="2805" y="2616"/>
                    <a:pt x="2093" y="3097"/>
                    <a:pt x="1466" y="3662"/>
                  </a:cubicBezTo>
                  <a:cubicBezTo>
                    <a:pt x="1110" y="3976"/>
                    <a:pt x="942" y="4373"/>
                    <a:pt x="942" y="4854"/>
                  </a:cubicBezTo>
                  <a:cubicBezTo>
                    <a:pt x="942" y="5838"/>
                    <a:pt x="901" y="6863"/>
                    <a:pt x="1214" y="7826"/>
                  </a:cubicBezTo>
                  <a:cubicBezTo>
                    <a:pt x="1298" y="8035"/>
                    <a:pt x="1298" y="8265"/>
                    <a:pt x="1340" y="8474"/>
                  </a:cubicBezTo>
                  <a:cubicBezTo>
                    <a:pt x="1528" y="9165"/>
                    <a:pt x="1738" y="9813"/>
                    <a:pt x="2177" y="10399"/>
                  </a:cubicBezTo>
                  <a:cubicBezTo>
                    <a:pt x="2512" y="10818"/>
                    <a:pt x="2784" y="11257"/>
                    <a:pt x="2930" y="11780"/>
                  </a:cubicBezTo>
                  <a:cubicBezTo>
                    <a:pt x="3035" y="12073"/>
                    <a:pt x="3181" y="12324"/>
                    <a:pt x="3411" y="12533"/>
                  </a:cubicBezTo>
                  <a:cubicBezTo>
                    <a:pt x="3955" y="13036"/>
                    <a:pt x="4395" y="13580"/>
                    <a:pt x="4792" y="14186"/>
                  </a:cubicBezTo>
                  <a:cubicBezTo>
                    <a:pt x="5232" y="14856"/>
                    <a:pt x="5818" y="15442"/>
                    <a:pt x="6529" y="15839"/>
                  </a:cubicBezTo>
                  <a:cubicBezTo>
                    <a:pt x="6676" y="15902"/>
                    <a:pt x="6801" y="16007"/>
                    <a:pt x="6906" y="16111"/>
                  </a:cubicBezTo>
                  <a:cubicBezTo>
                    <a:pt x="7324" y="16593"/>
                    <a:pt x="7889" y="16844"/>
                    <a:pt x="8433" y="17137"/>
                  </a:cubicBezTo>
                  <a:cubicBezTo>
                    <a:pt x="8559" y="17095"/>
                    <a:pt x="8663" y="17032"/>
                    <a:pt x="8789" y="16948"/>
                  </a:cubicBezTo>
                  <a:cubicBezTo>
                    <a:pt x="8893" y="16906"/>
                    <a:pt x="9082" y="17011"/>
                    <a:pt x="9103" y="16885"/>
                  </a:cubicBezTo>
                  <a:cubicBezTo>
                    <a:pt x="8726" y="16362"/>
                    <a:pt x="8370" y="15881"/>
                    <a:pt x="8015" y="15379"/>
                  </a:cubicBezTo>
                  <a:cubicBezTo>
                    <a:pt x="7910" y="15233"/>
                    <a:pt x="7826" y="15023"/>
                    <a:pt x="7701" y="14919"/>
                  </a:cubicBezTo>
                  <a:cubicBezTo>
                    <a:pt x="7261" y="14500"/>
                    <a:pt x="7052" y="13977"/>
                    <a:pt x="6843" y="13391"/>
                  </a:cubicBezTo>
                  <a:cubicBezTo>
                    <a:pt x="6487" y="12408"/>
                    <a:pt x="6132" y="11403"/>
                    <a:pt x="5797" y="10420"/>
                  </a:cubicBezTo>
                  <a:cubicBezTo>
                    <a:pt x="5546" y="9730"/>
                    <a:pt x="5441" y="8997"/>
                    <a:pt x="5504" y="8265"/>
                  </a:cubicBezTo>
                  <a:cubicBezTo>
                    <a:pt x="5525" y="7888"/>
                    <a:pt x="5713" y="7616"/>
                    <a:pt x="6048" y="7512"/>
                  </a:cubicBezTo>
                  <a:cubicBezTo>
                    <a:pt x="6320" y="7428"/>
                    <a:pt x="6592" y="7386"/>
                    <a:pt x="6864" y="7386"/>
                  </a:cubicBezTo>
                  <a:cubicBezTo>
                    <a:pt x="8203" y="7323"/>
                    <a:pt x="7847" y="7491"/>
                    <a:pt x="8684" y="6654"/>
                  </a:cubicBezTo>
                  <a:cubicBezTo>
                    <a:pt x="9061" y="6277"/>
                    <a:pt x="9500" y="6068"/>
                    <a:pt x="10044" y="6110"/>
                  </a:cubicBezTo>
                  <a:cubicBezTo>
                    <a:pt x="10316" y="6131"/>
                    <a:pt x="10546" y="6131"/>
                    <a:pt x="10818" y="6110"/>
                  </a:cubicBezTo>
                  <a:cubicBezTo>
                    <a:pt x="11195" y="6068"/>
                    <a:pt x="11509" y="6173"/>
                    <a:pt x="11781" y="6486"/>
                  </a:cubicBezTo>
                  <a:cubicBezTo>
                    <a:pt x="11990" y="6758"/>
                    <a:pt x="12241" y="6863"/>
                    <a:pt x="12597" y="6842"/>
                  </a:cubicBezTo>
                  <a:cubicBezTo>
                    <a:pt x="12974" y="6779"/>
                    <a:pt x="13287" y="6947"/>
                    <a:pt x="13559" y="7219"/>
                  </a:cubicBezTo>
                  <a:cubicBezTo>
                    <a:pt x="13685" y="7386"/>
                    <a:pt x="13852" y="7491"/>
                    <a:pt x="13978" y="7637"/>
                  </a:cubicBezTo>
                  <a:cubicBezTo>
                    <a:pt x="14606" y="8307"/>
                    <a:pt x="15003" y="9018"/>
                    <a:pt x="14919" y="9981"/>
                  </a:cubicBezTo>
                  <a:cubicBezTo>
                    <a:pt x="14899" y="10315"/>
                    <a:pt x="14919" y="10650"/>
                    <a:pt x="14919" y="10964"/>
                  </a:cubicBezTo>
                  <a:cubicBezTo>
                    <a:pt x="14919" y="11152"/>
                    <a:pt x="14899" y="11362"/>
                    <a:pt x="14836" y="11550"/>
                  </a:cubicBezTo>
                  <a:cubicBezTo>
                    <a:pt x="14606" y="12199"/>
                    <a:pt x="14396" y="12868"/>
                    <a:pt x="14103" y="13496"/>
                  </a:cubicBezTo>
                  <a:cubicBezTo>
                    <a:pt x="13831" y="14082"/>
                    <a:pt x="13643" y="14709"/>
                    <a:pt x="13622" y="15442"/>
                  </a:cubicBezTo>
                  <a:close/>
                  <a:moveTo>
                    <a:pt x="12743" y="7805"/>
                  </a:moveTo>
                  <a:cubicBezTo>
                    <a:pt x="12722" y="7888"/>
                    <a:pt x="12702" y="7930"/>
                    <a:pt x="12722" y="7993"/>
                  </a:cubicBezTo>
                  <a:cubicBezTo>
                    <a:pt x="13015" y="8788"/>
                    <a:pt x="12911" y="9625"/>
                    <a:pt x="12911" y="10462"/>
                  </a:cubicBezTo>
                  <a:cubicBezTo>
                    <a:pt x="12911" y="10755"/>
                    <a:pt x="12848" y="11027"/>
                    <a:pt x="12639" y="11236"/>
                  </a:cubicBezTo>
                  <a:cubicBezTo>
                    <a:pt x="12534" y="11341"/>
                    <a:pt x="12471" y="11508"/>
                    <a:pt x="12367" y="11655"/>
                  </a:cubicBezTo>
                  <a:cubicBezTo>
                    <a:pt x="12116" y="11989"/>
                    <a:pt x="11739" y="12073"/>
                    <a:pt x="11425" y="11801"/>
                  </a:cubicBezTo>
                  <a:cubicBezTo>
                    <a:pt x="11258" y="11675"/>
                    <a:pt x="11153" y="11508"/>
                    <a:pt x="11049" y="11362"/>
                  </a:cubicBezTo>
                  <a:cubicBezTo>
                    <a:pt x="10714" y="10734"/>
                    <a:pt x="10505" y="10064"/>
                    <a:pt x="10505" y="9374"/>
                  </a:cubicBezTo>
                  <a:cubicBezTo>
                    <a:pt x="10505" y="8579"/>
                    <a:pt x="10400" y="7805"/>
                    <a:pt x="10965" y="7156"/>
                  </a:cubicBezTo>
                  <a:cubicBezTo>
                    <a:pt x="11007" y="7114"/>
                    <a:pt x="10965" y="7051"/>
                    <a:pt x="11007" y="6989"/>
                  </a:cubicBezTo>
                  <a:cubicBezTo>
                    <a:pt x="9668" y="6842"/>
                    <a:pt x="9354" y="6968"/>
                    <a:pt x="8852" y="7909"/>
                  </a:cubicBezTo>
                  <a:cubicBezTo>
                    <a:pt x="8914" y="7951"/>
                    <a:pt x="8977" y="7993"/>
                    <a:pt x="9040" y="8035"/>
                  </a:cubicBezTo>
                  <a:cubicBezTo>
                    <a:pt x="9500" y="8370"/>
                    <a:pt x="9814" y="8830"/>
                    <a:pt x="9877" y="9416"/>
                  </a:cubicBezTo>
                  <a:cubicBezTo>
                    <a:pt x="9877" y="9520"/>
                    <a:pt x="9961" y="9625"/>
                    <a:pt x="10002" y="9730"/>
                  </a:cubicBezTo>
                  <a:cubicBezTo>
                    <a:pt x="10212" y="10211"/>
                    <a:pt x="10170" y="10734"/>
                    <a:pt x="10107" y="11236"/>
                  </a:cubicBezTo>
                  <a:cubicBezTo>
                    <a:pt x="10065" y="11675"/>
                    <a:pt x="9709" y="11968"/>
                    <a:pt x="9333" y="12136"/>
                  </a:cubicBezTo>
                  <a:cubicBezTo>
                    <a:pt x="9061" y="12240"/>
                    <a:pt x="8747" y="12199"/>
                    <a:pt x="8559" y="11989"/>
                  </a:cubicBezTo>
                  <a:cubicBezTo>
                    <a:pt x="8412" y="11801"/>
                    <a:pt x="8245" y="11592"/>
                    <a:pt x="8140" y="11362"/>
                  </a:cubicBezTo>
                  <a:cubicBezTo>
                    <a:pt x="7910" y="10839"/>
                    <a:pt x="7785" y="10315"/>
                    <a:pt x="7785" y="9730"/>
                  </a:cubicBezTo>
                  <a:lnTo>
                    <a:pt x="7785" y="8642"/>
                  </a:lnTo>
                  <a:cubicBezTo>
                    <a:pt x="7785" y="8474"/>
                    <a:pt x="7701" y="8328"/>
                    <a:pt x="7680" y="8202"/>
                  </a:cubicBezTo>
                  <a:cubicBezTo>
                    <a:pt x="6885" y="8118"/>
                    <a:pt x="6885" y="8118"/>
                    <a:pt x="6424" y="8265"/>
                  </a:cubicBezTo>
                  <a:cubicBezTo>
                    <a:pt x="6236" y="8976"/>
                    <a:pt x="6362" y="9416"/>
                    <a:pt x="6571" y="10085"/>
                  </a:cubicBezTo>
                  <a:cubicBezTo>
                    <a:pt x="6927" y="11069"/>
                    <a:pt x="7303" y="12073"/>
                    <a:pt x="7659" y="13056"/>
                  </a:cubicBezTo>
                  <a:cubicBezTo>
                    <a:pt x="7826" y="13559"/>
                    <a:pt x="8015" y="14061"/>
                    <a:pt x="8412" y="14416"/>
                  </a:cubicBezTo>
                  <a:cubicBezTo>
                    <a:pt x="8559" y="14584"/>
                    <a:pt x="8663" y="14793"/>
                    <a:pt x="8768" y="14960"/>
                  </a:cubicBezTo>
                  <a:cubicBezTo>
                    <a:pt x="9186" y="15693"/>
                    <a:pt x="9689" y="16362"/>
                    <a:pt x="10484" y="16781"/>
                  </a:cubicBezTo>
                  <a:cubicBezTo>
                    <a:pt x="11111" y="16383"/>
                    <a:pt x="11886" y="16279"/>
                    <a:pt x="12471" y="15777"/>
                  </a:cubicBezTo>
                  <a:cubicBezTo>
                    <a:pt x="12492" y="15567"/>
                    <a:pt x="12492" y="15337"/>
                    <a:pt x="12576" y="15128"/>
                  </a:cubicBezTo>
                  <a:cubicBezTo>
                    <a:pt x="12953" y="13956"/>
                    <a:pt x="13371" y="12764"/>
                    <a:pt x="13831" y="11592"/>
                  </a:cubicBezTo>
                  <a:cubicBezTo>
                    <a:pt x="13957" y="11257"/>
                    <a:pt x="14041" y="10922"/>
                    <a:pt x="14041" y="10546"/>
                  </a:cubicBezTo>
                  <a:cubicBezTo>
                    <a:pt x="14041" y="10315"/>
                    <a:pt x="13999" y="10106"/>
                    <a:pt x="14041" y="9876"/>
                  </a:cubicBezTo>
                  <a:cubicBezTo>
                    <a:pt x="14083" y="9269"/>
                    <a:pt x="13831" y="8767"/>
                    <a:pt x="13434" y="8349"/>
                  </a:cubicBezTo>
                  <a:cubicBezTo>
                    <a:pt x="13246" y="8139"/>
                    <a:pt x="13057" y="7846"/>
                    <a:pt x="12743" y="7805"/>
                  </a:cubicBezTo>
                  <a:close/>
                  <a:moveTo>
                    <a:pt x="13957" y="16634"/>
                  </a:moveTo>
                  <a:cubicBezTo>
                    <a:pt x="13476" y="16697"/>
                    <a:pt x="13162" y="16718"/>
                    <a:pt x="12827" y="16781"/>
                  </a:cubicBezTo>
                  <a:cubicBezTo>
                    <a:pt x="12702" y="16802"/>
                    <a:pt x="12534" y="16823"/>
                    <a:pt x="12430" y="16885"/>
                  </a:cubicBezTo>
                  <a:cubicBezTo>
                    <a:pt x="11634" y="17220"/>
                    <a:pt x="10818" y="17576"/>
                    <a:pt x="10002" y="17953"/>
                  </a:cubicBezTo>
                  <a:cubicBezTo>
                    <a:pt x="9772" y="18057"/>
                    <a:pt x="9584" y="18204"/>
                    <a:pt x="9605" y="18518"/>
                  </a:cubicBezTo>
                  <a:cubicBezTo>
                    <a:pt x="10191" y="18685"/>
                    <a:pt x="10337" y="18706"/>
                    <a:pt x="10735" y="18559"/>
                  </a:cubicBezTo>
                  <a:cubicBezTo>
                    <a:pt x="11049" y="18413"/>
                    <a:pt x="11362" y="18371"/>
                    <a:pt x="11697" y="18371"/>
                  </a:cubicBezTo>
                  <a:cubicBezTo>
                    <a:pt x="11948" y="18371"/>
                    <a:pt x="12199" y="18287"/>
                    <a:pt x="12430" y="18204"/>
                  </a:cubicBezTo>
                  <a:cubicBezTo>
                    <a:pt x="12639" y="18162"/>
                    <a:pt x="12848" y="18078"/>
                    <a:pt x="13099" y="18057"/>
                  </a:cubicBezTo>
                  <a:cubicBezTo>
                    <a:pt x="13539" y="17994"/>
                    <a:pt x="13957" y="17827"/>
                    <a:pt x="14292" y="17534"/>
                  </a:cubicBezTo>
                  <a:cubicBezTo>
                    <a:pt x="14292" y="17450"/>
                    <a:pt x="14355" y="17346"/>
                    <a:pt x="14313" y="17304"/>
                  </a:cubicBezTo>
                  <a:cubicBezTo>
                    <a:pt x="14208" y="17032"/>
                    <a:pt x="14083" y="16844"/>
                    <a:pt x="13957" y="16634"/>
                  </a:cubicBezTo>
                  <a:close/>
                  <a:moveTo>
                    <a:pt x="10609" y="21321"/>
                  </a:moveTo>
                  <a:cubicBezTo>
                    <a:pt x="11216" y="21196"/>
                    <a:pt x="11676" y="21112"/>
                    <a:pt x="12178" y="21007"/>
                  </a:cubicBezTo>
                  <a:cubicBezTo>
                    <a:pt x="12681" y="20903"/>
                    <a:pt x="13162" y="20694"/>
                    <a:pt x="13664" y="20568"/>
                  </a:cubicBezTo>
                  <a:cubicBezTo>
                    <a:pt x="14103" y="20442"/>
                    <a:pt x="14668" y="20463"/>
                    <a:pt x="15003" y="20024"/>
                  </a:cubicBezTo>
                  <a:cubicBezTo>
                    <a:pt x="14919" y="19961"/>
                    <a:pt x="14899" y="19919"/>
                    <a:pt x="14836" y="19919"/>
                  </a:cubicBezTo>
                  <a:cubicBezTo>
                    <a:pt x="13957" y="19919"/>
                    <a:pt x="13120" y="20170"/>
                    <a:pt x="12220" y="20275"/>
                  </a:cubicBezTo>
                  <a:cubicBezTo>
                    <a:pt x="11969" y="20296"/>
                    <a:pt x="11697" y="20442"/>
                    <a:pt x="11446" y="20505"/>
                  </a:cubicBezTo>
                  <a:cubicBezTo>
                    <a:pt x="11216" y="20589"/>
                    <a:pt x="10965" y="20652"/>
                    <a:pt x="10735" y="20714"/>
                  </a:cubicBezTo>
                  <a:cubicBezTo>
                    <a:pt x="10693" y="20756"/>
                    <a:pt x="10651" y="20777"/>
                    <a:pt x="10588" y="20819"/>
                  </a:cubicBezTo>
                  <a:cubicBezTo>
                    <a:pt x="10588" y="20966"/>
                    <a:pt x="10609" y="21112"/>
                    <a:pt x="10609" y="21321"/>
                  </a:cubicBezTo>
                  <a:close/>
                  <a:moveTo>
                    <a:pt x="10002" y="19752"/>
                  </a:moveTo>
                  <a:cubicBezTo>
                    <a:pt x="10421" y="19940"/>
                    <a:pt x="10735" y="19878"/>
                    <a:pt x="11111" y="19773"/>
                  </a:cubicBezTo>
                  <a:cubicBezTo>
                    <a:pt x="11551" y="19647"/>
                    <a:pt x="11990" y="19480"/>
                    <a:pt x="12471" y="19417"/>
                  </a:cubicBezTo>
                  <a:cubicBezTo>
                    <a:pt x="13141" y="19271"/>
                    <a:pt x="13831" y="19208"/>
                    <a:pt x="14522" y="19103"/>
                  </a:cubicBezTo>
                  <a:lnTo>
                    <a:pt x="14522" y="18518"/>
                  </a:lnTo>
                  <a:cubicBezTo>
                    <a:pt x="13790" y="18769"/>
                    <a:pt x="13120" y="18957"/>
                    <a:pt x="12430" y="19145"/>
                  </a:cubicBezTo>
                  <a:cubicBezTo>
                    <a:pt x="12325" y="19187"/>
                    <a:pt x="12220" y="19229"/>
                    <a:pt x="12116" y="19208"/>
                  </a:cubicBezTo>
                  <a:cubicBezTo>
                    <a:pt x="11467" y="19103"/>
                    <a:pt x="10902" y="19480"/>
                    <a:pt x="10274" y="19543"/>
                  </a:cubicBezTo>
                  <a:cubicBezTo>
                    <a:pt x="10170" y="19522"/>
                    <a:pt x="10086" y="19647"/>
                    <a:pt x="10002" y="19752"/>
                  </a:cubicBezTo>
                  <a:close/>
                  <a:moveTo>
                    <a:pt x="11739" y="8035"/>
                  </a:moveTo>
                  <a:cubicBezTo>
                    <a:pt x="11551" y="7951"/>
                    <a:pt x="11446" y="8118"/>
                    <a:pt x="11446" y="8223"/>
                  </a:cubicBezTo>
                  <a:cubicBezTo>
                    <a:pt x="11362" y="8976"/>
                    <a:pt x="11342" y="9709"/>
                    <a:pt x="11634" y="10441"/>
                  </a:cubicBezTo>
                  <a:cubicBezTo>
                    <a:pt x="11676" y="10567"/>
                    <a:pt x="11802" y="10650"/>
                    <a:pt x="12011" y="10525"/>
                  </a:cubicBezTo>
                  <a:cubicBezTo>
                    <a:pt x="11990" y="9709"/>
                    <a:pt x="12178" y="8851"/>
                    <a:pt x="11739" y="8035"/>
                  </a:cubicBezTo>
                  <a:close/>
                  <a:moveTo>
                    <a:pt x="14083" y="21426"/>
                  </a:moveTo>
                  <a:cubicBezTo>
                    <a:pt x="13162" y="21510"/>
                    <a:pt x="12806" y="21614"/>
                    <a:pt x="12220" y="21991"/>
                  </a:cubicBezTo>
                  <a:cubicBezTo>
                    <a:pt x="12597" y="22137"/>
                    <a:pt x="12911" y="22263"/>
                    <a:pt x="13225" y="22367"/>
                  </a:cubicBezTo>
                  <a:cubicBezTo>
                    <a:pt x="13852" y="22012"/>
                    <a:pt x="13852" y="22012"/>
                    <a:pt x="14083" y="21426"/>
                  </a:cubicBezTo>
                  <a:close/>
                  <a:moveTo>
                    <a:pt x="9145" y="11257"/>
                  </a:moveTo>
                  <a:cubicBezTo>
                    <a:pt x="9354" y="10839"/>
                    <a:pt x="9375" y="10504"/>
                    <a:pt x="9249" y="10232"/>
                  </a:cubicBezTo>
                  <a:cubicBezTo>
                    <a:pt x="9124" y="9918"/>
                    <a:pt x="9040" y="9604"/>
                    <a:pt x="8977" y="9269"/>
                  </a:cubicBezTo>
                  <a:cubicBezTo>
                    <a:pt x="8956" y="9165"/>
                    <a:pt x="8831" y="9081"/>
                    <a:pt x="8705" y="8955"/>
                  </a:cubicBezTo>
                  <a:cubicBezTo>
                    <a:pt x="8601" y="9771"/>
                    <a:pt x="8642" y="10462"/>
                    <a:pt x="9145" y="1125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3"/>
            <p:cNvSpPr/>
            <p:nvPr/>
          </p:nvSpPr>
          <p:spPr>
            <a:xfrm>
              <a:off x="437500" y="2678475"/>
              <a:ext cx="84775" cy="66450"/>
            </a:xfrm>
            <a:custGeom>
              <a:avLst/>
              <a:gdLst/>
              <a:ahLst/>
              <a:cxnLst/>
              <a:rect l="l" t="t" r="r" b="b"/>
              <a:pathLst>
                <a:path w="3391" h="2658" extrusionOk="0">
                  <a:moveTo>
                    <a:pt x="712" y="0"/>
                  </a:moveTo>
                  <a:cubicBezTo>
                    <a:pt x="1089" y="42"/>
                    <a:pt x="1486" y="147"/>
                    <a:pt x="1675" y="461"/>
                  </a:cubicBezTo>
                  <a:cubicBezTo>
                    <a:pt x="1926" y="858"/>
                    <a:pt x="2281" y="1088"/>
                    <a:pt x="2637" y="1381"/>
                  </a:cubicBezTo>
                  <a:cubicBezTo>
                    <a:pt x="2825" y="1549"/>
                    <a:pt x="3014" y="1716"/>
                    <a:pt x="3181" y="1904"/>
                  </a:cubicBezTo>
                  <a:cubicBezTo>
                    <a:pt x="3369" y="2093"/>
                    <a:pt x="3390" y="2281"/>
                    <a:pt x="3286" y="2427"/>
                  </a:cubicBezTo>
                  <a:cubicBezTo>
                    <a:pt x="3160" y="2595"/>
                    <a:pt x="2909" y="2658"/>
                    <a:pt x="2700" y="2595"/>
                  </a:cubicBezTo>
                  <a:cubicBezTo>
                    <a:pt x="2616" y="2553"/>
                    <a:pt x="2532" y="2511"/>
                    <a:pt x="2491" y="2448"/>
                  </a:cubicBezTo>
                  <a:cubicBezTo>
                    <a:pt x="2135" y="2197"/>
                    <a:pt x="1779" y="1904"/>
                    <a:pt x="1444" y="1653"/>
                  </a:cubicBezTo>
                  <a:cubicBezTo>
                    <a:pt x="1361" y="1570"/>
                    <a:pt x="1256" y="1507"/>
                    <a:pt x="1193" y="1402"/>
                  </a:cubicBezTo>
                  <a:cubicBezTo>
                    <a:pt x="1026" y="1046"/>
                    <a:pt x="733" y="879"/>
                    <a:pt x="356" y="816"/>
                  </a:cubicBezTo>
                  <a:cubicBezTo>
                    <a:pt x="315" y="774"/>
                    <a:pt x="252" y="774"/>
                    <a:pt x="210" y="733"/>
                  </a:cubicBezTo>
                  <a:cubicBezTo>
                    <a:pt x="22" y="628"/>
                    <a:pt x="1" y="251"/>
                    <a:pt x="210" y="189"/>
                  </a:cubicBezTo>
                  <a:cubicBezTo>
                    <a:pt x="356" y="105"/>
                    <a:pt x="545" y="42"/>
                    <a:pt x="7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3"/>
            <p:cNvSpPr/>
            <p:nvPr/>
          </p:nvSpPr>
          <p:spPr>
            <a:xfrm>
              <a:off x="853350" y="3366325"/>
              <a:ext cx="72750" cy="94200"/>
            </a:xfrm>
            <a:custGeom>
              <a:avLst/>
              <a:gdLst/>
              <a:ahLst/>
              <a:cxnLst/>
              <a:rect l="l" t="t" r="r" b="b"/>
              <a:pathLst>
                <a:path w="2910" h="3768" extrusionOk="0">
                  <a:moveTo>
                    <a:pt x="2909" y="3265"/>
                  </a:moveTo>
                  <a:cubicBezTo>
                    <a:pt x="2847" y="3370"/>
                    <a:pt x="2826" y="3453"/>
                    <a:pt x="2784" y="3537"/>
                  </a:cubicBezTo>
                  <a:cubicBezTo>
                    <a:pt x="2679" y="3704"/>
                    <a:pt x="2449" y="3767"/>
                    <a:pt x="2303" y="3600"/>
                  </a:cubicBezTo>
                  <a:cubicBezTo>
                    <a:pt x="2261" y="3558"/>
                    <a:pt x="2219" y="3537"/>
                    <a:pt x="2198" y="3474"/>
                  </a:cubicBezTo>
                  <a:cubicBezTo>
                    <a:pt x="1528" y="2595"/>
                    <a:pt x="880" y="1675"/>
                    <a:pt x="252" y="775"/>
                  </a:cubicBezTo>
                  <a:cubicBezTo>
                    <a:pt x="22" y="461"/>
                    <a:pt x="1" y="210"/>
                    <a:pt x="147" y="126"/>
                  </a:cubicBezTo>
                  <a:cubicBezTo>
                    <a:pt x="378" y="1"/>
                    <a:pt x="566" y="147"/>
                    <a:pt x="754" y="294"/>
                  </a:cubicBezTo>
                  <a:cubicBezTo>
                    <a:pt x="838" y="336"/>
                    <a:pt x="880" y="398"/>
                    <a:pt x="943" y="440"/>
                  </a:cubicBezTo>
                  <a:cubicBezTo>
                    <a:pt x="1528" y="1193"/>
                    <a:pt x="2198" y="1926"/>
                    <a:pt x="2679" y="2763"/>
                  </a:cubicBezTo>
                  <a:cubicBezTo>
                    <a:pt x="2805" y="2930"/>
                    <a:pt x="2847" y="3118"/>
                    <a:pt x="2909" y="326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3"/>
            <p:cNvSpPr/>
            <p:nvPr/>
          </p:nvSpPr>
          <p:spPr>
            <a:xfrm>
              <a:off x="347000" y="2867825"/>
              <a:ext cx="103600" cy="43975"/>
            </a:xfrm>
            <a:custGeom>
              <a:avLst/>
              <a:gdLst/>
              <a:ahLst/>
              <a:cxnLst/>
              <a:rect l="l" t="t" r="r" b="b"/>
              <a:pathLst>
                <a:path w="4144" h="1759" extrusionOk="0">
                  <a:moveTo>
                    <a:pt x="106" y="1"/>
                  </a:moveTo>
                  <a:cubicBezTo>
                    <a:pt x="566" y="252"/>
                    <a:pt x="984" y="210"/>
                    <a:pt x="1403" y="252"/>
                  </a:cubicBezTo>
                  <a:cubicBezTo>
                    <a:pt x="2177" y="294"/>
                    <a:pt x="2909" y="524"/>
                    <a:pt x="3642" y="796"/>
                  </a:cubicBezTo>
                  <a:cubicBezTo>
                    <a:pt x="3809" y="838"/>
                    <a:pt x="3955" y="1026"/>
                    <a:pt x="4060" y="1193"/>
                  </a:cubicBezTo>
                  <a:cubicBezTo>
                    <a:pt x="4123" y="1256"/>
                    <a:pt x="4144" y="1423"/>
                    <a:pt x="4123" y="1507"/>
                  </a:cubicBezTo>
                  <a:cubicBezTo>
                    <a:pt x="4060" y="1612"/>
                    <a:pt x="3935" y="1675"/>
                    <a:pt x="3809" y="1737"/>
                  </a:cubicBezTo>
                  <a:cubicBezTo>
                    <a:pt x="3746" y="1758"/>
                    <a:pt x="3621" y="1737"/>
                    <a:pt x="3558" y="1716"/>
                  </a:cubicBezTo>
                  <a:cubicBezTo>
                    <a:pt x="2784" y="1319"/>
                    <a:pt x="1947" y="1214"/>
                    <a:pt x="1110" y="984"/>
                  </a:cubicBezTo>
                  <a:cubicBezTo>
                    <a:pt x="796" y="900"/>
                    <a:pt x="482" y="733"/>
                    <a:pt x="189" y="586"/>
                  </a:cubicBezTo>
                  <a:cubicBezTo>
                    <a:pt x="106" y="524"/>
                    <a:pt x="64" y="398"/>
                    <a:pt x="43" y="314"/>
                  </a:cubicBezTo>
                  <a:cubicBezTo>
                    <a:pt x="1" y="273"/>
                    <a:pt x="64" y="189"/>
                    <a:pt x="1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3"/>
            <p:cNvSpPr/>
            <p:nvPr/>
          </p:nvSpPr>
          <p:spPr>
            <a:xfrm>
              <a:off x="617450" y="2571750"/>
              <a:ext cx="30350" cy="88950"/>
            </a:xfrm>
            <a:custGeom>
              <a:avLst/>
              <a:gdLst/>
              <a:ahLst/>
              <a:cxnLst/>
              <a:rect l="l" t="t" r="r" b="b"/>
              <a:pathLst>
                <a:path w="1214" h="3558" extrusionOk="0">
                  <a:moveTo>
                    <a:pt x="628" y="1"/>
                  </a:moveTo>
                  <a:cubicBezTo>
                    <a:pt x="1026" y="315"/>
                    <a:pt x="1088" y="691"/>
                    <a:pt x="1151" y="1047"/>
                  </a:cubicBezTo>
                  <a:cubicBezTo>
                    <a:pt x="1172" y="1319"/>
                    <a:pt x="1151" y="1591"/>
                    <a:pt x="1151" y="1884"/>
                  </a:cubicBezTo>
                  <a:cubicBezTo>
                    <a:pt x="1172" y="2282"/>
                    <a:pt x="1172" y="2679"/>
                    <a:pt x="1193" y="3035"/>
                  </a:cubicBezTo>
                  <a:cubicBezTo>
                    <a:pt x="1214" y="3223"/>
                    <a:pt x="1172" y="3370"/>
                    <a:pt x="1005" y="3453"/>
                  </a:cubicBezTo>
                  <a:cubicBezTo>
                    <a:pt x="858" y="3558"/>
                    <a:pt x="670" y="3516"/>
                    <a:pt x="544" y="3411"/>
                  </a:cubicBezTo>
                  <a:cubicBezTo>
                    <a:pt x="419" y="3265"/>
                    <a:pt x="231" y="3118"/>
                    <a:pt x="210" y="2951"/>
                  </a:cubicBezTo>
                  <a:cubicBezTo>
                    <a:pt x="126" y="2072"/>
                    <a:pt x="0" y="1173"/>
                    <a:pt x="356" y="336"/>
                  </a:cubicBezTo>
                  <a:cubicBezTo>
                    <a:pt x="440" y="252"/>
                    <a:pt x="482" y="189"/>
                    <a:pt x="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3"/>
            <p:cNvSpPr/>
            <p:nvPr/>
          </p:nvSpPr>
          <p:spPr>
            <a:xfrm>
              <a:off x="772275" y="2583800"/>
              <a:ext cx="44500" cy="72200"/>
            </a:xfrm>
            <a:custGeom>
              <a:avLst/>
              <a:gdLst/>
              <a:ahLst/>
              <a:cxnLst/>
              <a:rect l="l" t="t" r="r" b="b"/>
              <a:pathLst>
                <a:path w="1780" h="2888" extrusionOk="0">
                  <a:moveTo>
                    <a:pt x="1" y="2092"/>
                  </a:moveTo>
                  <a:cubicBezTo>
                    <a:pt x="147" y="1423"/>
                    <a:pt x="147" y="753"/>
                    <a:pt x="754" y="272"/>
                  </a:cubicBezTo>
                  <a:cubicBezTo>
                    <a:pt x="838" y="230"/>
                    <a:pt x="880" y="167"/>
                    <a:pt x="963" y="126"/>
                  </a:cubicBezTo>
                  <a:cubicBezTo>
                    <a:pt x="1173" y="0"/>
                    <a:pt x="1465" y="0"/>
                    <a:pt x="1591" y="126"/>
                  </a:cubicBezTo>
                  <a:cubicBezTo>
                    <a:pt x="1717" y="251"/>
                    <a:pt x="1779" y="544"/>
                    <a:pt x="1612" y="753"/>
                  </a:cubicBezTo>
                  <a:cubicBezTo>
                    <a:pt x="1193" y="1214"/>
                    <a:pt x="1047" y="1737"/>
                    <a:pt x="963" y="2344"/>
                  </a:cubicBezTo>
                  <a:cubicBezTo>
                    <a:pt x="963" y="2427"/>
                    <a:pt x="921" y="2511"/>
                    <a:pt x="880" y="2574"/>
                  </a:cubicBezTo>
                  <a:cubicBezTo>
                    <a:pt x="817" y="2741"/>
                    <a:pt x="712" y="2888"/>
                    <a:pt x="524" y="2867"/>
                  </a:cubicBezTo>
                  <a:cubicBezTo>
                    <a:pt x="398" y="2846"/>
                    <a:pt x="231" y="2720"/>
                    <a:pt x="147" y="2574"/>
                  </a:cubicBezTo>
                  <a:cubicBezTo>
                    <a:pt x="43" y="2427"/>
                    <a:pt x="22" y="2260"/>
                    <a:pt x="1" y="2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3"/>
            <p:cNvSpPr/>
            <p:nvPr/>
          </p:nvSpPr>
          <p:spPr>
            <a:xfrm>
              <a:off x="373175" y="3021100"/>
              <a:ext cx="71675" cy="30875"/>
            </a:xfrm>
            <a:custGeom>
              <a:avLst/>
              <a:gdLst/>
              <a:ahLst/>
              <a:cxnLst/>
              <a:rect l="l" t="t" r="r" b="b"/>
              <a:pathLst>
                <a:path w="2867" h="1235" extrusionOk="0">
                  <a:moveTo>
                    <a:pt x="900" y="1235"/>
                  </a:moveTo>
                  <a:cubicBezTo>
                    <a:pt x="670" y="1193"/>
                    <a:pt x="481" y="1193"/>
                    <a:pt x="314" y="1130"/>
                  </a:cubicBezTo>
                  <a:cubicBezTo>
                    <a:pt x="209" y="1067"/>
                    <a:pt x="105" y="942"/>
                    <a:pt x="63" y="837"/>
                  </a:cubicBezTo>
                  <a:cubicBezTo>
                    <a:pt x="0" y="649"/>
                    <a:pt x="147" y="523"/>
                    <a:pt x="293" y="440"/>
                  </a:cubicBezTo>
                  <a:cubicBezTo>
                    <a:pt x="356" y="419"/>
                    <a:pt x="398" y="398"/>
                    <a:pt x="460" y="398"/>
                  </a:cubicBezTo>
                  <a:cubicBezTo>
                    <a:pt x="1130" y="251"/>
                    <a:pt x="1820" y="126"/>
                    <a:pt x="2490" y="21"/>
                  </a:cubicBezTo>
                  <a:cubicBezTo>
                    <a:pt x="2595" y="0"/>
                    <a:pt x="2783" y="105"/>
                    <a:pt x="2804" y="209"/>
                  </a:cubicBezTo>
                  <a:cubicBezTo>
                    <a:pt x="2867" y="314"/>
                    <a:pt x="2804" y="502"/>
                    <a:pt x="2720" y="565"/>
                  </a:cubicBezTo>
                  <a:cubicBezTo>
                    <a:pt x="2616" y="712"/>
                    <a:pt x="2490" y="816"/>
                    <a:pt x="2344" y="858"/>
                  </a:cubicBezTo>
                  <a:cubicBezTo>
                    <a:pt x="1862" y="1026"/>
                    <a:pt x="1339" y="1130"/>
                    <a:pt x="900" y="12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 name="Google Shape;227;p33"/>
          <p:cNvGrpSpPr/>
          <p:nvPr/>
        </p:nvGrpSpPr>
        <p:grpSpPr>
          <a:xfrm>
            <a:off x="6368425" y="3177488"/>
            <a:ext cx="2372800" cy="1808625"/>
            <a:chOff x="6368425" y="3177488"/>
            <a:chExt cx="2372800" cy="1808625"/>
          </a:xfrm>
        </p:grpSpPr>
        <p:sp>
          <p:nvSpPr>
            <p:cNvPr id="228" name="Google Shape;228;p33"/>
            <p:cNvSpPr/>
            <p:nvPr/>
          </p:nvSpPr>
          <p:spPr>
            <a:xfrm>
              <a:off x="6790225" y="4710413"/>
              <a:ext cx="177350" cy="192000"/>
            </a:xfrm>
            <a:custGeom>
              <a:avLst/>
              <a:gdLst/>
              <a:ahLst/>
              <a:cxnLst/>
              <a:rect l="l" t="t" r="r" b="b"/>
              <a:pathLst>
                <a:path w="7094" h="7680" extrusionOk="0">
                  <a:moveTo>
                    <a:pt x="1423" y="1"/>
                  </a:moveTo>
                  <a:cubicBezTo>
                    <a:pt x="1946" y="398"/>
                    <a:pt x="2197" y="900"/>
                    <a:pt x="2490" y="1361"/>
                  </a:cubicBezTo>
                  <a:cubicBezTo>
                    <a:pt x="2616" y="1570"/>
                    <a:pt x="2699" y="1821"/>
                    <a:pt x="2888" y="1988"/>
                  </a:cubicBezTo>
                  <a:cubicBezTo>
                    <a:pt x="3473" y="2595"/>
                    <a:pt x="4059" y="3244"/>
                    <a:pt x="4520" y="3955"/>
                  </a:cubicBezTo>
                  <a:cubicBezTo>
                    <a:pt x="4771" y="4269"/>
                    <a:pt x="5001" y="4583"/>
                    <a:pt x="5231" y="4918"/>
                  </a:cubicBezTo>
                  <a:cubicBezTo>
                    <a:pt x="5524" y="5315"/>
                    <a:pt x="5775" y="5713"/>
                    <a:pt x="6173" y="6027"/>
                  </a:cubicBezTo>
                  <a:cubicBezTo>
                    <a:pt x="6549" y="6320"/>
                    <a:pt x="6779" y="6759"/>
                    <a:pt x="7093" y="7115"/>
                  </a:cubicBezTo>
                  <a:cubicBezTo>
                    <a:pt x="6445" y="7680"/>
                    <a:pt x="5670" y="7470"/>
                    <a:pt x="4938" y="7596"/>
                  </a:cubicBezTo>
                  <a:cubicBezTo>
                    <a:pt x="4248" y="6947"/>
                    <a:pt x="3557" y="6257"/>
                    <a:pt x="3034" y="5441"/>
                  </a:cubicBezTo>
                  <a:cubicBezTo>
                    <a:pt x="2323" y="4374"/>
                    <a:pt x="1548" y="3349"/>
                    <a:pt x="816" y="2302"/>
                  </a:cubicBezTo>
                  <a:cubicBezTo>
                    <a:pt x="691" y="2135"/>
                    <a:pt x="544" y="1988"/>
                    <a:pt x="398" y="1821"/>
                  </a:cubicBezTo>
                  <a:cubicBezTo>
                    <a:pt x="0" y="1361"/>
                    <a:pt x="0" y="1235"/>
                    <a:pt x="230" y="775"/>
                  </a:cubicBezTo>
                  <a:cubicBezTo>
                    <a:pt x="439" y="356"/>
                    <a:pt x="711" y="64"/>
                    <a:pt x="1235" y="210"/>
                  </a:cubicBezTo>
                  <a:cubicBezTo>
                    <a:pt x="1235" y="189"/>
                    <a:pt x="1318" y="84"/>
                    <a:pt x="1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3"/>
            <p:cNvSpPr/>
            <p:nvPr/>
          </p:nvSpPr>
          <p:spPr>
            <a:xfrm>
              <a:off x="6928825" y="4913388"/>
              <a:ext cx="55475" cy="45525"/>
            </a:xfrm>
            <a:custGeom>
              <a:avLst/>
              <a:gdLst/>
              <a:ahLst/>
              <a:cxnLst/>
              <a:rect l="l" t="t" r="r" b="b"/>
              <a:pathLst>
                <a:path w="2219" h="1821" extrusionOk="0">
                  <a:moveTo>
                    <a:pt x="1863" y="1820"/>
                  </a:moveTo>
                  <a:cubicBezTo>
                    <a:pt x="1319" y="1235"/>
                    <a:pt x="503" y="1025"/>
                    <a:pt x="1" y="314"/>
                  </a:cubicBezTo>
                  <a:cubicBezTo>
                    <a:pt x="629" y="188"/>
                    <a:pt x="1173" y="105"/>
                    <a:pt x="1737" y="0"/>
                  </a:cubicBezTo>
                  <a:cubicBezTo>
                    <a:pt x="1758" y="0"/>
                    <a:pt x="1779" y="21"/>
                    <a:pt x="1800" y="21"/>
                  </a:cubicBezTo>
                  <a:cubicBezTo>
                    <a:pt x="1905" y="356"/>
                    <a:pt x="2051" y="712"/>
                    <a:pt x="2156" y="1046"/>
                  </a:cubicBezTo>
                  <a:cubicBezTo>
                    <a:pt x="2219" y="1297"/>
                    <a:pt x="2219" y="1569"/>
                    <a:pt x="1863" y="18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3"/>
            <p:cNvSpPr/>
            <p:nvPr/>
          </p:nvSpPr>
          <p:spPr>
            <a:xfrm>
              <a:off x="6763025" y="4681638"/>
              <a:ext cx="244825" cy="304475"/>
            </a:xfrm>
            <a:custGeom>
              <a:avLst/>
              <a:gdLst/>
              <a:ahLst/>
              <a:cxnLst/>
              <a:rect l="l" t="t" r="r" b="b"/>
              <a:pathLst>
                <a:path w="9793" h="12179" extrusionOk="0">
                  <a:moveTo>
                    <a:pt x="1883" y="1"/>
                  </a:moveTo>
                  <a:cubicBezTo>
                    <a:pt x="2783" y="419"/>
                    <a:pt x="3473" y="1089"/>
                    <a:pt x="3976" y="1884"/>
                  </a:cubicBezTo>
                  <a:cubicBezTo>
                    <a:pt x="4289" y="2407"/>
                    <a:pt x="4708" y="2826"/>
                    <a:pt x="5126" y="3286"/>
                  </a:cubicBezTo>
                  <a:cubicBezTo>
                    <a:pt x="5775" y="3956"/>
                    <a:pt x="6403" y="4667"/>
                    <a:pt x="6905" y="5483"/>
                  </a:cubicBezTo>
                  <a:cubicBezTo>
                    <a:pt x="7135" y="5860"/>
                    <a:pt x="7365" y="6257"/>
                    <a:pt x="7805" y="6466"/>
                  </a:cubicBezTo>
                  <a:cubicBezTo>
                    <a:pt x="7909" y="6529"/>
                    <a:pt x="7993" y="6634"/>
                    <a:pt x="8077" y="6696"/>
                  </a:cubicBezTo>
                  <a:cubicBezTo>
                    <a:pt x="8537" y="7324"/>
                    <a:pt x="9018" y="7952"/>
                    <a:pt x="9458" y="8580"/>
                  </a:cubicBezTo>
                  <a:cubicBezTo>
                    <a:pt x="9332" y="9249"/>
                    <a:pt x="9332" y="9835"/>
                    <a:pt x="9625" y="10421"/>
                  </a:cubicBezTo>
                  <a:cubicBezTo>
                    <a:pt x="9792" y="10818"/>
                    <a:pt x="9750" y="11258"/>
                    <a:pt x="9750" y="11676"/>
                  </a:cubicBezTo>
                  <a:cubicBezTo>
                    <a:pt x="9750" y="11990"/>
                    <a:pt x="9478" y="12178"/>
                    <a:pt x="9165" y="12116"/>
                  </a:cubicBezTo>
                  <a:cubicBezTo>
                    <a:pt x="8955" y="12074"/>
                    <a:pt x="8746" y="11990"/>
                    <a:pt x="8621" y="11823"/>
                  </a:cubicBezTo>
                  <a:cubicBezTo>
                    <a:pt x="8411" y="11593"/>
                    <a:pt x="8160" y="11488"/>
                    <a:pt x="7867" y="11362"/>
                  </a:cubicBezTo>
                  <a:cubicBezTo>
                    <a:pt x="6905" y="10944"/>
                    <a:pt x="6173" y="10191"/>
                    <a:pt x="5461" y="9458"/>
                  </a:cubicBezTo>
                  <a:cubicBezTo>
                    <a:pt x="5356" y="9354"/>
                    <a:pt x="5294" y="9186"/>
                    <a:pt x="5231" y="9061"/>
                  </a:cubicBezTo>
                  <a:cubicBezTo>
                    <a:pt x="5168" y="8956"/>
                    <a:pt x="5126" y="8831"/>
                    <a:pt x="5022" y="8768"/>
                  </a:cubicBezTo>
                  <a:cubicBezTo>
                    <a:pt x="4394" y="8412"/>
                    <a:pt x="4017" y="7805"/>
                    <a:pt x="3620" y="7220"/>
                  </a:cubicBezTo>
                  <a:cubicBezTo>
                    <a:pt x="3369" y="6864"/>
                    <a:pt x="3139" y="6466"/>
                    <a:pt x="2846" y="6111"/>
                  </a:cubicBezTo>
                  <a:cubicBezTo>
                    <a:pt x="2574" y="5734"/>
                    <a:pt x="2260" y="5399"/>
                    <a:pt x="1988" y="5064"/>
                  </a:cubicBezTo>
                  <a:cubicBezTo>
                    <a:pt x="1486" y="4458"/>
                    <a:pt x="963" y="3851"/>
                    <a:pt x="460" y="3223"/>
                  </a:cubicBezTo>
                  <a:cubicBezTo>
                    <a:pt x="105" y="2763"/>
                    <a:pt x="0" y="2177"/>
                    <a:pt x="167" y="1654"/>
                  </a:cubicBezTo>
                  <a:cubicBezTo>
                    <a:pt x="335" y="1194"/>
                    <a:pt x="628" y="733"/>
                    <a:pt x="1067" y="461"/>
                  </a:cubicBezTo>
                  <a:cubicBezTo>
                    <a:pt x="1318" y="315"/>
                    <a:pt x="1569" y="189"/>
                    <a:pt x="1883" y="1"/>
                  </a:cubicBezTo>
                  <a:close/>
                  <a:moveTo>
                    <a:pt x="2511" y="1152"/>
                  </a:moveTo>
                  <a:cubicBezTo>
                    <a:pt x="2406" y="1235"/>
                    <a:pt x="2323" y="1340"/>
                    <a:pt x="2260" y="1340"/>
                  </a:cubicBezTo>
                  <a:cubicBezTo>
                    <a:pt x="1737" y="1194"/>
                    <a:pt x="1486" y="1466"/>
                    <a:pt x="1276" y="1884"/>
                  </a:cubicBezTo>
                  <a:cubicBezTo>
                    <a:pt x="1046" y="2365"/>
                    <a:pt x="1046" y="2512"/>
                    <a:pt x="1423" y="2930"/>
                  </a:cubicBezTo>
                  <a:cubicBezTo>
                    <a:pt x="1569" y="3098"/>
                    <a:pt x="1716" y="3244"/>
                    <a:pt x="1841" y="3432"/>
                  </a:cubicBezTo>
                  <a:cubicBezTo>
                    <a:pt x="2615" y="4479"/>
                    <a:pt x="3369" y="5504"/>
                    <a:pt x="4080" y="6571"/>
                  </a:cubicBezTo>
                  <a:cubicBezTo>
                    <a:pt x="4624" y="7408"/>
                    <a:pt x="5294" y="8098"/>
                    <a:pt x="5984" y="8726"/>
                  </a:cubicBezTo>
                  <a:cubicBezTo>
                    <a:pt x="6717" y="8580"/>
                    <a:pt x="7470" y="8768"/>
                    <a:pt x="8118" y="8245"/>
                  </a:cubicBezTo>
                  <a:cubicBezTo>
                    <a:pt x="7825" y="7889"/>
                    <a:pt x="7595" y="7408"/>
                    <a:pt x="7198" y="7157"/>
                  </a:cubicBezTo>
                  <a:cubicBezTo>
                    <a:pt x="6779" y="6843"/>
                    <a:pt x="6549" y="6445"/>
                    <a:pt x="6256" y="6048"/>
                  </a:cubicBezTo>
                  <a:cubicBezTo>
                    <a:pt x="6026" y="5734"/>
                    <a:pt x="5796" y="5420"/>
                    <a:pt x="5566" y="5085"/>
                  </a:cubicBezTo>
                  <a:cubicBezTo>
                    <a:pt x="5064" y="4374"/>
                    <a:pt x="4520" y="3746"/>
                    <a:pt x="3913" y="3119"/>
                  </a:cubicBezTo>
                  <a:cubicBezTo>
                    <a:pt x="3766" y="2972"/>
                    <a:pt x="3662" y="2700"/>
                    <a:pt x="3515" y="2491"/>
                  </a:cubicBezTo>
                  <a:cubicBezTo>
                    <a:pt x="3264" y="2051"/>
                    <a:pt x="2992" y="1549"/>
                    <a:pt x="2511" y="1152"/>
                  </a:cubicBezTo>
                  <a:close/>
                  <a:moveTo>
                    <a:pt x="8495" y="11090"/>
                  </a:moveTo>
                  <a:cubicBezTo>
                    <a:pt x="8851" y="10860"/>
                    <a:pt x="8851" y="10567"/>
                    <a:pt x="8788" y="10316"/>
                  </a:cubicBezTo>
                  <a:cubicBezTo>
                    <a:pt x="8683" y="9982"/>
                    <a:pt x="8579" y="9626"/>
                    <a:pt x="8432" y="9291"/>
                  </a:cubicBezTo>
                  <a:cubicBezTo>
                    <a:pt x="8411" y="9291"/>
                    <a:pt x="8390" y="9249"/>
                    <a:pt x="8349" y="9270"/>
                  </a:cubicBezTo>
                  <a:cubicBezTo>
                    <a:pt x="7805" y="9375"/>
                    <a:pt x="7261" y="9479"/>
                    <a:pt x="6633" y="9584"/>
                  </a:cubicBezTo>
                  <a:cubicBezTo>
                    <a:pt x="7135" y="10295"/>
                    <a:pt x="7972" y="10505"/>
                    <a:pt x="8495" y="1109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 name="Google Shape;231;p33"/>
            <p:cNvGrpSpPr/>
            <p:nvPr/>
          </p:nvGrpSpPr>
          <p:grpSpPr>
            <a:xfrm>
              <a:off x="6368425" y="3177488"/>
              <a:ext cx="2372800" cy="1786375"/>
              <a:chOff x="6368425" y="3177488"/>
              <a:chExt cx="2372800" cy="1786375"/>
            </a:xfrm>
          </p:grpSpPr>
          <p:grpSp>
            <p:nvGrpSpPr>
              <p:cNvPr id="232" name="Google Shape;232;p33"/>
              <p:cNvGrpSpPr/>
              <p:nvPr/>
            </p:nvGrpSpPr>
            <p:grpSpPr>
              <a:xfrm>
                <a:off x="6546825" y="3177488"/>
                <a:ext cx="2194400" cy="1786375"/>
                <a:chOff x="6546825" y="3177488"/>
                <a:chExt cx="2194400" cy="1786375"/>
              </a:xfrm>
            </p:grpSpPr>
            <p:sp>
              <p:nvSpPr>
                <p:cNvPr id="233" name="Google Shape;233;p33"/>
                <p:cNvSpPr/>
                <p:nvPr/>
              </p:nvSpPr>
              <p:spPr>
                <a:xfrm rot="2382685">
                  <a:off x="6973189" y="4291753"/>
                  <a:ext cx="79967" cy="65613"/>
                </a:xfrm>
                <a:custGeom>
                  <a:avLst/>
                  <a:gdLst/>
                  <a:ahLst/>
                  <a:cxnLst/>
                  <a:rect l="l" t="t" r="r" b="b"/>
                  <a:pathLst>
                    <a:path w="2219" h="1821" extrusionOk="0">
                      <a:moveTo>
                        <a:pt x="1863" y="1820"/>
                      </a:moveTo>
                      <a:cubicBezTo>
                        <a:pt x="1319" y="1235"/>
                        <a:pt x="503" y="1025"/>
                        <a:pt x="1" y="314"/>
                      </a:cubicBezTo>
                      <a:cubicBezTo>
                        <a:pt x="629" y="188"/>
                        <a:pt x="1173" y="105"/>
                        <a:pt x="1737" y="0"/>
                      </a:cubicBezTo>
                      <a:cubicBezTo>
                        <a:pt x="1758" y="0"/>
                        <a:pt x="1779" y="21"/>
                        <a:pt x="1800" y="21"/>
                      </a:cubicBezTo>
                      <a:cubicBezTo>
                        <a:pt x="1905" y="356"/>
                        <a:pt x="2051" y="712"/>
                        <a:pt x="2156" y="1046"/>
                      </a:cubicBezTo>
                      <a:cubicBezTo>
                        <a:pt x="2219" y="1297"/>
                        <a:pt x="2219" y="1569"/>
                        <a:pt x="1863" y="18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4" name="Google Shape;234;p33"/>
                <p:cNvGrpSpPr/>
                <p:nvPr/>
              </p:nvGrpSpPr>
              <p:grpSpPr>
                <a:xfrm>
                  <a:off x="6546825" y="3177488"/>
                  <a:ext cx="2194400" cy="1786375"/>
                  <a:chOff x="-2749400" y="3146350"/>
                  <a:chExt cx="2194400" cy="1786375"/>
                </a:xfrm>
              </p:grpSpPr>
              <p:sp>
                <p:nvSpPr>
                  <p:cNvPr id="235" name="Google Shape;235;p33"/>
                  <p:cNvSpPr/>
                  <p:nvPr/>
                </p:nvSpPr>
                <p:spPr>
                  <a:xfrm>
                    <a:off x="-2324650" y="3925750"/>
                    <a:ext cx="95750" cy="319650"/>
                  </a:xfrm>
                  <a:custGeom>
                    <a:avLst/>
                    <a:gdLst/>
                    <a:ahLst/>
                    <a:cxnLst/>
                    <a:rect l="l" t="t" r="r" b="b"/>
                    <a:pathLst>
                      <a:path w="3830" h="12786" extrusionOk="0">
                        <a:moveTo>
                          <a:pt x="3662" y="12723"/>
                        </a:moveTo>
                        <a:cubicBezTo>
                          <a:pt x="2700" y="12785"/>
                          <a:pt x="1863" y="12764"/>
                          <a:pt x="1026" y="12723"/>
                        </a:cubicBezTo>
                        <a:cubicBezTo>
                          <a:pt x="921" y="12723"/>
                          <a:pt x="817" y="12660"/>
                          <a:pt x="670" y="12597"/>
                        </a:cubicBezTo>
                        <a:cubicBezTo>
                          <a:pt x="607" y="12158"/>
                          <a:pt x="607" y="11676"/>
                          <a:pt x="524" y="11258"/>
                        </a:cubicBezTo>
                        <a:cubicBezTo>
                          <a:pt x="461" y="10818"/>
                          <a:pt x="252" y="10400"/>
                          <a:pt x="398" y="9877"/>
                        </a:cubicBezTo>
                        <a:cubicBezTo>
                          <a:pt x="670" y="9814"/>
                          <a:pt x="984" y="9793"/>
                          <a:pt x="1235" y="9710"/>
                        </a:cubicBezTo>
                        <a:cubicBezTo>
                          <a:pt x="1340" y="9689"/>
                          <a:pt x="1465" y="9563"/>
                          <a:pt x="1465" y="9479"/>
                        </a:cubicBezTo>
                        <a:cubicBezTo>
                          <a:pt x="1444" y="9354"/>
                          <a:pt x="1340" y="9186"/>
                          <a:pt x="1235" y="9145"/>
                        </a:cubicBezTo>
                        <a:cubicBezTo>
                          <a:pt x="984" y="9061"/>
                          <a:pt x="712" y="9040"/>
                          <a:pt x="419" y="8998"/>
                        </a:cubicBezTo>
                        <a:cubicBezTo>
                          <a:pt x="252" y="8705"/>
                          <a:pt x="294" y="8370"/>
                          <a:pt x="335" y="7994"/>
                        </a:cubicBezTo>
                        <a:cubicBezTo>
                          <a:pt x="524" y="7973"/>
                          <a:pt x="691" y="7973"/>
                          <a:pt x="858" y="7952"/>
                        </a:cubicBezTo>
                        <a:lnTo>
                          <a:pt x="1319" y="7952"/>
                        </a:lnTo>
                        <a:cubicBezTo>
                          <a:pt x="1570" y="7952"/>
                          <a:pt x="1758" y="7785"/>
                          <a:pt x="1758" y="7596"/>
                        </a:cubicBezTo>
                        <a:cubicBezTo>
                          <a:pt x="1758" y="7387"/>
                          <a:pt x="1654" y="7261"/>
                          <a:pt x="1465" y="7220"/>
                        </a:cubicBezTo>
                        <a:cubicBezTo>
                          <a:pt x="1382" y="7178"/>
                          <a:pt x="1277" y="7157"/>
                          <a:pt x="1214" y="7136"/>
                        </a:cubicBezTo>
                        <a:cubicBezTo>
                          <a:pt x="900" y="7031"/>
                          <a:pt x="586" y="6927"/>
                          <a:pt x="231" y="6801"/>
                        </a:cubicBezTo>
                        <a:cubicBezTo>
                          <a:pt x="168" y="6299"/>
                          <a:pt x="22" y="5818"/>
                          <a:pt x="22" y="5357"/>
                        </a:cubicBezTo>
                        <a:cubicBezTo>
                          <a:pt x="1" y="3725"/>
                          <a:pt x="22" y="2093"/>
                          <a:pt x="22" y="378"/>
                        </a:cubicBezTo>
                        <a:cubicBezTo>
                          <a:pt x="273" y="168"/>
                          <a:pt x="586" y="22"/>
                          <a:pt x="942" y="22"/>
                        </a:cubicBezTo>
                        <a:cubicBezTo>
                          <a:pt x="1570" y="1"/>
                          <a:pt x="2198" y="22"/>
                          <a:pt x="2846" y="22"/>
                        </a:cubicBezTo>
                        <a:cubicBezTo>
                          <a:pt x="3139" y="629"/>
                          <a:pt x="3474" y="1173"/>
                          <a:pt x="3474" y="1821"/>
                        </a:cubicBezTo>
                        <a:cubicBezTo>
                          <a:pt x="3474" y="1947"/>
                          <a:pt x="3453" y="2093"/>
                          <a:pt x="3516" y="2198"/>
                        </a:cubicBezTo>
                        <a:cubicBezTo>
                          <a:pt x="3830" y="3035"/>
                          <a:pt x="3725" y="3914"/>
                          <a:pt x="3725" y="4772"/>
                        </a:cubicBezTo>
                        <a:cubicBezTo>
                          <a:pt x="3725" y="5441"/>
                          <a:pt x="3746" y="6090"/>
                          <a:pt x="3683" y="6759"/>
                        </a:cubicBezTo>
                        <a:cubicBezTo>
                          <a:pt x="3348" y="6822"/>
                          <a:pt x="3055" y="6843"/>
                          <a:pt x="2783" y="6927"/>
                        </a:cubicBezTo>
                        <a:cubicBezTo>
                          <a:pt x="2679" y="6948"/>
                          <a:pt x="2532" y="7136"/>
                          <a:pt x="2532" y="7241"/>
                        </a:cubicBezTo>
                        <a:cubicBezTo>
                          <a:pt x="2532" y="7345"/>
                          <a:pt x="2700" y="7492"/>
                          <a:pt x="2804" y="7533"/>
                        </a:cubicBezTo>
                        <a:cubicBezTo>
                          <a:pt x="3055" y="7596"/>
                          <a:pt x="3327" y="7596"/>
                          <a:pt x="3641" y="7638"/>
                        </a:cubicBezTo>
                        <a:cubicBezTo>
                          <a:pt x="3830" y="8475"/>
                          <a:pt x="3725" y="9333"/>
                          <a:pt x="3725" y="10170"/>
                        </a:cubicBezTo>
                        <a:cubicBezTo>
                          <a:pt x="3725" y="11007"/>
                          <a:pt x="3725" y="11802"/>
                          <a:pt x="3662" y="127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6" name="Google Shape;236;p33"/>
                  <p:cNvGrpSpPr/>
                  <p:nvPr/>
                </p:nvGrpSpPr>
                <p:grpSpPr>
                  <a:xfrm>
                    <a:off x="-2749400" y="3146350"/>
                    <a:ext cx="2194400" cy="1786375"/>
                    <a:chOff x="-2749400" y="3146350"/>
                    <a:chExt cx="2194400" cy="1786375"/>
                  </a:xfrm>
                </p:grpSpPr>
                <p:sp>
                  <p:nvSpPr>
                    <p:cNvPr id="237" name="Google Shape;237;p33"/>
                    <p:cNvSpPr/>
                    <p:nvPr/>
                  </p:nvSpPr>
                  <p:spPr>
                    <a:xfrm>
                      <a:off x="-2119075" y="3352450"/>
                      <a:ext cx="874625" cy="674300"/>
                    </a:xfrm>
                    <a:custGeom>
                      <a:avLst/>
                      <a:gdLst/>
                      <a:ahLst/>
                      <a:cxnLst/>
                      <a:rect l="l" t="t" r="r" b="b"/>
                      <a:pathLst>
                        <a:path w="34985" h="26972" extrusionOk="0">
                          <a:moveTo>
                            <a:pt x="1" y="19439"/>
                          </a:moveTo>
                          <a:cubicBezTo>
                            <a:pt x="1235" y="19334"/>
                            <a:pt x="2114" y="18727"/>
                            <a:pt x="3035" y="18246"/>
                          </a:cubicBezTo>
                          <a:cubicBezTo>
                            <a:pt x="3809" y="17828"/>
                            <a:pt x="4374" y="17116"/>
                            <a:pt x="4750" y="16300"/>
                          </a:cubicBezTo>
                          <a:cubicBezTo>
                            <a:pt x="4897" y="16007"/>
                            <a:pt x="4855" y="15652"/>
                            <a:pt x="4918" y="15338"/>
                          </a:cubicBezTo>
                          <a:cubicBezTo>
                            <a:pt x="5273" y="15170"/>
                            <a:pt x="5629" y="15003"/>
                            <a:pt x="5985" y="14919"/>
                          </a:cubicBezTo>
                          <a:cubicBezTo>
                            <a:pt x="6612" y="14731"/>
                            <a:pt x="7094" y="14312"/>
                            <a:pt x="7554" y="13894"/>
                          </a:cubicBezTo>
                          <a:cubicBezTo>
                            <a:pt x="8684" y="12952"/>
                            <a:pt x="9186" y="11676"/>
                            <a:pt x="9751" y="10421"/>
                          </a:cubicBezTo>
                          <a:cubicBezTo>
                            <a:pt x="9877" y="10149"/>
                            <a:pt x="9981" y="9877"/>
                            <a:pt x="10086" y="9626"/>
                          </a:cubicBezTo>
                          <a:cubicBezTo>
                            <a:pt x="10190" y="9584"/>
                            <a:pt x="10253" y="9563"/>
                            <a:pt x="10337" y="9563"/>
                          </a:cubicBezTo>
                          <a:cubicBezTo>
                            <a:pt x="11718" y="9563"/>
                            <a:pt x="12806" y="8914"/>
                            <a:pt x="13726" y="7931"/>
                          </a:cubicBezTo>
                          <a:cubicBezTo>
                            <a:pt x="15379" y="6236"/>
                            <a:pt x="15379" y="6236"/>
                            <a:pt x="16467" y="4144"/>
                          </a:cubicBezTo>
                          <a:cubicBezTo>
                            <a:pt x="17095" y="2930"/>
                            <a:pt x="17514" y="1716"/>
                            <a:pt x="17472" y="315"/>
                          </a:cubicBezTo>
                          <a:cubicBezTo>
                            <a:pt x="17472" y="210"/>
                            <a:pt x="17514" y="105"/>
                            <a:pt x="17514" y="1"/>
                          </a:cubicBezTo>
                          <a:cubicBezTo>
                            <a:pt x="17723" y="1"/>
                            <a:pt x="17744" y="147"/>
                            <a:pt x="17807" y="252"/>
                          </a:cubicBezTo>
                          <a:cubicBezTo>
                            <a:pt x="18100" y="942"/>
                            <a:pt x="18644" y="1423"/>
                            <a:pt x="19188" y="1884"/>
                          </a:cubicBezTo>
                          <a:cubicBezTo>
                            <a:pt x="19460" y="2093"/>
                            <a:pt x="19752" y="2260"/>
                            <a:pt x="20004" y="2491"/>
                          </a:cubicBezTo>
                          <a:cubicBezTo>
                            <a:pt x="20715" y="3097"/>
                            <a:pt x="21552" y="3432"/>
                            <a:pt x="22431" y="3683"/>
                          </a:cubicBezTo>
                          <a:cubicBezTo>
                            <a:pt x="22703" y="3746"/>
                            <a:pt x="22954" y="3788"/>
                            <a:pt x="23247" y="3809"/>
                          </a:cubicBezTo>
                          <a:cubicBezTo>
                            <a:pt x="24021" y="3913"/>
                            <a:pt x="24586" y="3537"/>
                            <a:pt x="24983" y="2909"/>
                          </a:cubicBezTo>
                          <a:cubicBezTo>
                            <a:pt x="25067" y="2763"/>
                            <a:pt x="25151" y="2595"/>
                            <a:pt x="25297" y="2428"/>
                          </a:cubicBezTo>
                          <a:cubicBezTo>
                            <a:pt x="25423" y="2553"/>
                            <a:pt x="25548" y="2658"/>
                            <a:pt x="25632" y="2763"/>
                          </a:cubicBezTo>
                          <a:cubicBezTo>
                            <a:pt x="26050" y="3474"/>
                            <a:pt x="26636" y="4018"/>
                            <a:pt x="27243" y="4583"/>
                          </a:cubicBezTo>
                          <a:cubicBezTo>
                            <a:pt x="27829" y="5148"/>
                            <a:pt x="28561" y="5483"/>
                            <a:pt x="29315" y="5692"/>
                          </a:cubicBezTo>
                          <a:cubicBezTo>
                            <a:pt x="30863" y="6110"/>
                            <a:pt x="30863" y="6048"/>
                            <a:pt x="32767" y="6006"/>
                          </a:cubicBezTo>
                          <a:cubicBezTo>
                            <a:pt x="33102" y="5776"/>
                            <a:pt x="33416" y="5566"/>
                            <a:pt x="33771" y="5315"/>
                          </a:cubicBezTo>
                          <a:cubicBezTo>
                            <a:pt x="34106" y="6194"/>
                            <a:pt x="34462" y="6968"/>
                            <a:pt x="34734" y="7805"/>
                          </a:cubicBezTo>
                          <a:cubicBezTo>
                            <a:pt x="34880" y="8286"/>
                            <a:pt x="34943" y="8830"/>
                            <a:pt x="34964" y="9333"/>
                          </a:cubicBezTo>
                          <a:cubicBezTo>
                            <a:pt x="34985" y="9877"/>
                            <a:pt x="34922" y="10400"/>
                            <a:pt x="34859" y="10944"/>
                          </a:cubicBezTo>
                          <a:cubicBezTo>
                            <a:pt x="34838" y="11446"/>
                            <a:pt x="34713" y="11969"/>
                            <a:pt x="34859" y="12471"/>
                          </a:cubicBezTo>
                          <a:cubicBezTo>
                            <a:pt x="34922" y="12639"/>
                            <a:pt x="34859" y="12890"/>
                            <a:pt x="34817" y="13099"/>
                          </a:cubicBezTo>
                          <a:cubicBezTo>
                            <a:pt x="34608" y="13957"/>
                            <a:pt x="34399" y="14794"/>
                            <a:pt x="34190" y="15652"/>
                          </a:cubicBezTo>
                          <a:cubicBezTo>
                            <a:pt x="34127" y="15882"/>
                            <a:pt x="34001" y="16091"/>
                            <a:pt x="33918" y="16342"/>
                          </a:cubicBezTo>
                          <a:cubicBezTo>
                            <a:pt x="33771" y="16698"/>
                            <a:pt x="33562" y="17033"/>
                            <a:pt x="33395" y="17388"/>
                          </a:cubicBezTo>
                          <a:cubicBezTo>
                            <a:pt x="32641" y="19083"/>
                            <a:pt x="31574" y="20569"/>
                            <a:pt x="30319" y="21929"/>
                          </a:cubicBezTo>
                          <a:cubicBezTo>
                            <a:pt x="30068" y="22159"/>
                            <a:pt x="29900" y="22452"/>
                            <a:pt x="29691" y="22682"/>
                          </a:cubicBezTo>
                          <a:cubicBezTo>
                            <a:pt x="29377" y="23059"/>
                            <a:pt x="29084" y="23435"/>
                            <a:pt x="28561" y="23540"/>
                          </a:cubicBezTo>
                          <a:cubicBezTo>
                            <a:pt x="28457" y="23582"/>
                            <a:pt x="28352" y="23644"/>
                            <a:pt x="28247" y="23728"/>
                          </a:cubicBezTo>
                          <a:cubicBezTo>
                            <a:pt x="27557" y="24230"/>
                            <a:pt x="26887" y="24732"/>
                            <a:pt x="26176" y="25193"/>
                          </a:cubicBezTo>
                          <a:cubicBezTo>
                            <a:pt x="25925" y="25381"/>
                            <a:pt x="25611" y="25507"/>
                            <a:pt x="25297" y="25653"/>
                          </a:cubicBezTo>
                          <a:cubicBezTo>
                            <a:pt x="24816" y="25820"/>
                            <a:pt x="24356" y="26030"/>
                            <a:pt x="23854" y="26197"/>
                          </a:cubicBezTo>
                          <a:cubicBezTo>
                            <a:pt x="23561" y="26302"/>
                            <a:pt x="23268" y="26323"/>
                            <a:pt x="22996" y="26385"/>
                          </a:cubicBezTo>
                          <a:cubicBezTo>
                            <a:pt x="22786" y="26406"/>
                            <a:pt x="22577" y="26406"/>
                            <a:pt x="22368" y="26490"/>
                          </a:cubicBezTo>
                          <a:cubicBezTo>
                            <a:pt x="21175" y="26846"/>
                            <a:pt x="19983" y="26762"/>
                            <a:pt x="18769" y="26636"/>
                          </a:cubicBezTo>
                          <a:cubicBezTo>
                            <a:pt x="18518" y="26616"/>
                            <a:pt x="18246" y="26553"/>
                            <a:pt x="17974" y="26636"/>
                          </a:cubicBezTo>
                          <a:cubicBezTo>
                            <a:pt x="17032" y="26929"/>
                            <a:pt x="16049" y="26971"/>
                            <a:pt x="15087" y="26908"/>
                          </a:cubicBezTo>
                          <a:cubicBezTo>
                            <a:pt x="14208" y="26825"/>
                            <a:pt x="13287" y="26929"/>
                            <a:pt x="12387" y="26636"/>
                          </a:cubicBezTo>
                          <a:cubicBezTo>
                            <a:pt x="12325" y="26616"/>
                            <a:pt x="12220" y="26636"/>
                            <a:pt x="12136" y="26657"/>
                          </a:cubicBezTo>
                          <a:cubicBezTo>
                            <a:pt x="10965" y="26846"/>
                            <a:pt x="9814" y="26720"/>
                            <a:pt x="8663" y="26344"/>
                          </a:cubicBezTo>
                          <a:cubicBezTo>
                            <a:pt x="7261" y="25904"/>
                            <a:pt x="5964" y="25339"/>
                            <a:pt x="4750" y="24502"/>
                          </a:cubicBezTo>
                          <a:cubicBezTo>
                            <a:pt x="4060" y="24021"/>
                            <a:pt x="3390" y="23498"/>
                            <a:pt x="2804" y="22891"/>
                          </a:cubicBezTo>
                          <a:cubicBezTo>
                            <a:pt x="1884" y="22012"/>
                            <a:pt x="1026" y="21092"/>
                            <a:pt x="335" y="20004"/>
                          </a:cubicBezTo>
                          <a:cubicBezTo>
                            <a:pt x="231" y="19836"/>
                            <a:pt x="147" y="19711"/>
                            <a:pt x="1" y="19439"/>
                          </a:cubicBezTo>
                          <a:close/>
                          <a:moveTo>
                            <a:pt x="18037" y="24983"/>
                          </a:moveTo>
                          <a:lnTo>
                            <a:pt x="18037" y="25046"/>
                          </a:lnTo>
                          <a:cubicBezTo>
                            <a:pt x="18727" y="24963"/>
                            <a:pt x="19418" y="24921"/>
                            <a:pt x="20108" y="24816"/>
                          </a:cubicBezTo>
                          <a:cubicBezTo>
                            <a:pt x="21238" y="24628"/>
                            <a:pt x="22263" y="24188"/>
                            <a:pt x="23142" y="23477"/>
                          </a:cubicBezTo>
                          <a:cubicBezTo>
                            <a:pt x="23309" y="23351"/>
                            <a:pt x="23477" y="23205"/>
                            <a:pt x="23665" y="23142"/>
                          </a:cubicBezTo>
                          <a:cubicBezTo>
                            <a:pt x="24188" y="22849"/>
                            <a:pt x="24544" y="22431"/>
                            <a:pt x="24837" y="21908"/>
                          </a:cubicBezTo>
                          <a:cubicBezTo>
                            <a:pt x="25234" y="21196"/>
                            <a:pt x="25569" y="20464"/>
                            <a:pt x="25506" y="19606"/>
                          </a:cubicBezTo>
                          <a:cubicBezTo>
                            <a:pt x="25465" y="19397"/>
                            <a:pt x="25527" y="19188"/>
                            <a:pt x="25569" y="18978"/>
                          </a:cubicBezTo>
                          <a:cubicBezTo>
                            <a:pt x="25883" y="18037"/>
                            <a:pt x="25695" y="17074"/>
                            <a:pt x="25695" y="16091"/>
                          </a:cubicBezTo>
                          <a:cubicBezTo>
                            <a:pt x="25695" y="16049"/>
                            <a:pt x="25674" y="15965"/>
                            <a:pt x="25632" y="15944"/>
                          </a:cubicBezTo>
                          <a:cubicBezTo>
                            <a:pt x="25548" y="15861"/>
                            <a:pt x="25423" y="15756"/>
                            <a:pt x="25339" y="15777"/>
                          </a:cubicBezTo>
                          <a:cubicBezTo>
                            <a:pt x="24900" y="15861"/>
                            <a:pt x="24418" y="15882"/>
                            <a:pt x="24021" y="16070"/>
                          </a:cubicBezTo>
                          <a:cubicBezTo>
                            <a:pt x="23351" y="16384"/>
                            <a:pt x="22661" y="16677"/>
                            <a:pt x="21929" y="16865"/>
                          </a:cubicBezTo>
                          <a:cubicBezTo>
                            <a:pt x="21594" y="16970"/>
                            <a:pt x="21259" y="17033"/>
                            <a:pt x="20882" y="17033"/>
                          </a:cubicBezTo>
                          <a:cubicBezTo>
                            <a:pt x="20569" y="17033"/>
                            <a:pt x="20296" y="17012"/>
                            <a:pt x="19983" y="17033"/>
                          </a:cubicBezTo>
                          <a:cubicBezTo>
                            <a:pt x="19564" y="17074"/>
                            <a:pt x="19083" y="17074"/>
                            <a:pt x="18748" y="17242"/>
                          </a:cubicBezTo>
                          <a:cubicBezTo>
                            <a:pt x="18162" y="17535"/>
                            <a:pt x="17597" y="17556"/>
                            <a:pt x="16991" y="17597"/>
                          </a:cubicBezTo>
                          <a:cubicBezTo>
                            <a:pt x="16363" y="17618"/>
                            <a:pt x="15714" y="17618"/>
                            <a:pt x="15087" y="17639"/>
                          </a:cubicBezTo>
                          <a:cubicBezTo>
                            <a:pt x="14856" y="17639"/>
                            <a:pt x="14605" y="17618"/>
                            <a:pt x="14375" y="17556"/>
                          </a:cubicBezTo>
                          <a:cubicBezTo>
                            <a:pt x="13768" y="17430"/>
                            <a:pt x="13517" y="17597"/>
                            <a:pt x="13434" y="18162"/>
                          </a:cubicBezTo>
                          <a:cubicBezTo>
                            <a:pt x="13413" y="18434"/>
                            <a:pt x="13496" y="18748"/>
                            <a:pt x="13392" y="18978"/>
                          </a:cubicBezTo>
                          <a:cubicBezTo>
                            <a:pt x="13099" y="19627"/>
                            <a:pt x="13141" y="20276"/>
                            <a:pt x="13224" y="20945"/>
                          </a:cubicBezTo>
                          <a:cubicBezTo>
                            <a:pt x="13308" y="21887"/>
                            <a:pt x="13559" y="22766"/>
                            <a:pt x="14354" y="23414"/>
                          </a:cubicBezTo>
                          <a:cubicBezTo>
                            <a:pt x="14605" y="23665"/>
                            <a:pt x="14877" y="23916"/>
                            <a:pt x="15107" y="24188"/>
                          </a:cubicBezTo>
                          <a:cubicBezTo>
                            <a:pt x="15589" y="24732"/>
                            <a:pt x="16216" y="24921"/>
                            <a:pt x="16886" y="24963"/>
                          </a:cubicBezTo>
                          <a:cubicBezTo>
                            <a:pt x="17263" y="25025"/>
                            <a:pt x="17660" y="24983"/>
                            <a:pt x="18037" y="24983"/>
                          </a:cubicBezTo>
                          <a:close/>
                          <a:moveTo>
                            <a:pt x="14668" y="13622"/>
                          </a:moveTo>
                          <a:cubicBezTo>
                            <a:pt x="14668" y="13120"/>
                            <a:pt x="14270" y="12722"/>
                            <a:pt x="13831" y="12743"/>
                          </a:cubicBezTo>
                          <a:cubicBezTo>
                            <a:pt x="13434" y="12785"/>
                            <a:pt x="13120" y="13141"/>
                            <a:pt x="13141" y="13643"/>
                          </a:cubicBezTo>
                          <a:cubicBezTo>
                            <a:pt x="13141" y="14187"/>
                            <a:pt x="13350" y="14375"/>
                            <a:pt x="13936" y="14375"/>
                          </a:cubicBezTo>
                          <a:cubicBezTo>
                            <a:pt x="14480" y="14375"/>
                            <a:pt x="14668" y="14166"/>
                            <a:pt x="14668" y="13622"/>
                          </a:cubicBezTo>
                          <a:close/>
                          <a:moveTo>
                            <a:pt x="26699" y="10902"/>
                          </a:moveTo>
                          <a:cubicBezTo>
                            <a:pt x="26678" y="10734"/>
                            <a:pt x="26678" y="10588"/>
                            <a:pt x="26615" y="10442"/>
                          </a:cubicBezTo>
                          <a:cubicBezTo>
                            <a:pt x="26511" y="10128"/>
                            <a:pt x="26239" y="10002"/>
                            <a:pt x="25883" y="10107"/>
                          </a:cubicBezTo>
                          <a:cubicBezTo>
                            <a:pt x="25506" y="10232"/>
                            <a:pt x="25339" y="10504"/>
                            <a:pt x="25360" y="10839"/>
                          </a:cubicBezTo>
                          <a:cubicBezTo>
                            <a:pt x="25423" y="11195"/>
                            <a:pt x="25820" y="11592"/>
                            <a:pt x="26155" y="11571"/>
                          </a:cubicBezTo>
                          <a:cubicBezTo>
                            <a:pt x="26302" y="11571"/>
                            <a:pt x="26469" y="11446"/>
                            <a:pt x="26574" y="11299"/>
                          </a:cubicBezTo>
                          <a:cubicBezTo>
                            <a:pt x="26678" y="11195"/>
                            <a:pt x="26678" y="11027"/>
                            <a:pt x="26699" y="1090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3"/>
                    <p:cNvSpPr/>
                    <p:nvPr/>
                  </p:nvSpPr>
                  <p:spPr>
                    <a:xfrm>
                      <a:off x="-2180800" y="3167275"/>
                      <a:ext cx="912825" cy="645000"/>
                    </a:xfrm>
                    <a:custGeom>
                      <a:avLst/>
                      <a:gdLst/>
                      <a:ahLst/>
                      <a:cxnLst/>
                      <a:rect l="l" t="t" r="r" b="b"/>
                      <a:pathLst>
                        <a:path w="36513" h="25800" extrusionOk="0">
                          <a:moveTo>
                            <a:pt x="11676" y="16781"/>
                          </a:moveTo>
                          <a:cubicBezTo>
                            <a:pt x="11237" y="17702"/>
                            <a:pt x="10860" y="18602"/>
                            <a:pt x="10337" y="19397"/>
                          </a:cubicBezTo>
                          <a:cubicBezTo>
                            <a:pt x="9918" y="20025"/>
                            <a:pt x="9353" y="20548"/>
                            <a:pt x="8768" y="21029"/>
                          </a:cubicBezTo>
                          <a:cubicBezTo>
                            <a:pt x="8433" y="21280"/>
                            <a:pt x="7952" y="21385"/>
                            <a:pt x="7491" y="21552"/>
                          </a:cubicBezTo>
                          <a:lnTo>
                            <a:pt x="7094" y="21071"/>
                          </a:lnTo>
                          <a:cubicBezTo>
                            <a:pt x="6905" y="20882"/>
                            <a:pt x="6696" y="20820"/>
                            <a:pt x="6445" y="20820"/>
                          </a:cubicBezTo>
                          <a:cubicBezTo>
                            <a:pt x="6110" y="20820"/>
                            <a:pt x="5859" y="21029"/>
                            <a:pt x="5838" y="21364"/>
                          </a:cubicBezTo>
                          <a:cubicBezTo>
                            <a:pt x="5817" y="21699"/>
                            <a:pt x="5922" y="22033"/>
                            <a:pt x="6131" y="22305"/>
                          </a:cubicBezTo>
                          <a:cubicBezTo>
                            <a:pt x="6571" y="22828"/>
                            <a:pt x="6424" y="23289"/>
                            <a:pt x="6048" y="23770"/>
                          </a:cubicBezTo>
                          <a:cubicBezTo>
                            <a:pt x="5692" y="24230"/>
                            <a:pt x="5273" y="24691"/>
                            <a:pt x="4667" y="24921"/>
                          </a:cubicBezTo>
                          <a:cubicBezTo>
                            <a:pt x="4353" y="25046"/>
                            <a:pt x="4060" y="25214"/>
                            <a:pt x="3767" y="25360"/>
                          </a:cubicBezTo>
                          <a:cubicBezTo>
                            <a:pt x="3181" y="25674"/>
                            <a:pt x="2511" y="25800"/>
                            <a:pt x="1821" y="25758"/>
                          </a:cubicBezTo>
                          <a:cubicBezTo>
                            <a:pt x="1570" y="25423"/>
                            <a:pt x="1465" y="25004"/>
                            <a:pt x="1298" y="24628"/>
                          </a:cubicBezTo>
                          <a:cubicBezTo>
                            <a:pt x="566" y="23247"/>
                            <a:pt x="294" y="21699"/>
                            <a:pt x="147" y="20192"/>
                          </a:cubicBezTo>
                          <a:cubicBezTo>
                            <a:pt x="1" y="18958"/>
                            <a:pt x="147" y="17702"/>
                            <a:pt x="147" y="16468"/>
                          </a:cubicBezTo>
                          <a:cubicBezTo>
                            <a:pt x="147" y="15108"/>
                            <a:pt x="482" y="13852"/>
                            <a:pt x="1047" y="12618"/>
                          </a:cubicBezTo>
                          <a:cubicBezTo>
                            <a:pt x="1340" y="11990"/>
                            <a:pt x="1654" y="11362"/>
                            <a:pt x="1821" y="10714"/>
                          </a:cubicBezTo>
                          <a:cubicBezTo>
                            <a:pt x="1926" y="10295"/>
                            <a:pt x="2156" y="9960"/>
                            <a:pt x="2407" y="9626"/>
                          </a:cubicBezTo>
                          <a:cubicBezTo>
                            <a:pt x="2721" y="9228"/>
                            <a:pt x="3035" y="8810"/>
                            <a:pt x="3348" y="8391"/>
                          </a:cubicBezTo>
                          <a:cubicBezTo>
                            <a:pt x="3537" y="8119"/>
                            <a:pt x="3537" y="8119"/>
                            <a:pt x="3411" y="7638"/>
                          </a:cubicBezTo>
                          <a:cubicBezTo>
                            <a:pt x="3537" y="7450"/>
                            <a:pt x="3704" y="7261"/>
                            <a:pt x="3809" y="7052"/>
                          </a:cubicBezTo>
                          <a:cubicBezTo>
                            <a:pt x="4039" y="6696"/>
                            <a:pt x="4332" y="6403"/>
                            <a:pt x="4708" y="6194"/>
                          </a:cubicBezTo>
                          <a:cubicBezTo>
                            <a:pt x="5001" y="6027"/>
                            <a:pt x="5294" y="5859"/>
                            <a:pt x="5504" y="5587"/>
                          </a:cubicBezTo>
                          <a:cubicBezTo>
                            <a:pt x="5587" y="5483"/>
                            <a:pt x="5650" y="5399"/>
                            <a:pt x="5755" y="5357"/>
                          </a:cubicBezTo>
                          <a:cubicBezTo>
                            <a:pt x="7491" y="4227"/>
                            <a:pt x="8998" y="2825"/>
                            <a:pt x="10818" y="1842"/>
                          </a:cubicBezTo>
                          <a:cubicBezTo>
                            <a:pt x="11446" y="1507"/>
                            <a:pt x="12074" y="1152"/>
                            <a:pt x="12701" y="775"/>
                          </a:cubicBezTo>
                          <a:cubicBezTo>
                            <a:pt x="13350" y="377"/>
                            <a:pt x="14103" y="252"/>
                            <a:pt x="14815" y="43"/>
                          </a:cubicBezTo>
                          <a:cubicBezTo>
                            <a:pt x="15024" y="1"/>
                            <a:pt x="15233" y="22"/>
                            <a:pt x="15442" y="22"/>
                          </a:cubicBezTo>
                          <a:lnTo>
                            <a:pt x="19711" y="22"/>
                          </a:lnTo>
                          <a:cubicBezTo>
                            <a:pt x="20087" y="22"/>
                            <a:pt x="20485" y="63"/>
                            <a:pt x="20882" y="126"/>
                          </a:cubicBezTo>
                          <a:cubicBezTo>
                            <a:pt x="21405" y="168"/>
                            <a:pt x="21908" y="231"/>
                            <a:pt x="22431" y="273"/>
                          </a:cubicBezTo>
                          <a:cubicBezTo>
                            <a:pt x="22786" y="336"/>
                            <a:pt x="23121" y="377"/>
                            <a:pt x="23498" y="440"/>
                          </a:cubicBezTo>
                          <a:cubicBezTo>
                            <a:pt x="23686" y="461"/>
                            <a:pt x="23854" y="545"/>
                            <a:pt x="24021" y="545"/>
                          </a:cubicBezTo>
                          <a:cubicBezTo>
                            <a:pt x="24690" y="482"/>
                            <a:pt x="25318" y="754"/>
                            <a:pt x="25946" y="963"/>
                          </a:cubicBezTo>
                          <a:cubicBezTo>
                            <a:pt x="26448" y="1110"/>
                            <a:pt x="26887" y="1361"/>
                            <a:pt x="27411" y="1424"/>
                          </a:cubicBezTo>
                          <a:cubicBezTo>
                            <a:pt x="27620" y="1465"/>
                            <a:pt x="27871" y="1633"/>
                            <a:pt x="28017" y="1800"/>
                          </a:cubicBezTo>
                          <a:cubicBezTo>
                            <a:pt x="28352" y="2135"/>
                            <a:pt x="28750" y="2344"/>
                            <a:pt x="29168" y="2512"/>
                          </a:cubicBezTo>
                          <a:cubicBezTo>
                            <a:pt x="29545" y="2637"/>
                            <a:pt x="29817" y="2784"/>
                            <a:pt x="30089" y="3056"/>
                          </a:cubicBezTo>
                          <a:cubicBezTo>
                            <a:pt x="30214" y="3181"/>
                            <a:pt x="30382" y="3286"/>
                            <a:pt x="30528" y="3369"/>
                          </a:cubicBezTo>
                          <a:cubicBezTo>
                            <a:pt x="30926" y="3558"/>
                            <a:pt x="31260" y="3767"/>
                            <a:pt x="31491" y="4144"/>
                          </a:cubicBezTo>
                          <a:cubicBezTo>
                            <a:pt x="31574" y="4311"/>
                            <a:pt x="31763" y="4395"/>
                            <a:pt x="31909" y="4499"/>
                          </a:cubicBezTo>
                          <a:cubicBezTo>
                            <a:pt x="32495" y="4939"/>
                            <a:pt x="33039" y="5399"/>
                            <a:pt x="33353" y="6089"/>
                          </a:cubicBezTo>
                          <a:cubicBezTo>
                            <a:pt x="33416" y="6194"/>
                            <a:pt x="33457" y="6320"/>
                            <a:pt x="33541" y="6403"/>
                          </a:cubicBezTo>
                          <a:cubicBezTo>
                            <a:pt x="34211" y="7031"/>
                            <a:pt x="34566" y="7889"/>
                            <a:pt x="35048" y="8642"/>
                          </a:cubicBezTo>
                          <a:cubicBezTo>
                            <a:pt x="35257" y="8935"/>
                            <a:pt x="35362" y="9312"/>
                            <a:pt x="35508" y="9647"/>
                          </a:cubicBezTo>
                          <a:cubicBezTo>
                            <a:pt x="35654" y="10107"/>
                            <a:pt x="35864" y="10525"/>
                            <a:pt x="36178" y="10923"/>
                          </a:cubicBezTo>
                          <a:cubicBezTo>
                            <a:pt x="36345" y="11111"/>
                            <a:pt x="36387" y="11341"/>
                            <a:pt x="36512" y="11551"/>
                          </a:cubicBezTo>
                          <a:cubicBezTo>
                            <a:pt x="36052" y="11990"/>
                            <a:pt x="35550" y="12262"/>
                            <a:pt x="34943" y="12262"/>
                          </a:cubicBezTo>
                          <a:cubicBezTo>
                            <a:pt x="34504" y="12262"/>
                            <a:pt x="34064" y="12346"/>
                            <a:pt x="33583" y="12388"/>
                          </a:cubicBezTo>
                          <a:cubicBezTo>
                            <a:pt x="33457" y="12388"/>
                            <a:pt x="33332" y="12450"/>
                            <a:pt x="33227" y="12408"/>
                          </a:cubicBezTo>
                          <a:cubicBezTo>
                            <a:pt x="32056" y="12136"/>
                            <a:pt x="30905" y="11823"/>
                            <a:pt x="30005" y="10902"/>
                          </a:cubicBezTo>
                          <a:cubicBezTo>
                            <a:pt x="29294" y="10191"/>
                            <a:pt x="28750" y="9354"/>
                            <a:pt x="28101" y="8621"/>
                          </a:cubicBezTo>
                          <a:cubicBezTo>
                            <a:pt x="27996" y="8517"/>
                            <a:pt x="27913" y="8370"/>
                            <a:pt x="27808" y="8286"/>
                          </a:cubicBezTo>
                          <a:cubicBezTo>
                            <a:pt x="27452" y="7994"/>
                            <a:pt x="26929" y="8182"/>
                            <a:pt x="26825" y="8621"/>
                          </a:cubicBezTo>
                          <a:cubicBezTo>
                            <a:pt x="26783" y="8726"/>
                            <a:pt x="26783" y="8851"/>
                            <a:pt x="26783" y="8998"/>
                          </a:cubicBezTo>
                          <a:cubicBezTo>
                            <a:pt x="26783" y="9144"/>
                            <a:pt x="26783" y="9312"/>
                            <a:pt x="26762" y="9437"/>
                          </a:cubicBezTo>
                          <a:cubicBezTo>
                            <a:pt x="26678" y="9877"/>
                            <a:pt x="26406" y="10316"/>
                            <a:pt x="25778" y="10274"/>
                          </a:cubicBezTo>
                          <a:cubicBezTo>
                            <a:pt x="25109" y="10211"/>
                            <a:pt x="24523" y="10044"/>
                            <a:pt x="23958" y="9730"/>
                          </a:cubicBezTo>
                          <a:cubicBezTo>
                            <a:pt x="23163" y="9249"/>
                            <a:pt x="22368" y="8726"/>
                            <a:pt x="21719" y="8056"/>
                          </a:cubicBezTo>
                          <a:cubicBezTo>
                            <a:pt x="21531" y="7868"/>
                            <a:pt x="21385" y="7638"/>
                            <a:pt x="21238" y="7387"/>
                          </a:cubicBezTo>
                          <a:cubicBezTo>
                            <a:pt x="20924" y="6906"/>
                            <a:pt x="20589" y="6382"/>
                            <a:pt x="20297" y="5859"/>
                          </a:cubicBezTo>
                          <a:cubicBezTo>
                            <a:pt x="20087" y="5504"/>
                            <a:pt x="19941" y="5169"/>
                            <a:pt x="19732" y="4834"/>
                          </a:cubicBezTo>
                          <a:cubicBezTo>
                            <a:pt x="19606" y="4604"/>
                            <a:pt x="19313" y="4562"/>
                            <a:pt x="19125" y="4771"/>
                          </a:cubicBezTo>
                          <a:cubicBezTo>
                            <a:pt x="18916" y="5043"/>
                            <a:pt x="18895" y="5336"/>
                            <a:pt x="19041" y="5608"/>
                          </a:cubicBezTo>
                          <a:cubicBezTo>
                            <a:pt x="19229" y="5922"/>
                            <a:pt x="19418" y="6236"/>
                            <a:pt x="19564" y="6508"/>
                          </a:cubicBezTo>
                          <a:cubicBezTo>
                            <a:pt x="19501" y="6843"/>
                            <a:pt x="19334" y="7136"/>
                            <a:pt x="19355" y="7429"/>
                          </a:cubicBezTo>
                          <a:cubicBezTo>
                            <a:pt x="19439" y="8642"/>
                            <a:pt x="18978" y="9730"/>
                            <a:pt x="18476" y="10797"/>
                          </a:cubicBezTo>
                          <a:cubicBezTo>
                            <a:pt x="18413" y="10923"/>
                            <a:pt x="18351" y="11048"/>
                            <a:pt x="18267" y="11195"/>
                          </a:cubicBezTo>
                          <a:cubicBezTo>
                            <a:pt x="17095" y="13308"/>
                            <a:pt x="17095" y="13308"/>
                            <a:pt x="15317" y="14919"/>
                          </a:cubicBezTo>
                          <a:cubicBezTo>
                            <a:pt x="14835" y="15380"/>
                            <a:pt x="14229" y="15589"/>
                            <a:pt x="13664" y="15840"/>
                          </a:cubicBezTo>
                          <a:cubicBezTo>
                            <a:pt x="13434" y="15945"/>
                            <a:pt x="13141" y="15945"/>
                            <a:pt x="12827" y="15819"/>
                          </a:cubicBezTo>
                          <a:cubicBezTo>
                            <a:pt x="12743" y="15191"/>
                            <a:pt x="12659" y="14543"/>
                            <a:pt x="12555" y="13873"/>
                          </a:cubicBezTo>
                          <a:cubicBezTo>
                            <a:pt x="12492" y="13434"/>
                            <a:pt x="12346" y="12994"/>
                            <a:pt x="12199" y="12576"/>
                          </a:cubicBezTo>
                          <a:cubicBezTo>
                            <a:pt x="12032" y="12178"/>
                            <a:pt x="11258" y="12053"/>
                            <a:pt x="10944" y="12367"/>
                          </a:cubicBezTo>
                          <a:cubicBezTo>
                            <a:pt x="10839" y="12471"/>
                            <a:pt x="10755" y="12618"/>
                            <a:pt x="10755" y="12764"/>
                          </a:cubicBezTo>
                          <a:cubicBezTo>
                            <a:pt x="10734" y="13434"/>
                            <a:pt x="10713" y="14145"/>
                            <a:pt x="10755" y="14815"/>
                          </a:cubicBezTo>
                          <a:cubicBezTo>
                            <a:pt x="10839" y="15463"/>
                            <a:pt x="11048" y="16154"/>
                            <a:pt x="11676" y="1678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3"/>
                    <p:cNvSpPr/>
                    <p:nvPr/>
                  </p:nvSpPr>
                  <p:spPr>
                    <a:xfrm>
                      <a:off x="-1988300" y="4020975"/>
                      <a:ext cx="536725" cy="507925"/>
                    </a:xfrm>
                    <a:custGeom>
                      <a:avLst/>
                      <a:gdLst/>
                      <a:ahLst/>
                      <a:cxnLst/>
                      <a:rect l="l" t="t" r="r" b="b"/>
                      <a:pathLst>
                        <a:path w="21469" h="20317" extrusionOk="0">
                          <a:moveTo>
                            <a:pt x="21405" y="19250"/>
                          </a:moveTo>
                          <a:cubicBezTo>
                            <a:pt x="20715" y="19417"/>
                            <a:pt x="20045" y="19585"/>
                            <a:pt x="19376" y="19710"/>
                          </a:cubicBezTo>
                          <a:cubicBezTo>
                            <a:pt x="18246" y="19919"/>
                            <a:pt x="17095" y="20087"/>
                            <a:pt x="15986" y="20275"/>
                          </a:cubicBezTo>
                          <a:cubicBezTo>
                            <a:pt x="15651" y="20317"/>
                            <a:pt x="15317" y="20296"/>
                            <a:pt x="14982" y="20296"/>
                          </a:cubicBezTo>
                          <a:lnTo>
                            <a:pt x="12806" y="20296"/>
                          </a:lnTo>
                          <a:cubicBezTo>
                            <a:pt x="11864" y="20296"/>
                            <a:pt x="10964" y="20275"/>
                            <a:pt x="10023" y="20170"/>
                          </a:cubicBezTo>
                          <a:cubicBezTo>
                            <a:pt x="9102" y="20045"/>
                            <a:pt x="8161" y="20003"/>
                            <a:pt x="7219" y="20045"/>
                          </a:cubicBezTo>
                          <a:cubicBezTo>
                            <a:pt x="5001" y="20087"/>
                            <a:pt x="2825" y="19794"/>
                            <a:pt x="628" y="19480"/>
                          </a:cubicBezTo>
                          <a:cubicBezTo>
                            <a:pt x="545" y="19459"/>
                            <a:pt x="440" y="19459"/>
                            <a:pt x="356" y="19438"/>
                          </a:cubicBezTo>
                          <a:cubicBezTo>
                            <a:pt x="126" y="19354"/>
                            <a:pt x="0" y="19187"/>
                            <a:pt x="42" y="18957"/>
                          </a:cubicBezTo>
                          <a:cubicBezTo>
                            <a:pt x="147" y="18413"/>
                            <a:pt x="210" y="17806"/>
                            <a:pt x="440" y="17283"/>
                          </a:cubicBezTo>
                          <a:cubicBezTo>
                            <a:pt x="963" y="16174"/>
                            <a:pt x="1402" y="15002"/>
                            <a:pt x="1800" y="13831"/>
                          </a:cubicBezTo>
                          <a:cubicBezTo>
                            <a:pt x="1905" y="13517"/>
                            <a:pt x="2030" y="13203"/>
                            <a:pt x="2197" y="12910"/>
                          </a:cubicBezTo>
                          <a:cubicBezTo>
                            <a:pt x="4060" y="9290"/>
                            <a:pt x="5545" y="5482"/>
                            <a:pt x="6947" y="1674"/>
                          </a:cubicBezTo>
                          <a:cubicBezTo>
                            <a:pt x="7010" y="1548"/>
                            <a:pt x="7094" y="1402"/>
                            <a:pt x="7135" y="1276"/>
                          </a:cubicBezTo>
                          <a:cubicBezTo>
                            <a:pt x="7240" y="1255"/>
                            <a:pt x="7324" y="1193"/>
                            <a:pt x="7428" y="1193"/>
                          </a:cubicBezTo>
                          <a:cubicBezTo>
                            <a:pt x="8558" y="1235"/>
                            <a:pt x="9646" y="1255"/>
                            <a:pt x="10797" y="1276"/>
                          </a:cubicBezTo>
                          <a:cubicBezTo>
                            <a:pt x="11027" y="1674"/>
                            <a:pt x="11278" y="2030"/>
                            <a:pt x="11488" y="2427"/>
                          </a:cubicBezTo>
                          <a:cubicBezTo>
                            <a:pt x="11864" y="3139"/>
                            <a:pt x="12534" y="3536"/>
                            <a:pt x="13182" y="3871"/>
                          </a:cubicBezTo>
                          <a:cubicBezTo>
                            <a:pt x="13622" y="4101"/>
                            <a:pt x="14166" y="4080"/>
                            <a:pt x="14626" y="3683"/>
                          </a:cubicBezTo>
                          <a:cubicBezTo>
                            <a:pt x="15086" y="3264"/>
                            <a:pt x="15505" y="2804"/>
                            <a:pt x="16028" y="2427"/>
                          </a:cubicBezTo>
                          <a:cubicBezTo>
                            <a:pt x="16342" y="2197"/>
                            <a:pt x="16467" y="1716"/>
                            <a:pt x="16446" y="1276"/>
                          </a:cubicBezTo>
                          <a:cubicBezTo>
                            <a:pt x="16446" y="1067"/>
                            <a:pt x="16363" y="858"/>
                            <a:pt x="16342" y="649"/>
                          </a:cubicBezTo>
                          <a:cubicBezTo>
                            <a:pt x="17158" y="147"/>
                            <a:pt x="18120" y="356"/>
                            <a:pt x="18978" y="0"/>
                          </a:cubicBezTo>
                          <a:cubicBezTo>
                            <a:pt x="19062" y="105"/>
                            <a:pt x="19167" y="147"/>
                            <a:pt x="19167" y="230"/>
                          </a:cubicBezTo>
                          <a:cubicBezTo>
                            <a:pt x="19250" y="1779"/>
                            <a:pt x="19711" y="3264"/>
                            <a:pt x="20024" y="4750"/>
                          </a:cubicBezTo>
                          <a:cubicBezTo>
                            <a:pt x="20338" y="6403"/>
                            <a:pt x="20736" y="8077"/>
                            <a:pt x="20694" y="9771"/>
                          </a:cubicBezTo>
                          <a:lnTo>
                            <a:pt x="20694" y="9960"/>
                          </a:lnTo>
                          <a:cubicBezTo>
                            <a:pt x="21008" y="11822"/>
                            <a:pt x="20903" y="13705"/>
                            <a:pt x="21112" y="15567"/>
                          </a:cubicBezTo>
                          <a:cubicBezTo>
                            <a:pt x="21175" y="16132"/>
                            <a:pt x="21175" y="16718"/>
                            <a:pt x="21175" y="17283"/>
                          </a:cubicBezTo>
                          <a:cubicBezTo>
                            <a:pt x="21217" y="17764"/>
                            <a:pt x="21154" y="18266"/>
                            <a:pt x="21384" y="18706"/>
                          </a:cubicBezTo>
                          <a:cubicBezTo>
                            <a:pt x="21468" y="18810"/>
                            <a:pt x="21405" y="19020"/>
                            <a:pt x="21405" y="1925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3"/>
                    <p:cNvSpPr/>
                    <p:nvPr/>
                  </p:nvSpPr>
                  <p:spPr>
                    <a:xfrm>
                      <a:off x="-1090675" y="3486900"/>
                      <a:ext cx="504800" cy="607850"/>
                    </a:xfrm>
                    <a:custGeom>
                      <a:avLst/>
                      <a:gdLst/>
                      <a:ahLst/>
                      <a:cxnLst/>
                      <a:rect l="l" t="t" r="r" b="b"/>
                      <a:pathLst>
                        <a:path w="20192" h="24314" extrusionOk="0">
                          <a:moveTo>
                            <a:pt x="3369" y="16320"/>
                          </a:moveTo>
                          <a:cubicBezTo>
                            <a:pt x="3725" y="16237"/>
                            <a:pt x="4039" y="16153"/>
                            <a:pt x="4353" y="16090"/>
                          </a:cubicBezTo>
                          <a:cubicBezTo>
                            <a:pt x="4394" y="16048"/>
                            <a:pt x="4499" y="15944"/>
                            <a:pt x="4478" y="15881"/>
                          </a:cubicBezTo>
                          <a:cubicBezTo>
                            <a:pt x="4457" y="15776"/>
                            <a:pt x="4394" y="15630"/>
                            <a:pt x="4290" y="15588"/>
                          </a:cubicBezTo>
                          <a:cubicBezTo>
                            <a:pt x="4143" y="15504"/>
                            <a:pt x="3955" y="15504"/>
                            <a:pt x="3767" y="15484"/>
                          </a:cubicBezTo>
                          <a:cubicBezTo>
                            <a:pt x="3516" y="15463"/>
                            <a:pt x="3244" y="15463"/>
                            <a:pt x="2909" y="15421"/>
                          </a:cubicBezTo>
                          <a:cubicBezTo>
                            <a:pt x="2992" y="15274"/>
                            <a:pt x="3013" y="15149"/>
                            <a:pt x="3055" y="15065"/>
                          </a:cubicBezTo>
                          <a:cubicBezTo>
                            <a:pt x="3202" y="14898"/>
                            <a:pt x="3348" y="14751"/>
                            <a:pt x="3474" y="14584"/>
                          </a:cubicBezTo>
                          <a:cubicBezTo>
                            <a:pt x="3578" y="14458"/>
                            <a:pt x="3746" y="14312"/>
                            <a:pt x="3578" y="14123"/>
                          </a:cubicBezTo>
                          <a:cubicBezTo>
                            <a:pt x="3453" y="13998"/>
                            <a:pt x="3327" y="14123"/>
                            <a:pt x="3202" y="14165"/>
                          </a:cubicBezTo>
                          <a:lnTo>
                            <a:pt x="2888" y="14333"/>
                          </a:lnTo>
                          <a:cubicBezTo>
                            <a:pt x="2616" y="14228"/>
                            <a:pt x="2428" y="14103"/>
                            <a:pt x="2386" y="13831"/>
                          </a:cubicBezTo>
                          <a:cubicBezTo>
                            <a:pt x="2365" y="13747"/>
                            <a:pt x="2365" y="13642"/>
                            <a:pt x="2302" y="13579"/>
                          </a:cubicBezTo>
                          <a:cubicBezTo>
                            <a:pt x="2009" y="12952"/>
                            <a:pt x="2093" y="12387"/>
                            <a:pt x="2595" y="11927"/>
                          </a:cubicBezTo>
                          <a:cubicBezTo>
                            <a:pt x="2637" y="11864"/>
                            <a:pt x="2720" y="11801"/>
                            <a:pt x="2741" y="11717"/>
                          </a:cubicBezTo>
                          <a:cubicBezTo>
                            <a:pt x="2783" y="11592"/>
                            <a:pt x="2804" y="11403"/>
                            <a:pt x="2741" y="11299"/>
                          </a:cubicBezTo>
                          <a:cubicBezTo>
                            <a:pt x="2679" y="11194"/>
                            <a:pt x="2490" y="11110"/>
                            <a:pt x="2386" y="11131"/>
                          </a:cubicBezTo>
                          <a:cubicBezTo>
                            <a:pt x="2156" y="11173"/>
                            <a:pt x="1946" y="11236"/>
                            <a:pt x="1653" y="11320"/>
                          </a:cubicBezTo>
                          <a:cubicBezTo>
                            <a:pt x="858" y="9625"/>
                            <a:pt x="649" y="7763"/>
                            <a:pt x="0" y="5984"/>
                          </a:cubicBezTo>
                          <a:lnTo>
                            <a:pt x="628" y="5524"/>
                          </a:lnTo>
                          <a:cubicBezTo>
                            <a:pt x="1068" y="5168"/>
                            <a:pt x="1528" y="4750"/>
                            <a:pt x="1988" y="4478"/>
                          </a:cubicBezTo>
                          <a:cubicBezTo>
                            <a:pt x="2469" y="4206"/>
                            <a:pt x="3013" y="4101"/>
                            <a:pt x="3474" y="3871"/>
                          </a:cubicBezTo>
                          <a:cubicBezTo>
                            <a:pt x="4101" y="3578"/>
                            <a:pt x="4708" y="3243"/>
                            <a:pt x="5420" y="3118"/>
                          </a:cubicBezTo>
                          <a:cubicBezTo>
                            <a:pt x="5650" y="3076"/>
                            <a:pt x="5880" y="2929"/>
                            <a:pt x="6047" y="2762"/>
                          </a:cubicBezTo>
                          <a:cubicBezTo>
                            <a:pt x="6361" y="2448"/>
                            <a:pt x="6717" y="2281"/>
                            <a:pt x="7114" y="2113"/>
                          </a:cubicBezTo>
                          <a:cubicBezTo>
                            <a:pt x="7951" y="1716"/>
                            <a:pt x="8809" y="1339"/>
                            <a:pt x="9646" y="942"/>
                          </a:cubicBezTo>
                          <a:cubicBezTo>
                            <a:pt x="9855" y="837"/>
                            <a:pt x="10107" y="753"/>
                            <a:pt x="10337" y="711"/>
                          </a:cubicBezTo>
                          <a:cubicBezTo>
                            <a:pt x="10881" y="544"/>
                            <a:pt x="11425" y="398"/>
                            <a:pt x="11990" y="209"/>
                          </a:cubicBezTo>
                          <a:cubicBezTo>
                            <a:pt x="12534" y="0"/>
                            <a:pt x="13099" y="0"/>
                            <a:pt x="13664" y="42"/>
                          </a:cubicBezTo>
                          <a:cubicBezTo>
                            <a:pt x="14563" y="1193"/>
                            <a:pt x="15044" y="2511"/>
                            <a:pt x="15379" y="3850"/>
                          </a:cubicBezTo>
                          <a:cubicBezTo>
                            <a:pt x="15693" y="5147"/>
                            <a:pt x="16070" y="6403"/>
                            <a:pt x="16656" y="7616"/>
                          </a:cubicBezTo>
                          <a:cubicBezTo>
                            <a:pt x="16844" y="8621"/>
                            <a:pt x="17367" y="9520"/>
                            <a:pt x="17660" y="10504"/>
                          </a:cubicBezTo>
                          <a:cubicBezTo>
                            <a:pt x="17765" y="10859"/>
                            <a:pt x="17869" y="11215"/>
                            <a:pt x="18057" y="11529"/>
                          </a:cubicBezTo>
                          <a:cubicBezTo>
                            <a:pt x="18288" y="12010"/>
                            <a:pt x="18434" y="12471"/>
                            <a:pt x="18518" y="12994"/>
                          </a:cubicBezTo>
                          <a:cubicBezTo>
                            <a:pt x="18706" y="13935"/>
                            <a:pt x="18936" y="14877"/>
                            <a:pt x="19313" y="15776"/>
                          </a:cubicBezTo>
                          <a:cubicBezTo>
                            <a:pt x="19752" y="16823"/>
                            <a:pt x="19857" y="17911"/>
                            <a:pt x="20192" y="19041"/>
                          </a:cubicBezTo>
                          <a:cubicBezTo>
                            <a:pt x="19899" y="19187"/>
                            <a:pt x="19669" y="19396"/>
                            <a:pt x="19418" y="19501"/>
                          </a:cubicBezTo>
                          <a:cubicBezTo>
                            <a:pt x="18706" y="19773"/>
                            <a:pt x="17995" y="20024"/>
                            <a:pt x="17262" y="20233"/>
                          </a:cubicBezTo>
                          <a:cubicBezTo>
                            <a:pt x="15819" y="20652"/>
                            <a:pt x="14354" y="21070"/>
                            <a:pt x="12889" y="21468"/>
                          </a:cubicBezTo>
                          <a:cubicBezTo>
                            <a:pt x="12471" y="21572"/>
                            <a:pt x="12115" y="21761"/>
                            <a:pt x="11739" y="21970"/>
                          </a:cubicBezTo>
                          <a:cubicBezTo>
                            <a:pt x="11174" y="22284"/>
                            <a:pt x="10567" y="22577"/>
                            <a:pt x="9960" y="22849"/>
                          </a:cubicBezTo>
                          <a:cubicBezTo>
                            <a:pt x="9730" y="22995"/>
                            <a:pt x="9437" y="23058"/>
                            <a:pt x="9228" y="23225"/>
                          </a:cubicBezTo>
                          <a:cubicBezTo>
                            <a:pt x="8809" y="23539"/>
                            <a:pt x="8328" y="23686"/>
                            <a:pt x="7847" y="23853"/>
                          </a:cubicBezTo>
                          <a:cubicBezTo>
                            <a:pt x="7449" y="23979"/>
                            <a:pt x="7031" y="24083"/>
                            <a:pt x="6612" y="24062"/>
                          </a:cubicBezTo>
                          <a:cubicBezTo>
                            <a:pt x="6194" y="24041"/>
                            <a:pt x="5775" y="24083"/>
                            <a:pt x="5357" y="24313"/>
                          </a:cubicBezTo>
                          <a:cubicBezTo>
                            <a:pt x="4917" y="23686"/>
                            <a:pt x="4604" y="23100"/>
                            <a:pt x="4687" y="22305"/>
                          </a:cubicBezTo>
                          <a:cubicBezTo>
                            <a:pt x="4708" y="22054"/>
                            <a:pt x="4687" y="21761"/>
                            <a:pt x="4583" y="21530"/>
                          </a:cubicBezTo>
                          <a:cubicBezTo>
                            <a:pt x="4248" y="20756"/>
                            <a:pt x="4081" y="19982"/>
                            <a:pt x="3934" y="19166"/>
                          </a:cubicBezTo>
                          <a:cubicBezTo>
                            <a:pt x="3746" y="18308"/>
                            <a:pt x="3557" y="17471"/>
                            <a:pt x="3369" y="16613"/>
                          </a:cubicBezTo>
                          <a:cubicBezTo>
                            <a:pt x="3348" y="16509"/>
                            <a:pt x="3369" y="16404"/>
                            <a:pt x="3369" y="16320"/>
                          </a:cubicBezTo>
                          <a:close/>
                          <a:moveTo>
                            <a:pt x="3285" y="6800"/>
                          </a:moveTo>
                          <a:cubicBezTo>
                            <a:pt x="3139" y="6800"/>
                            <a:pt x="2951" y="6779"/>
                            <a:pt x="2867" y="6821"/>
                          </a:cubicBezTo>
                          <a:cubicBezTo>
                            <a:pt x="2762" y="6926"/>
                            <a:pt x="2679" y="7135"/>
                            <a:pt x="2679" y="7302"/>
                          </a:cubicBezTo>
                          <a:cubicBezTo>
                            <a:pt x="2679" y="7721"/>
                            <a:pt x="2741" y="8181"/>
                            <a:pt x="3055" y="8474"/>
                          </a:cubicBezTo>
                          <a:cubicBezTo>
                            <a:pt x="3432" y="8830"/>
                            <a:pt x="3474" y="9248"/>
                            <a:pt x="3453" y="9709"/>
                          </a:cubicBezTo>
                          <a:cubicBezTo>
                            <a:pt x="3453" y="9834"/>
                            <a:pt x="3453" y="9939"/>
                            <a:pt x="3474" y="10064"/>
                          </a:cubicBezTo>
                          <a:cubicBezTo>
                            <a:pt x="3516" y="10274"/>
                            <a:pt x="3641" y="10399"/>
                            <a:pt x="3809" y="10441"/>
                          </a:cubicBezTo>
                          <a:cubicBezTo>
                            <a:pt x="3997" y="10462"/>
                            <a:pt x="4185" y="10483"/>
                            <a:pt x="4373" y="10441"/>
                          </a:cubicBezTo>
                          <a:cubicBezTo>
                            <a:pt x="5022" y="10232"/>
                            <a:pt x="5754" y="10274"/>
                            <a:pt x="6382" y="9918"/>
                          </a:cubicBezTo>
                          <a:cubicBezTo>
                            <a:pt x="6591" y="9813"/>
                            <a:pt x="6822" y="9750"/>
                            <a:pt x="7073" y="9667"/>
                          </a:cubicBezTo>
                          <a:cubicBezTo>
                            <a:pt x="8140" y="9290"/>
                            <a:pt x="9207" y="8893"/>
                            <a:pt x="10316" y="8516"/>
                          </a:cubicBezTo>
                          <a:cubicBezTo>
                            <a:pt x="10588" y="8411"/>
                            <a:pt x="10881" y="8369"/>
                            <a:pt x="11174" y="8286"/>
                          </a:cubicBezTo>
                          <a:cubicBezTo>
                            <a:pt x="11843" y="8139"/>
                            <a:pt x="12513" y="7972"/>
                            <a:pt x="13057" y="7553"/>
                          </a:cubicBezTo>
                          <a:cubicBezTo>
                            <a:pt x="13161" y="7198"/>
                            <a:pt x="13140" y="6905"/>
                            <a:pt x="12973" y="6570"/>
                          </a:cubicBezTo>
                          <a:cubicBezTo>
                            <a:pt x="12785" y="6214"/>
                            <a:pt x="12617" y="5838"/>
                            <a:pt x="12617" y="5461"/>
                          </a:cubicBezTo>
                          <a:cubicBezTo>
                            <a:pt x="12617" y="4938"/>
                            <a:pt x="12345" y="4478"/>
                            <a:pt x="12304" y="3976"/>
                          </a:cubicBezTo>
                          <a:cubicBezTo>
                            <a:pt x="12241" y="3641"/>
                            <a:pt x="12052" y="3536"/>
                            <a:pt x="11718" y="3536"/>
                          </a:cubicBezTo>
                          <a:cubicBezTo>
                            <a:pt x="11487" y="3536"/>
                            <a:pt x="11320" y="3599"/>
                            <a:pt x="11153" y="3724"/>
                          </a:cubicBezTo>
                          <a:cubicBezTo>
                            <a:pt x="10881" y="3934"/>
                            <a:pt x="10567" y="4080"/>
                            <a:pt x="10232" y="4080"/>
                          </a:cubicBezTo>
                          <a:cubicBezTo>
                            <a:pt x="10065" y="4080"/>
                            <a:pt x="9939" y="4122"/>
                            <a:pt x="9772" y="4185"/>
                          </a:cubicBezTo>
                          <a:cubicBezTo>
                            <a:pt x="8558" y="4603"/>
                            <a:pt x="7324" y="5043"/>
                            <a:pt x="6089" y="5461"/>
                          </a:cubicBezTo>
                          <a:cubicBezTo>
                            <a:pt x="5733" y="5587"/>
                            <a:pt x="5357" y="5712"/>
                            <a:pt x="5001" y="5880"/>
                          </a:cubicBezTo>
                          <a:cubicBezTo>
                            <a:pt x="4583" y="6068"/>
                            <a:pt x="4206" y="6298"/>
                            <a:pt x="3704" y="6298"/>
                          </a:cubicBezTo>
                          <a:cubicBezTo>
                            <a:pt x="3411" y="6298"/>
                            <a:pt x="3285" y="6528"/>
                            <a:pt x="3285" y="680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3"/>
                    <p:cNvSpPr/>
                    <p:nvPr/>
                  </p:nvSpPr>
                  <p:spPr>
                    <a:xfrm>
                      <a:off x="-2641650" y="3214350"/>
                      <a:ext cx="476050" cy="452500"/>
                    </a:xfrm>
                    <a:custGeom>
                      <a:avLst/>
                      <a:gdLst/>
                      <a:ahLst/>
                      <a:cxnLst/>
                      <a:rect l="l" t="t" r="r" b="b"/>
                      <a:pathLst>
                        <a:path w="19042" h="18100" extrusionOk="0">
                          <a:moveTo>
                            <a:pt x="1" y="16551"/>
                          </a:moveTo>
                          <a:cubicBezTo>
                            <a:pt x="587" y="16279"/>
                            <a:pt x="1110" y="16028"/>
                            <a:pt x="1633" y="15819"/>
                          </a:cubicBezTo>
                          <a:cubicBezTo>
                            <a:pt x="2072" y="15610"/>
                            <a:pt x="2428" y="15317"/>
                            <a:pt x="2721" y="14898"/>
                          </a:cubicBezTo>
                          <a:cubicBezTo>
                            <a:pt x="3160" y="14250"/>
                            <a:pt x="3600" y="13601"/>
                            <a:pt x="4060" y="12973"/>
                          </a:cubicBezTo>
                          <a:cubicBezTo>
                            <a:pt x="4269" y="12660"/>
                            <a:pt x="4353" y="12346"/>
                            <a:pt x="4374" y="11948"/>
                          </a:cubicBezTo>
                          <a:cubicBezTo>
                            <a:pt x="4416" y="11090"/>
                            <a:pt x="4290" y="10274"/>
                            <a:pt x="3893" y="9479"/>
                          </a:cubicBezTo>
                          <a:cubicBezTo>
                            <a:pt x="3663" y="9019"/>
                            <a:pt x="3516" y="8475"/>
                            <a:pt x="3349" y="7973"/>
                          </a:cubicBezTo>
                          <a:cubicBezTo>
                            <a:pt x="3223" y="7492"/>
                            <a:pt x="3244" y="7031"/>
                            <a:pt x="3432" y="6550"/>
                          </a:cubicBezTo>
                          <a:cubicBezTo>
                            <a:pt x="3663" y="5901"/>
                            <a:pt x="4039" y="5295"/>
                            <a:pt x="4499" y="4771"/>
                          </a:cubicBezTo>
                          <a:cubicBezTo>
                            <a:pt x="4834" y="4395"/>
                            <a:pt x="5190" y="4018"/>
                            <a:pt x="5504" y="3600"/>
                          </a:cubicBezTo>
                          <a:cubicBezTo>
                            <a:pt x="5734" y="3307"/>
                            <a:pt x="5985" y="3077"/>
                            <a:pt x="6299" y="2888"/>
                          </a:cubicBezTo>
                          <a:cubicBezTo>
                            <a:pt x="6885" y="2512"/>
                            <a:pt x="7429" y="2093"/>
                            <a:pt x="8015" y="1696"/>
                          </a:cubicBezTo>
                          <a:cubicBezTo>
                            <a:pt x="8287" y="1486"/>
                            <a:pt x="8601" y="1277"/>
                            <a:pt x="8914" y="1089"/>
                          </a:cubicBezTo>
                          <a:cubicBezTo>
                            <a:pt x="10358" y="315"/>
                            <a:pt x="11927" y="64"/>
                            <a:pt x="13559" y="22"/>
                          </a:cubicBezTo>
                          <a:cubicBezTo>
                            <a:pt x="13873" y="1"/>
                            <a:pt x="14208" y="64"/>
                            <a:pt x="14543" y="147"/>
                          </a:cubicBezTo>
                          <a:cubicBezTo>
                            <a:pt x="14940" y="231"/>
                            <a:pt x="15296" y="357"/>
                            <a:pt x="15694" y="377"/>
                          </a:cubicBezTo>
                          <a:cubicBezTo>
                            <a:pt x="16823" y="482"/>
                            <a:pt x="17660" y="1152"/>
                            <a:pt x="18497" y="1779"/>
                          </a:cubicBezTo>
                          <a:cubicBezTo>
                            <a:pt x="19000" y="2135"/>
                            <a:pt x="19041" y="2407"/>
                            <a:pt x="18748" y="2951"/>
                          </a:cubicBezTo>
                          <a:cubicBezTo>
                            <a:pt x="18581" y="3307"/>
                            <a:pt x="18393" y="3704"/>
                            <a:pt x="18100" y="4018"/>
                          </a:cubicBezTo>
                          <a:cubicBezTo>
                            <a:pt x="17556" y="4667"/>
                            <a:pt x="17347" y="5462"/>
                            <a:pt x="17137" y="6236"/>
                          </a:cubicBezTo>
                          <a:cubicBezTo>
                            <a:pt x="16761" y="7638"/>
                            <a:pt x="16489" y="9061"/>
                            <a:pt x="15819" y="10358"/>
                          </a:cubicBezTo>
                          <a:cubicBezTo>
                            <a:pt x="15171" y="11655"/>
                            <a:pt x="14438" y="12890"/>
                            <a:pt x="13580" y="14062"/>
                          </a:cubicBezTo>
                          <a:cubicBezTo>
                            <a:pt x="13015" y="14794"/>
                            <a:pt x="12534" y="15526"/>
                            <a:pt x="11844" y="16154"/>
                          </a:cubicBezTo>
                          <a:cubicBezTo>
                            <a:pt x="11237" y="16740"/>
                            <a:pt x="10588" y="17200"/>
                            <a:pt x="9919" y="17639"/>
                          </a:cubicBezTo>
                          <a:cubicBezTo>
                            <a:pt x="9479" y="17932"/>
                            <a:pt x="8977" y="18058"/>
                            <a:pt x="8454" y="18058"/>
                          </a:cubicBezTo>
                          <a:cubicBezTo>
                            <a:pt x="7303" y="18100"/>
                            <a:pt x="6152" y="18058"/>
                            <a:pt x="5002" y="18058"/>
                          </a:cubicBezTo>
                          <a:cubicBezTo>
                            <a:pt x="4834" y="18058"/>
                            <a:pt x="4688" y="18058"/>
                            <a:pt x="4562" y="18016"/>
                          </a:cubicBezTo>
                          <a:cubicBezTo>
                            <a:pt x="3139" y="17702"/>
                            <a:pt x="1758" y="17284"/>
                            <a:pt x="398" y="16782"/>
                          </a:cubicBezTo>
                          <a:cubicBezTo>
                            <a:pt x="231" y="16761"/>
                            <a:pt x="168" y="16677"/>
                            <a:pt x="1" y="1655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3"/>
                    <p:cNvSpPr/>
                    <p:nvPr/>
                  </p:nvSpPr>
                  <p:spPr>
                    <a:xfrm>
                      <a:off x="-2045850" y="4526275"/>
                      <a:ext cx="636625" cy="130275"/>
                    </a:xfrm>
                    <a:custGeom>
                      <a:avLst/>
                      <a:gdLst/>
                      <a:ahLst/>
                      <a:cxnLst/>
                      <a:rect l="l" t="t" r="r" b="b"/>
                      <a:pathLst>
                        <a:path w="25465" h="5211" extrusionOk="0">
                          <a:moveTo>
                            <a:pt x="24461" y="84"/>
                          </a:moveTo>
                          <a:cubicBezTo>
                            <a:pt x="24795" y="712"/>
                            <a:pt x="25109" y="1339"/>
                            <a:pt x="25465" y="2051"/>
                          </a:cubicBezTo>
                          <a:lnTo>
                            <a:pt x="25465" y="4394"/>
                          </a:lnTo>
                          <a:cubicBezTo>
                            <a:pt x="24816" y="4645"/>
                            <a:pt x="24272" y="4583"/>
                            <a:pt x="23791" y="4080"/>
                          </a:cubicBezTo>
                          <a:cubicBezTo>
                            <a:pt x="23456" y="3725"/>
                            <a:pt x="23121" y="3411"/>
                            <a:pt x="22640" y="3243"/>
                          </a:cubicBezTo>
                          <a:cubicBezTo>
                            <a:pt x="22326" y="3139"/>
                            <a:pt x="22054" y="3139"/>
                            <a:pt x="21803" y="3369"/>
                          </a:cubicBezTo>
                          <a:cubicBezTo>
                            <a:pt x="21552" y="3620"/>
                            <a:pt x="21322" y="3892"/>
                            <a:pt x="21071" y="4185"/>
                          </a:cubicBezTo>
                          <a:cubicBezTo>
                            <a:pt x="20820" y="4499"/>
                            <a:pt x="20715" y="4520"/>
                            <a:pt x="20297" y="4394"/>
                          </a:cubicBezTo>
                          <a:cubicBezTo>
                            <a:pt x="20129" y="4352"/>
                            <a:pt x="19962" y="4290"/>
                            <a:pt x="19774" y="4248"/>
                          </a:cubicBezTo>
                          <a:cubicBezTo>
                            <a:pt x="19146" y="4039"/>
                            <a:pt x="18518" y="3850"/>
                            <a:pt x="18079" y="3264"/>
                          </a:cubicBezTo>
                          <a:cubicBezTo>
                            <a:pt x="17765" y="2846"/>
                            <a:pt x="17347" y="2825"/>
                            <a:pt x="16865" y="3055"/>
                          </a:cubicBezTo>
                          <a:cubicBezTo>
                            <a:pt x="16238" y="3348"/>
                            <a:pt x="15777" y="3787"/>
                            <a:pt x="15401" y="4352"/>
                          </a:cubicBezTo>
                          <a:cubicBezTo>
                            <a:pt x="14857" y="5147"/>
                            <a:pt x="14668" y="5210"/>
                            <a:pt x="13769" y="4792"/>
                          </a:cubicBezTo>
                          <a:cubicBezTo>
                            <a:pt x="13246" y="4520"/>
                            <a:pt x="12785" y="4206"/>
                            <a:pt x="12492" y="3683"/>
                          </a:cubicBezTo>
                          <a:cubicBezTo>
                            <a:pt x="12388" y="3474"/>
                            <a:pt x="12262" y="3264"/>
                            <a:pt x="12137" y="3055"/>
                          </a:cubicBezTo>
                          <a:cubicBezTo>
                            <a:pt x="11823" y="2595"/>
                            <a:pt x="11300" y="2469"/>
                            <a:pt x="10777" y="2699"/>
                          </a:cubicBezTo>
                          <a:cubicBezTo>
                            <a:pt x="10442" y="2846"/>
                            <a:pt x="10107" y="2992"/>
                            <a:pt x="9793" y="3160"/>
                          </a:cubicBezTo>
                          <a:cubicBezTo>
                            <a:pt x="9647" y="3243"/>
                            <a:pt x="9458" y="3348"/>
                            <a:pt x="9375" y="3515"/>
                          </a:cubicBezTo>
                          <a:cubicBezTo>
                            <a:pt x="9124" y="3997"/>
                            <a:pt x="8601" y="4248"/>
                            <a:pt x="8203" y="4603"/>
                          </a:cubicBezTo>
                          <a:cubicBezTo>
                            <a:pt x="7889" y="4896"/>
                            <a:pt x="7533" y="4980"/>
                            <a:pt x="7136" y="5001"/>
                          </a:cubicBezTo>
                          <a:cubicBezTo>
                            <a:pt x="6655" y="5022"/>
                            <a:pt x="6424" y="4834"/>
                            <a:pt x="6299" y="4373"/>
                          </a:cubicBezTo>
                          <a:cubicBezTo>
                            <a:pt x="6111" y="3725"/>
                            <a:pt x="5964" y="3034"/>
                            <a:pt x="5755" y="2365"/>
                          </a:cubicBezTo>
                          <a:cubicBezTo>
                            <a:pt x="5588" y="1758"/>
                            <a:pt x="5148" y="1570"/>
                            <a:pt x="4667" y="1946"/>
                          </a:cubicBezTo>
                          <a:cubicBezTo>
                            <a:pt x="4102" y="2386"/>
                            <a:pt x="3474" y="2720"/>
                            <a:pt x="2826" y="3055"/>
                          </a:cubicBezTo>
                          <a:cubicBezTo>
                            <a:pt x="2554" y="3202"/>
                            <a:pt x="2323" y="3411"/>
                            <a:pt x="2093" y="3578"/>
                          </a:cubicBezTo>
                          <a:lnTo>
                            <a:pt x="168" y="3578"/>
                          </a:lnTo>
                          <a:cubicBezTo>
                            <a:pt x="1" y="3160"/>
                            <a:pt x="43" y="2804"/>
                            <a:pt x="252" y="2427"/>
                          </a:cubicBezTo>
                          <a:cubicBezTo>
                            <a:pt x="691" y="1590"/>
                            <a:pt x="1173" y="816"/>
                            <a:pt x="1842" y="189"/>
                          </a:cubicBezTo>
                          <a:cubicBezTo>
                            <a:pt x="3600" y="398"/>
                            <a:pt x="5357" y="607"/>
                            <a:pt x="7073" y="816"/>
                          </a:cubicBezTo>
                          <a:cubicBezTo>
                            <a:pt x="7471" y="858"/>
                            <a:pt x="7868" y="858"/>
                            <a:pt x="8266" y="858"/>
                          </a:cubicBezTo>
                          <a:cubicBezTo>
                            <a:pt x="9835" y="900"/>
                            <a:pt x="11404" y="795"/>
                            <a:pt x="12974" y="1067"/>
                          </a:cubicBezTo>
                          <a:cubicBezTo>
                            <a:pt x="13287" y="1130"/>
                            <a:pt x="13622" y="1130"/>
                            <a:pt x="13957" y="1130"/>
                          </a:cubicBezTo>
                          <a:cubicBezTo>
                            <a:pt x="14564" y="1130"/>
                            <a:pt x="15171" y="1109"/>
                            <a:pt x="15756" y="1130"/>
                          </a:cubicBezTo>
                          <a:cubicBezTo>
                            <a:pt x="18225" y="1235"/>
                            <a:pt x="20632" y="837"/>
                            <a:pt x="23038" y="293"/>
                          </a:cubicBezTo>
                          <a:cubicBezTo>
                            <a:pt x="23477" y="189"/>
                            <a:pt x="23917" y="105"/>
                            <a:pt x="24377" y="0"/>
                          </a:cubicBezTo>
                          <a:cubicBezTo>
                            <a:pt x="24377" y="63"/>
                            <a:pt x="24398" y="84"/>
                            <a:pt x="24461" y="8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3"/>
                    <p:cNvSpPr/>
                    <p:nvPr/>
                  </p:nvSpPr>
                  <p:spPr>
                    <a:xfrm>
                      <a:off x="-2194925" y="3244175"/>
                      <a:ext cx="177875" cy="202975"/>
                    </a:xfrm>
                    <a:custGeom>
                      <a:avLst/>
                      <a:gdLst/>
                      <a:ahLst/>
                      <a:cxnLst/>
                      <a:rect l="l" t="t" r="r" b="b"/>
                      <a:pathLst>
                        <a:path w="7115" h="8119" extrusionOk="0">
                          <a:moveTo>
                            <a:pt x="7115" y="691"/>
                          </a:moveTo>
                          <a:cubicBezTo>
                            <a:pt x="6215" y="1172"/>
                            <a:pt x="5525" y="1946"/>
                            <a:pt x="4604" y="2386"/>
                          </a:cubicBezTo>
                          <a:cubicBezTo>
                            <a:pt x="3432" y="2930"/>
                            <a:pt x="2532" y="3830"/>
                            <a:pt x="1988" y="5022"/>
                          </a:cubicBezTo>
                          <a:cubicBezTo>
                            <a:pt x="1947" y="5106"/>
                            <a:pt x="1926" y="5190"/>
                            <a:pt x="1905" y="5294"/>
                          </a:cubicBezTo>
                          <a:lnTo>
                            <a:pt x="1905" y="5399"/>
                          </a:lnTo>
                          <a:cubicBezTo>
                            <a:pt x="2093" y="5545"/>
                            <a:pt x="2302" y="5713"/>
                            <a:pt x="2532" y="5880"/>
                          </a:cubicBezTo>
                          <a:cubicBezTo>
                            <a:pt x="1905" y="6466"/>
                            <a:pt x="1675" y="7219"/>
                            <a:pt x="1319" y="7910"/>
                          </a:cubicBezTo>
                          <a:cubicBezTo>
                            <a:pt x="942" y="8119"/>
                            <a:pt x="670" y="7931"/>
                            <a:pt x="419" y="7721"/>
                          </a:cubicBezTo>
                          <a:cubicBezTo>
                            <a:pt x="168" y="7533"/>
                            <a:pt x="105" y="7303"/>
                            <a:pt x="63" y="7010"/>
                          </a:cubicBezTo>
                          <a:cubicBezTo>
                            <a:pt x="1" y="5985"/>
                            <a:pt x="315" y="5043"/>
                            <a:pt x="566" y="4081"/>
                          </a:cubicBezTo>
                          <a:cubicBezTo>
                            <a:pt x="587" y="3955"/>
                            <a:pt x="733" y="3830"/>
                            <a:pt x="796" y="3683"/>
                          </a:cubicBezTo>
                          <a:cubicBezTo>
                            <a:pt x="1110" y="3160"/>
                            <a:pt x="1423" y="2679"/>
                            <a:pt x="1737" y="2156"/>
                          </a:cubicBezTo>
                          <a:cubicBezTo>
                            <a:pt x="1842" y="1967"/>
                            <a:pt x="1988" y="1779"/>
                            <a:pt x="2114" y="1653"/>
                          </a:cubicBezTo>
                          <a:cubicBezTo>
                            <a:pt x="2323" y="1444"/>
                            <a:pt x="2532" y="1235"/>
                            <a:pt x="2763" y="1026"/>
                          </a:cubicBezTo>
                          <a:cubicBezTo>
                            <a:pt x="3369" y="482"/>
                            <a:pt x="3997" y="0"/>
                            <a:pt x="4918" y="84"/>
                          </a:cubicBezTo>
                          <a:cubicBezTo>
                            <a:pt x="5441" y="105"/>
                            <a:pt x="5985" y="0"/>
                            <a:pt x="6529" y="105"/>
                          </a:cubicBezTo>
                          <a:cubicBezTo>
                            <a:pt x="6801" y="210"/>
                            <a:pt x="6989" y="335"/>
                            <a:pt x="7115" y="69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3"/>
                    <p:cNvSpPr/>
                    <p:nvPr/>
                  </p:nvSpPr>
                  <p:spPr>
                    <a:xfrm>
                      <a:off x="-2217425" y="3823750"/>
                      <a:ext cx="135000" cy="116150"/>
                    </a:xfrm>
                    <a:custGeom>
                      <a:avLst/>
                      <a:gdLst/>
                      <a:ahLst/>
                      <a:cxnLst/>
                      <a:rect l="l" t="t" r="r" b="b"/>
                      <a:pathLst>
                        <a:path w="5400" h="4646" extrusionOk="0">
                          <a:moveTo>
                            <a:pt x="1110" y="1"/>
                          </a:moveTo>
                          <a:cubicBezTo>
                            <a:pt x="1424" y="315"/>
                            <a:pt x="1779" y="545"/>
                            <a:pt x="2240" y="649"/>
                          </a:cubicBezTo>
                          <a:cubicBezTo>
                            <a:pt x="2470" y="691"/>
                            <a:pt x="2658" y="880"/>
                            <a:pt x="2784" y="1089"/>
                          </a:cubicBezTo>
                          <a:cubicBezTo>
                            <a:pt x="2993" y="1403"/>
                            <a:pt x="3202" y="1696"/>
                            <a:pt x="3412" y="1989"/>
                          </a:cubicBezTo>
                          <a:cubicBezTo>
                            <a:pt x="3935" y="2742"/>
                            <a:pt x="4458" y="3516"/>
                            <a:pt x="5190" y="4144"/>
                          </a:cubicBezTo>
                          <a:cubicBezTo>
                            <a:pt x="5274" y="4227"/>
                            <a:pt x="5316" y="4332"/>
                            <a:pt x="5399" y="4437"/>
                          </a:cubicBezTo>
                          <a:cubicBezTo>
                            <a:pt x="4751" y="4625"/>
                            <a:pt x="4541" y="4646"/>
                            <a:pt x="3976" y="4437"/>
                          </a:cubicBezTo>
                          <a:cubicBezTo>
                            <a:pt x="3244" y="4186"/>
                            <a:pt x="2512" y="3914"/>
                            <a:pt x="1779" y="3621"/>
                          </a:cubicBezTo>
                          <a:cubicBezTo>
                            <a:pt x="1298" y="3432"/>
                            <a:pt x="943" y="3035"/>
                            <a:pt x="671" y="2616"/>
                          </a:cubicBezTo>
                          <a:cubicBezTo>
                            <a:pt x="419" y="2240"/>
                            <a:pt x="273" y="1800"/>
                            <a:pt x="168" y="1361"/>
                          </a:cubicBezTo>
                          <a:cubicBezTo>
                            <a:pt x="1" y="712"/>
                            <a:pt x="273" y="377"/>
                            <a:pt x="11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3"/>
                    <p:cNvSpPr/>
                    <p:nvPr/>
                  </p:nvSpPr>
                  <p:spPr>
                    <a:xfrm>
                      <a:off x="-1581325" y="4840125"/>
                      <a:ext cx="161125" cy="65925"/>
                    </a:xfrm>
                    <a:custGeom>
                      <a:avLst/>
                      <a:gdLst/>
                      <a:ahLst/>
                      <a:cxnLst/>
                      <a:rect l="l" t="t" r="r" b="b"/>
                      <a:pathLst>
                        <a:path w="6445" h="2637" extrusionOk="0">
                          <a:moveTo>
                            <a:pt x="6445" y="1779"/>
                          </a:moveTo>
                          <a:cubicBezTo>
                            <a:pt x="6131" y="1946"/>
                            <a:pt x="5942" y="2156"/>
                            <a:pt x="5712" y="2156"/>
                          </a:cubicBezTo>
                          <a:cubicBezTo>
                            <a:pt x="4666" y="2218"/>
                            <a:pt x="3641" y="2637"/>
                            <a:pt x="2574" y="2511"/>
                          </a:cubicBezTo>
                          <a:cubicBezTo>
                            <a:pt x="2113" y="2469"/>
                            <a:pt x="1695" y="2365"/>
                            <a:pt x="1339" y="2030"/>
                          </a:cubicBezTo>
                          <a:cubicBezTo>
                            <a:pt x="1151" y="1842"/>
                            <a:pt x="900" y="1695"/>
                            <a:pt x="670" y="1549"/>
                          </a:cubicBezTo>
                          <a:cubicBezTo>
                            <a:pt x="105" y="1193"/>
                            <a:pt x="63" y="1088"/>
                            <a:pt x="0" y="252"/>
                          </a:cubicBezTo>
                          <a:lnTo>
                            <a:pt x="921" y="252"/>
                          </a:lnTo>
                          <a:cubicBezTo>
                            <a:pt x="1381" y="252"/>
                            <a:pt x="1841" y="272"/>
                            <a:pt x="2260" y="84"/>
                          </a:cubicBezTo>
                          <a:cubicBezTo>
                            <a:pt x="2385" y="21"/>
                            <a:pt x="2553" y="0"/>
                            <a:pt x="2699" y="0"/>
                          </a:cubicBezTo>
                          <a:cubicBezTo>
                            <a:pt x="3620" y="105"/>
                            <a:pt x="4561" y="147"/>
                            <a:pt x="5357" y="796"/>
                          </a:cubicBezTo>
                          <a:cubicBezTo>
                            <a:pt x="5587" y="984"/>
                            <a:pt x="5817" y="1151"/>
                            <a:pt x="6047" y="1360"/>
                          </a:cubicBezTo>
                          <a:cubicBezTo>
                            <a:pt x="6173" y="1465"/>
                            <a:pt x="6256" y="1570"/>
                            <a:pt x="6445" y="17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3"/>
                    <p:cNvSpPr/>
                    <p:nvPr/>
                  </p:nvSpPr>
                  <p:spPr>
                    <a:xfrm>
                      <a:off x="-1245000" y="3450275"/>
                      <a:ext cx="70125" cy="143875"/>
                    </a:xfrm>
                    <a:custGeom>
                      <a:avLst/>
                      <a:gdLst/>
                      <a:ahLst/>
                      <a:cxnLst/>
                      <a:rect l="l" t="t" r="r" b="b"/>
                      <a:pathLst>
                        <a:path w="2805" h="5755" extrusionOk="0">
                          <a:moveTo>
                            <a:pt x="963" y="5754"/>
                          </a:moveTo>
                          <a:cubicBezTo>
                            <a:pt x="859" y="5294"/>
                            <a:pt x="775" y="5001"/>
                            <a:pt x="733" y="4666"/>
                          </a:cubicBezTo>
                          <a:cubicBezTo>
                            <a:pt x="608" y="3767"/>
                            <a:pt x="503" y="2825"/>
                            <a:pt x="189" y="1925"/>
                          </a:cubicBezTo>
                          <a:cubicBezTo>
                            <a:pt x="1" y="1402"/>
                            <a:pt x="210" y="858"/>
                            <a:pt x="294" y="335"/>
                          </a:cubicBezTo>
                          <a:cubicBezTo>
                            <a:pt x="315" y="126"/>
                            <a:pt x="545" y="0"/>
                            <a:pt x="775" y="0"/>
                          </a:cubicBezTo>
                          <a:cubicBezTo>
                            <a:pt x="1068" y="0"/>
                            <a:pt x="1382" y="0"/>
                            <a:pt x="1675" y="63"/>
                          </a:cubicBezTo>
                          <a:cubicBezTo>
                            <a:pt x="1863" y="126"/>
                            <a:pt x="2093" y="231"/>
                            <a:pt x="2198" y="398"/>
                          </a:cubicBezTo>
                          <a:cubicBezTo>
                            <a:pt x="2491" y="816"/>
                            <a:pt x="2721" y="1256"/>
                            <a:pt x="2742" y="1800"/>
                          </a:cubicBezTo>
                          <a:cubicBezTo>
                            <a:pt x="2805" y="2679"/>
                            <a:pt x="2658" y="3536"/>
                            <a:pt x="2093" y="4248"/>
                          </a:cubicBezTo>
                          <a:cubicBezTo>
                            <a:pt x="1738" y="4729"/>
                            <a:pt x="1382" y="5169"/>
                            <a:pt x="963" y="575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3"/>
                    <p:cNvSpPr/>
                    <p:nvPr/>
                  </p:nvSpPr>
                  <p:spPr>
                    <a:xfrm>
                      <a:off x="-2069900" y="4841700"/>
                      <a:ext cx="150150" cy="49700"/>
                    </a:xfrm>
                    <a:custGeom>
                      <a:avLst/>
                      <a:gdLst/>
                      <a:ahLst/>
                      <a:cxnLst/>
                      <a:rect l="l" t="t" r="r" b="b"/>
                      <a:pathLst>
                        <a:path w="6006" h="1988" extrusionOk="0">
                          <a:moveTo>
                            <a:pt x="6005" y="84"/>
                          </a:moveTo>
                          <a:cubicBezTo>
                            <a:pt x="5964" y="209"/>
                            <a:pt x="5964" y="293"/>
                            <a:pt x="5922" y="335"/>
                          </a:cubicBezTo>
                          <a:cubicBezTo>
                            <a:pt x="4938" y="1235"/>
                            <a:pt x="3871" y="1988"/>
                            <a:pt x="2428" y="1925"/>
                          </a:cubicBezTo>
                          <a:cubicBezTo>
                            <a:pt x="1946" y="1904"/>
                            <a:pt x="1465" y="1925"/>
                            <a:pt x="984" y="1925"/>
                          </a:cubicBezTo>
                          <a:cubicBezTo>
                            <a:pt x="544" y="1925"/>
                            <a:pt x="168" y="1758"/>
                            <a:pt x="0" y="1256"/>
                          </a:cubicBezTo>
                          <a:cubicBezTo>
                            <a:pt x="335" y="963"/>
                            <a:pt x="691" y="816"/>
                            <a:pt x="1109" y="733"/>
                          </a:cubicBezTo>
                          <a:cubicBezTo>
                            <a:pt x="2030" y="544"/>
                            <a:pt x="2930" y="335"/>
                            <a:pt x="3829" y="189"/>
                          </a:cubicBezTo>
                          <a:cubicBezTo>
                            <a:pt x="4457" y="84"/>
                            <a:pt x="5085" y="21"/>
                            <a:pt x="5713" y="21"/>
                          </a:cubicBezTo>
                          <a:cubicBezTo>
                            <a:pt x="5775" y="0"/>
                            <a:pt x="5859" y="21"/>
                            <a:pt x="6005" y="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3"/>
                    <p:cNvSpPr/>
                    <p:nvPr/>
                  </p:nvSpPr>
                  <p:spPr>
                    <a:xfrm>
                      <a:off x="-1689100" y="4037175"/>
                      <a:ext cx="95225" cy="58625"/>
                    </a:xfrm>
                    <a:custGeom>
                      <a:avLst/>
                      <a:gdLst/>
                      <a:ahLst/>
                      <a:cxnLst/>
                      <a:rect l="l" t="t" r="r" b="b"/>
                      <a:pathLst>
                        <a:path w="3809" h="2345" extrusionOk="0">
                          <a:moveTo>
                            <a:pt x="3809" y="1"/>
                          </a:moveTo>
                          <a:cubicBezTo>
                            <a:pt x="3453" y="942"/>
                            <a:pt x="2721" y="1549"/>
                            <a:pt x="2072" y="2177"/>
                          </a:cubicBezTo>
                          <a:cubicBezTo>
                            <a:pt x="1926" y="2344"/>
                            <a:pt x="1717" y="2344"/>
                            <a:pt x="1507" y="2240"/>
                          </a:cubicBezTo>
                          <a:cubicBezTo>
                            <a:pt x="796" y="1884"/>
                            <a:pt x="252" y="1423"/>
                            <a:pt x="1" y="670"/>
                          </a:cubicBezTo>
                          <a:cubicBezTo>
                            <a:pt x="64" y="607"/>
                            <a:pt x="84" y="566"/>
                            <a:pt x="126" y="524"/>
                          </a:cubicBezTo>
                          <a:cubicBezTo>
                            <a:pt x="921" y="315"/>
                            <a:pt x="1675" y="84"/>
                            <a:pt x="2512" y="84"/>
                          </a:cubicBezTo>
                          <a:cubicBezTo>
                            <a:pt x="2888" y="105"/>
                            <a:pt x="3307" y="22"/>
                            <a:pt x="38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3"/>
                    <p:cNvSpPr/>
                    <p:nvPr/>
                  </p:nvSpPr>
                  <p:spPr>
                    <a:xfrm>
                      <a:off x="-1762850" y="3769350"/>
                      <a:ext cx="269950" cy="183125"/>
                    </a:xfrm>
                    <a:custGeom>
                      <a:avLst/>
                      <a:gdLst/>
                      <a:ahLst/>
                      <a:cxnLst/>
                      <a:rect l="l" t="t" r="r" b="b"/>
                      <a:pathLst>
                        <a:path w="10798" h="7325" extrusionOk="0">
                          <a:moveTo>
                            <a:pt x="10651" y="126"/>
                          </a:moveTo>
                          <a:cubicBezTo>
                            <a:pt x="10693" y="754"/>
                            <a:pt x="10797" y="1403"/>
                            <a:pt x="10525" y="2072"/>
                          </a:cubicBezTo>
                          <a:cubicBezTo>
                            <a:pt x="10462" y="2177"/>
                            <a:pt x="10421" y="2302"/>
                            <a:pt x="10421" y="2407"/>
                          </a:cubicBezTo>
                          <a:cubicBezTo>
                            <a:pt x="10483" y="3118"/>
                            <a:pt x="10128" y="3683"/>
                            <a:pt x="9918" y="4311"/>
                          </a:cubicBezTo>
                          <a:cubicBezTo>
                            <a:pt x="9730" y="4834"/>
                            <a:pt x="9416" y="5274"/>
                            <a:pt x="8914" y="5566"/>
                          </a:cubicBezTo>
                          <a:cubicBezTo>
                            <a:pt x="8747" y="5671"/>
                            <a:pt x="8558" y="5776"/>
                            <a:pt x="8391" y="5901"/>
                          </a:cubicBezTo>
                          <a:cubicBezTo>
                            <a:pt x="7554" y="6550"/>
                            <a:pt x="6592" y="7010"/>
                            <a:pt x="5524" y="7157"/>
                          </a:cubicBezTo>
                          <a:cubicBezTo>
                            <a:pt x="5211" y="7219"/>
                            <a:pt x="4876" y="7261"/>
                            <a:pt x="4520" y="7282"/>
                          </a:cubicBezTo>
                          <a:cubicBezTo>
                            <a:pt x="3997" y="7324"/>
                            <a:pt x="3516" y="7261"/>
                            <a:pt x="2993" y="7282"/>
                          </a:cubicBezTo>
                          <a:cubicBezTo>
                            <a:pt x="2323" y="7324"/>
                            <a:pt x="1800" y="7136"/>
                            <a:pt x="1361" y="6634"/>
                          </a:cubicBezTo>
                          <a:cubicBezTo>
                            <a:pt x="1068" y="6320"/>
                            <a:pt x="754" y="6027"/>
                            <a:pt x="482" y="5755"/>
                          </a:cubicBezTo>
                          <a:cubicBezTo>
                            <a:pt x="231" y="5504"/>
                            <a:pt x="126" y="5253"/>
                            <a:pt x="126" y="4939"/>
                          </a:cubicBezTo>
                          <a:cubicBezTo>
                            <a:pt x="126" y="4604"/>
                            <a:pt x="105" y="4290"/>
                            <a:pt x="84" y="3934"/>
                          </a:cubicBezTo>
                          <a:cubicBezTo>
                            <a:pt x="63" y="3579"/>
                            <a:pt x="1" y="3202"/>
                            <a:pt x="1" y="2867"/>
                          </a:cubicBezTo>
                          <a:cubicBezTo>
                            <a:pt x="21" y="2470"/>
                            <a:pt x="105" y="2114"/>
                            <a:pt x="189" y="1675"/>
                          </a:cubicBezTo>
                          <a:cubicBezTo>
                            <a:pt x="377" y="1633"/>
                            <a:pt x="545" y="1612"/>
                            <a:pt x="712" y="1612"/>
                          </a:cubicBezTo>
                          <a:cubicBezTo>
                            <a:pt x="1361" y="1612"/>
                            <a:pt x="2051" y="1633"/>
                            <a:pt x="2700" y="1675"/>
                          </a:cubicBezTo>
                          <a:cubicBezTo>
                            <a:pt x="3474" y="1717"/>
                            <a:pt x="4269" y="1612"/>
                            <a:pt x="5022" y="1361"/>
                          </a:cubicBezTo>
                          <a:cubicBezTo>
                            <a:pt x="5608" y="1152"/>
                            <a:pt x="6194" y="1047"/>
                            <a:pt x="6801" y="1110"/>
                          </a:cubicBezTo>
                          <a:cubicBezTo>
                            <a:pt x="7512" y="1193"/>
                            <a:pt x="8077" y="838"/>
                            <a:pt x="8705" y="670"/>
                          </a:cubicBezTo>
                          <a:cubicBezTo>
                            <a:pt x="9123" y="566"/>
                            <a:pt x="9542" y="336"/>
                            <a:pt x="9960" y="147"/>
                          </a:cubicBezTo>
                          <a:cubicBezTo>
                            <a:pt x="10232" y="43"/>
                            <a:pt x="10421" y="1"/>
                            <a:pt x="10651" y="12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3"/>
                    <p:cNvSpPr/>
                    <p:nvPr/>
                  </p:nvSpPr>
                  <p:spPr>
                    <a:xfrm>
                      <a:off x="-1010125" y="3598825"/>
                      <a:ext cx="223400" cy="131325"/>
                    </a:xfrm>
                    <a:custGeom>
                      <a:avLst/>
                      <a:gdLst/>
                      <a:ahLst/>
                      <a:cxnLst/>
                      <a:rect l="l" t="t" r="r" b="b"/>
                      <a:pathLst>
                        <a:path w="8936" h="5253" extrusionOk="0">
                          <a:moveTo>
                            <a:pt x="43" y="2323"/>
                          </a:moveTo>
                          <a:cubicBezTo>
                            <a:pt x="733" y="2470"/>
                            <a:pt x="1340" y="2365"/>
                            <a:pt x="1967" y="2093"/>
                          </a:cubicBezTo>
                          <a:cubicBezTo>
                            <a:pt x="2658" y="1737"/>
                            <a:pt x="3432" y="1528"/>
                            <a:pt x="4164" y="1277"/>
                          </a:cubicBezTo>
                          <a:cubicBezTo>
                            <a:pt x="5001" y="984"/>
                            <a:pt x="5796" y="691"/>
                            <a:pt x="6633" y="419"/>
                          </a:cubicBezTo>
                          <a:cubicBezTo>
                            <a:pt x="7157" y="252"/>
                            <a:pt x="7680" y="147"/>
                            <a:pt x="8203" y="1"/>
                          </a:cubicBezTo>
                          <a:cubicBezTo>
                            <a:pt x="8454" y="105"/>
                            <a:pt x="8558" y="335"/>
                            <a:pt x="8579" y="566"/>
                          </a:cubicBezTo>
                          <a:cubicBezTo>
                            <a:pt x="8600" y="1089"/>
                            <a:pt x="8726" y="1591"/>
                            <a:pt x="8893" y="2051"/>
                          </a:cubicBezTo>
                          <a:cubicBezTo>
                            <a:pt x="8935" y="2240"/>
                            <a:pt x="8914" y="2470"/>
                            <a:pt x="8935" y="2742"/>
                          </a:cubicBezTo>
                          <a:cubicBezTo>
                            <a:pt x="8475" y="2867"/>
                            <a:pt x="8035" y="3035"/>
                            <a:pt x="7554" y="3160"/>
                          </a:cubicBezTo>
                          <a:cubicBezTo>
                            <a:pt x="7345" y="3202"/>
                            <a:pt x="7136" y="3265"/>
                            <a:pt x="6947" y="3348"/>
                          </a:cubicBezTo>
                          <a:cubicBezTo>
                            <a:pt x="5671" y="3788"/>
                            <a:pt x="4395" y="4206"/>
                            <a:pt x="3139" y="4729"/>
                          </a:cubicBezTo>
                          <a:cubicBezTo>
                            <a:pt x="2449" y="4981"/>
                            <a:pt x="1758" y="5064"/>
                            <a:pt x="1068" y="5253"/>
                          </a:cubicBezTo>
                          <a:cubicBezTo>
                            <a:pt x="1026" y="5169"/>
                            <a:pt x="963" y="5127"/>
                            <a:pt x="963" y="5064"/>
                          </a:cubicBezTo>
                          <a:cubicBezTo>
                            <a:pt x="963" y="4499"/>
                            <a:pt x="838" y="4018"/>
                            <a:pt x="419" y="3600"/>
                          </a:cubicBezTo>
                          <a:cubicBezTo>
                            <a:pt x="126" y="3265"/>
                            <a:pt x="1" y="2784"/>
                            <a:pt x="43" y="2323"/>
                          </a:cubicBezTo>
                          <a:cubicBezTo>
                            <a:pt x="63" y="2323"/>
                            <a:pt x="43" y="2323"/>
                            <a:pt x="43" y="23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3"/>
                    <p:cNvSpPr/>
                    <p:nvPr/>
                  </p:nvSpPr>
                  <p:spPr>
                    <a:xfrm>
                      <a:off x="-1069750" y="3418875"/>
                      <a:ext cx="313350" cy="183650"/>
                    </a:xfrm>
                    <a:custGeom>
                      <a:avLst/>
                      <a:gdLst/>
                      <a:ahLst/>
                      <a:cxnLst/>
                      <a:rect l="l" t="t" r="r" b="b"/>
                      <a:pathLst>
                        <a:path w="12534" h="7346" extrusionOk="0">
                          <a:moveTo>
                            <a:pt x="12303" y="963"/>
                          </a:moveTo>
                          <a:cubicBezTo>
                            <a:pt x="12220" y="901"/>
                            <a:pt x="12136" y="880"/>
                            <a:pt x="12052" y="880"/>
                          </a:cubicBezTo>
                          <a:cubicBezTo>
                            <a:pt x="12094" y="838"/>
                            <a:pt x="12136" y="775"/>
                            <a:pt x="12157" y="733"/>
                          </a:cubicBezTo>
                          <a:cubicBezTo>
                            <a:pt x="12366" y="336"/>
                            <a:pt x="12031" y="1"/>
                            <a:pt x="11634" y="43"/>
                          </a:cubicBezTo>
                          <a:cubicBezTo>
                            <a:pt x="10943" y="147"/>
                            <a:pt x="10169" y="608"/>
                            <a:pt x="9542" y="943"/>
                          </a:cubicBezTo>
                          <a:cubicBezTo>
                            <a:pt x="9437" y="984"/>
                            <a:pt x="9332" y="1047"/>
                            <a:pt x="9228" y="1131"/>
                          </a:cubicBezTo>
                          <a:cubicBezTo>
                            <a:pt x="9270" y="1089"/>
                            <a:pt x="9270" y="1068"/>
                            <a:pt x="9290" y="1047"/>
                          </a:cubicBezTo>
                          <a:cubicBezTo>
                            <a:pt x="9437" y="733"/>
                            <a:pt x="9207" y="419"/>
                            <a:pt x="8851" y="461"/>
                          </a:cubicBezTo>
                          <a:cubicBezTo>
                            <a:pt x="7847" y="629"/>
                            <a:pt x="6842" y="1403"/>
                            <a:pt x="5985" y="1905"/>
                          </a:cubicBezTo>
                          <a:cubicBezTo>
                            <a:pt x="4896" y="2533"/>
                            <a:pt x="3641" y="3160"/>
                            <a:pt x="2720" y="4060"/>
                          </a:cubicBezTo>
                          <a:cubicBezTo>
                            <a:pt x="2009" y="4751"/>
                            <a:pt x="1047" y="5337"/>
                            <a:pt x="440" y="6111"/>
                          </a:cubicBezTo>
                          <a:cubicBezTo>
                            <a:pt x="147" y="6487"/>
                            <a:pt x="0" y="7199"/>
                            <a:pt x="628" y="7303"/>
                          </a:cubicBezTo>
                          <a:cubicBezTo>
                            <a:pt x="963" y="7345"/>
                            <a:pt x="1214" y="7115"/>
                            <a:pt x="1172" y="6843"/>
                          </a:cubicBezTo>
                          <a:cubicBezTo>
                            <a:pt x="1214" y="6822"/>
                            <a:pt x="1256" y="6738"/>
                            <a:pt x="1319" y="6697"/>
                          </a:cubicBezTo>
                          <a:lnTo>
                            <a:pt x="1339" y="6655"/>
                          </a:lnTo>
                          <a:cubicBezTo>
                            <a:pt x="1883" y="6613"/>
                            <a:pt x="2428" y="6404"/>
                            <a:pt x="2951" y="6194"/>
                          </a:cubicBezTo>
                          <a:cubicBezTo>
                            <a:pt x="3055" y="6215"/>
                            <a:pt x="3202" y="6194"/>
                            <a:pt x="3264" y="6090"/>
                          </a:cubicBezTo>
                          <a:lnTo>
                            <a:pt x="3327" y="6027"/>
                          </a:lnTo>
                          <a:cubicBezTo>
                            <a:pt x="4415" y="5567"/>
                            <a:pt x="5503" y="4960"/>
                            <a:pt x="6570" y="4437"/>
                          </a:cubicBezTo>
                          <a:cubicBezTo>
                            <a:pt x="7617" y="3914"/>
                            <a:pt x="8642" y="3391"/>
                            <a:pt x="9625" y="2826"/>
                          </a:cubicBezTo>
                          <a:cubicBezTo>
                            <a:pt x="10462" y="2344"/>
                            <a:pt x="11676" y="2303"/>
                            <a:pt x="12366" y="1570"/>
                          </a:cubicBezTo>
                          <a:cubicBezTo>
                            <a:pt x="12534" y="1382"/>
                            <a:pt x="12513" y="1089"/>
                            <a:pt x="12303" y="96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3"/>
                    <p:cNvSpPr/>
                    <p:nvPr/>
                  </p:nvSpPr>
                  <p:spPr>
                    <a:xfrm>
                      <a:off x="-1499200" y="3660625"/>
                      <a:ext cx="245350" cy="186175"/>
                    </a:xfrm>
                    <a:custGeom>
                      <a:avLst/>
                      <a:gdLst/>
                      <a:ahLst/>
                      <a:cxnLst/>
                      <a:rect l="l" t="t" r="r" b="b"/>
                      <a:pathLst>
                        <a:path w="9814" h="7447" extrusionOk="0">
                          <a:moveTo>
                            <a:pt x="5235" y="0"/>
                          </a:moveTo>
                          <a:cubicBezTo>
                            <a:pt x="4342" y="0"/>
                            <a:pt x="3421" y="248"/>
                            <a:pt x="2699" y="584"/>
                          </a:cubicBezTo>
                          <a:cubicBezTo>
                            <a:pt x="628" y="1462"/>
                            <a:pt x="0" y="3827"/>
                            <a:pt x="1276" y="5626"/>
                          </a:cubicBezTo>
                          <a:cubicBezTo>
                            <a:pt x="1548" y="5982"/>
                            <a:pt x="1800" y="6275"/>
                            <a:pt x="2113" y="6505"/>
                          </a:cubicBezTo>
                          <a:cubicBezTo>
                            <a:pt x="2601" y="7169"/>
                            <a:pt x="3404" y="7446"/>
                            <a:pt x="4211" y="7446"/>
                          </a:cubicBezTo>
                          <a:cubicBezTo>
                            <a:pt x="4650" y="7446"/>
                            <a:pt x="5091" y="7364"/>
                            <a:pt x="5482" y="7216"/>
                          </a:cubicBezTo>
                          <a:cubicBezTo>
                            <a:pt x="5629" y="7174"/>
                            <a:pt x="5754" y="7112"/>
                            <a:pt x="5880" y="7028"/>
                          </a:cubicBezTo>
                          <a:cubicBezTo>
                            <a:pt x="6277" y="6923"/>
                            <a:pt x="6675" y="6777"/>
                            <a:pt x="7030" y="6589"/>
                          </a:cubicBezTo>
                          <a:cubicBezTo>
                            <a:pt x="8997" y="5626"/>
                            <a:pt x="9813" y="2822"/>
                            <a:pt x="8202" y="1107"/>
                          </a:cubicBezTo>
                          <a:cubicBezTo>
                            <a:pt x="7867" y="730"/>
                            <a:pt x="7428" y="500"/>
                            <a:pt x="6947" y="395"/>
                          </a:cubicBezTo>
                          <a:cubicBezTo>
                            <a:pt x="6438" y="115"/>
                            <a:pt x="5843" y="0"/>
                            <a:pt x="52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3"/>
                    <p:cNvSpPr/>
                    <p:nvPr/>
                  </p:nvSpPr>
                  <p:spPr>
                    <a:xfrm>
                      <a:off x="-2042700" y="3748600"/>
                      <a:ext cx="232800" cy="213425"/>
                    </a:xfrm>
                    <a:custGeom>
                      <a:avLst/>
                      <a:gdLst/>
                      <a:ahLst/>
                      <a:cxnLst/>
                      <a:rect l="l" t="t" r="r" b="b"/>
                      <a:pathLst>
                        <a:path w="9312" h="8537" extrusionOk="0">
                          <a:moveTo>
                            <a:pt x="4998" y="0"/>
                          </a:moveTo>
                          <a:cubicBezTo>
                            <a:pt x="4420" y="0"/>
                            <a:pt x="3868" y="166"/>
                            <a:pt x="3453" y="559"/>
                          </a:cubicBezTo>
                          <a:cubicBezTo>
                            <a:pt x="3181" y="810"/>
                            <a:pt x="3013" y="1061"/>
                            <a:pt x="2888" y="1354"/>
                          </a:cubicBezTo>
                          <a:cubicBezTo>
                            <a:pt x="2386" y="1563"/>
                            <a:pt x="1925" y="1877"/>
                            <a:pt x="1591" y="2275"/>
                          </a:cubicBezTo>
                          <a:cubicBezTo>
                            <a:pt x="628" y="3070"/>
                            <a:pt x="0" y="4220"/>
                            <a:pt x="84" y="5643"/>
                          </a:cubicBezTo>
                          <a:cubicBezTo>
                            <a:pt x="168" y="6815"/>
                            <a:pt x="900" y="7861"/>
                            <a:pt x="1988" y="8280"/>
                          </a:cubicBezTo>
                          <a:cubicBezTo>
                            <a:pt x="2422" y="8457"/>
                            <a:pt x="2860" y="8537"/>
                            <a:pt x="3289" y="8537"/>
                          </a:cubicBezTo>
                          <a:cubicBezTo>
                            <a:pt x="3772" y="8537"/>
                            <a:pt x="4244" y="8436"/>
                            <a:pt x="4687" y="8259"/>
                          </a:cubicBezTo>
                          <a:cubicBezTo>
                            <a:pt x="4774" y="8266"/>
                            <a:pt x="4860" y="8270"/>
                            <a:pt x="4945" y="8270"/>
                          </a:cubicBezTo>
                          <a:cubicBezTo>
                            <a:pt x="6254" y="8270"/>
                            <a:pt x="7501" y="7393"/>
                            <a:pt x="8286" y="6313"/>
                          </a:cubicBezTo>
                          <a:cubicBezTo>
                            <a:pt x="8600" y="5894"/>
                            <a:pt x="8788" y="5434"/>
                            <a:pt x="8872" y="4932"/>
                          </a:cubicBezTo>
                          <a:cubicBezTo>
                            <a:pt x="8914" y="4785"/>
                            <a:pt x="8998" y="4639"/>
                            <a:pt x="9019" y="4492"/>
                          </a:cubicBezTo>
                          <a:cubicBezTo>
                            <a:pt x="9311" y="3425"/>
                            <a:pt x="8872" y="2107"/>
                            <a:pt x="7889" y="1459"/>
                          </a:cubicBezTo>
                          <a:cubicBezTo>
                            <a:pt x="7826" y="1354"/>
                            <a:pt x="7742" y="1270"/>
                            <a:pt x="7658" y="1166"/>
                          </a:cubicBezTo>
                          <a:cubicBezTo>
                            <a:pt x="7063" y="491"/>
                            <a:pt x="5991" y="0"/>
                            <a:pt x="499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3"/>
                    <p:cNvSpPr/>
                    <p:nvPr/>
                  </p:nvSpPr>
                  <p:spPr>
                    <a:xfrm>
                      <a:off x="-2749400" y="3146350"/>
                      <a:ext cx="2194400" cy="1786375"/>
                    </a:xfrm>
                    <a:custGeom>
                      <a:avLst/>
                      <a:gdLst/>
                      <a:ahLst/>
                      <a:cxnLst/>
                      <a:rect l="l" t="t" r="r" b="b"/>
                      <a:pathLst>
                        <a:path w="87776" h="71455" extrusionOk="0">
                          <a:moveTo>
                            <a:pt x="59005" y="10797"/>
                          </a:moveTo>
                          <a:cubicBezTo>
                            <a:pt x="59507" y="10986"/>
                            <a:pt x="59821" y="11320"/>
                            <a:pt x="59926" y="11927"/>
                          </a:cubicBezTo>
                          <a:cubicBezTo>
                            <a:pt x="60407" y="11404"/>
                            <a:pt x="61014" y="11404"/>
                            <a:pt x="61621" y="11404"/>
                          </a:cubicBezTo>
                          <a:cubicBezTo>
                            <a:pt x="62332" y="11404"/>
                            <a:pt x="62897" y="11676"/>
                            <a:pt x="63274" y="12304"/>
                          </a:cubicBezTo>
                          <a:cubicBezTo>
                            <a:pt x="63608" y="12890"/>
                            <a:pt x="63818" y="13497"/>
                            <a:pt x="63818" y="14187"/>
                          </a:cubicBezTo>
                          <a:cubicBezTo>
                            <a:pt x="63818" y="15108"/>
                            <a:pt x="63755" y="15965"/>
                            <a:pt x="63169" y="16761"/>
                          </a:cubicBezTo>
                          <a:cubicBezTo>
                            <a:pt x="62688" y="17388"/>
                            <a:pt x="62353" y="18100"/>
                            <a:pt x="61914" y="18748"/>
                          </a:cubicBezTo>
                          <a:cubicBezTo>
                            <a:pt x="61746" y="18978"/>
                            <a:pt x="61432" y="19104"/>
                            <a:pt x="61139" y="19313"/>
                          </a:cubicBezTo>
                          <a:cubicBezTo>
                            <a:pt x="61014" y="19606"/>
                            <a:pt x="61098" y="19983"/>
                            <a:pt x="61098" y="20339"/>
                          </a:cubicBezTo>
                          <a:cubicBezTo>
                            <a:pt x="61098" y="20841"/>
                            <a:pt x="61035" y="21301"/>
                            <a:pt x="60930" y="21782"/>
                          </a:cubicBezTo>
                          <a:cubicBezTo>
                            <a:pt x="60574" y="23540"/>
                            <a:pt x="60030" y="25214"/>
                            <a:pt x="59110" y="26783"/>
                          </a:cubicBezTo>
                          <a:cubicBezTo>
                            <a:pt x="58378" y="28038"/>
                            <a:pt x="57687" y="29315"/>
                            <a:pt x="56997" y="30570"/>
                          </a:cubicBezTo>
                          <a:cubicBezTo>
                            <a:pt x="56913" y="30696"/>
                            <a:pt x="56829" y="30863"/>
                            <a:pt x="56725" y="30926"/>
                          </a:cubicBezTo>
                          <a:cubicBezTo>
                            <a:pt x="55846" y="31533"/>
                            <a:pt x="55072" y="32370"/>
                            <a:pt x="53984" y="32663"/>
                          </a:cubicBezTo>
                          <a:cubicBezTo>
                            <a:pt x="53816" y="32683"/>
                            <a:pt x="53691" y="32767"/>
                            <a:pt x="53565" y="32851"/>
                          </a:cubicBezTo>
                          <a:cubicBezTo>
                            <a:pt x="52644" y="33541"/>
                            <a:pt x="51598" y="34023"/>
                            <a:pt x="50573" y="34525"/>
                          </a:cubicBezTo>
                          <a:cubicBezTo>
                            <a:pt x="50531" y="34546"/>
                            <a:pt x="50510" y="34629"/>
                            <a:pt x="50447" y="34692"/>
                          </a:cubicBezTo>
                          <a:cubicBezTo>
                            <a:pt x="51033" y="34901"/>
                            <a:pt x="51598" y="35090"/>
                            <a:pt x="52142" y="35362"/>
                          </a:cubicBezTo>
                          <a:cubicBezTo>
                            <a:pt x="52665" y="35613"/>
                            <a:pt x="53147" y="35927"/>
                            <a:pt x="53691" y="36094"/>
                          </a:cubicBezTo>
                          <a:cubicBezTo>
                            <a:pt x="54193" y="36220"/>
                            <a:pt x="54653" y="36429"/>
                            <a:pt x="55155" y="36575"/>
                          </a:cubicBezTo>
                          <a:cubicBezTo>
                            <a:pt x="55992" y="36847"/>
                            <a:pt x="56829" y="36847"/>
                            <a:pt x="57666" y="36680"/>
                          </a:cubicBezTo>
                          <a:cubicBezTo>
                            <a:pt x="57959" y="36638"/>
                            <a:pt x="58273" y="36554"/>
                            <a:pt x="58566" y="36512"/>
                          </a:cubicBezTo>
                          <a:cubicBezTo>
                            <a:pt x="59528" y="36408"/>
                            <a:pt x="60302" y="35906"/>
                            <a:pt x="61077" y="35362"/>
                          </a:cubicBezTo>
                          <a:cubicBezTo>
                            <a:pt x="61411" y="35090"/>
                            <a:pt x="61746" y="34860"/>
                            <a:pt x="62060" y="34567"/>
                          </a:cubicBezTo>
                          <a:cubicBezTo>
                            <a:pt x="63023" y="33625"/>
                            <a:pt x="63985" y="32663"/>
                            <a:pt x="64927" y="31700"/>
                          </a:cubicBezTo>
                          <a:cubicBezTo>
                            <a:pt x="65492" y="31114"/>
                            <a:pt x="65952" y="30507"/>
                            <a:pt x="66475" y="29880"/>
                          </a:cubicBezTo>
                          <a:cubicBezTo>
                            <a:pt x="66056" y="28373"/>
                            <a:pt x="66642" y="27013"/>
                            <a:pt x="67375" y="25674"/>
                          </a:cubicBezTo>
                          <a:cubicBezTo>
                            <a:pt x="67165" y="25004"/>
                            <a:pt x="66956" y="24314"/>
                            <a:pt x="66705" y="23603"/>
                          </a:cubicBezTo>
                          <a:cubicBezTo>
                            <a:pt x="66663" y="23456"/>
                            <a:pt x="66559" y="23268"/>
                            <a:pt x="66454" y="23142"/>
                          </a:cubicBezTo>
                          <a:cubicBezTo>
                            <a:pt x="66036" y="22619"/>
                            <a:pt x="65701" y="22096"/>
                            <a:pt x="65492" y="21406"/>
                          </a:cubicBezTo>
                          <a:cubicBezTo>
                            <a:pt x="65387" y="21029"/>
                            <a:pt x="65303" y="20652"/>
                            <a:pt x="65324" y="20255"/>
                          </a:cubicBezTo>
                          <a:cubicBezTo>
                            <a:pt x="65324" y="20192"/>
                            <a:pt x="65345" y="20087"/>
                            <a:pt x="65345" y="20004"/>
                          </a:cubicBezTo>
                          <a:cubicBezTo>
                            <a:pt x="65450" y="19481"/>
                            <a:pt x="65199" y="18874"/>
                            <a:pt x="65701" y="18455"/>
                          </a:cubicBezTo>
                          <a:cubicBezTo>
                            <a:pt x="66077" y="18121"/>
                            <a:pt x="66224" y="17577"/>
                            <a:pt x="66705" y="17305"/>
                          </a:cubicBezTo>
                          <a:cubicBezTo>
                            <a:pt x="66893" y="17200"/>
                            <a:pt x="66998" y="16991"/>
                            <a:pt x="67124" y="16844"/>
                          </a:cubicBezTo>
                          <a:cubicBezTo>
                            <a:pt x="68379" y="15170"/>
                            <a:pt x="69948" y="13852"/>
                            <a:pt x="71664" y="12680"/>
                          </a:cubicBezTo>
                          <a:lnTo>
                            <a:pt x="72041" y="12450"/>
                          </a:lnTo>
                          <a:cubicBezTo>
                            <a:pt x="73087" y="11927"/>
                            <a:pt x="74133" y="11362"/>
                            <a:pt x="75221" y="10839"/>
                          </a:cubicBezTo>
                          <a:cubicBezTo>
                            <a:pt x="75598" y="10630"/>
                            <a:pt x="75995" y="10630"/>
                            <a:pt x="76372" y="10944"/>
                          </a:cubicBezTo>
                          <a:cubicBezTo>
                            <a:pt x="76309" y="11028"/>
                            <a:pt x="76309" y="11111"/>
                            <a:pt x="76267" y="11111"/>
                          </a:cubicBezTo>
                          <a:cubicBezTo>
                            <a:pt x="75765" y="11237"/>
                            <a:pt x="75326" y="11509"/>
                            <a:pt x="74865" y="11760"/>
                          </a:cubicBezTo>
                          <a:cubicBezTo>
                            <a:pt x="74196" y="12157"/>
                            <a:pt x="73505" y="12513"/>
                            <a:pt x="72815" y="12911"/>
                          </a:cubicBezTo>
                          <a:cubicBezTo>
                            <a:pt x="71706" y="13517"/>
                            <a:pt x="70764" y="14292"/>
                            <a:pt x="69823" y="15129"/>
                          </a:cubicBezTo>
                          <a:cubicBezTo>
                            <a:pt x="69718" y="15233"/>
                            <a:pt x="69634" y="15338"/>
                            <a:pt x="69488" y="15526"/>
                          </a:cubicBezTo>
                          <a:cubicBezTo>
                            <a:pt x="69927" y="15526"/>
                            <a:pt x="70158" y="15338"/>
                            <a:pt x="70367" y="15129"/>
                          </a:cubicBezTo>
                          <a:cubicBezTo>
                            <a:pt x="70869" y="14564"/>
                            <a:pt x="71518" y="14271"/>
                            <a:pt x="72187" y="13936"/>
                          </a:cubicBezTo>
                          <a:cubicBezTo>
                            <a:pt x="73359" y="13308"/>
                            <a:pt x="74510" y="12660"/>
                            <a:pt x="75681" y="12053"/>
                          </a:cubicBezTo>
                          <a:cubicBezTo>
                            <a:pt x="76204" y="11760"/>
                            <a:pt x="76748" y="11530"/>
                            <a:pt x="77313" y="11258"/>
                          </a:cubicBezTo>
                          <a:cubicBezTo>
                            <a:pt x="77439" y="11216"/>
                            <a:pt x="77606" y="11237"/>
                            <a:pt x="77899" y="11216"/>
                          </a:cubicBezTo>
                          <a:cubicBezTo>
                            <a:pt x="77585" y="11467"/>
                            <a:pt x="77439" y="11655"/>
                            <a:pt x="77251" y="11781"/>
                          </a:cubicBezTo>
                          <a:cubicBezTo>
                            <a:pt x="76539" y="12241"/>
                            <a:pt x="75807" y="12701"/>
                            <a:pt x="75075" y="13120"/>
                          </a:cubicBezTo>
                          <a:cubicBezTo>
                            <a:pt x="74091" y="13706"/>
                            <a:pt x="73066" y="14229"/>
                            <a:pt x="72082" y="14794"/>
                          </a:cubicBezTo>
                          <a:cubicBezTo>
                            <a:pt x="71831" y="14919"/>
                            <a:pt x="71580" y="15024"/>
                            <a:pt x="71371" y="15212"/>
                          </a:cubicBezTo>
                          <a:cubicBezTo>
                            <a:pt x="71162" y="15380"/>
                            <a:pt x="70974" y="15610"/>
                            <a:pt x="70681" y="15924"/>
                          </a:cubicBezTo>
                          <a:cubicBezTo>
                            <a:pt x="70953" y="15840"/>
                            <a:pt x="71078" y="15840"/>
                            <a:pt x="71204" y="15798"/>
                          </a:cubicBezTo>
                          <a:cubicBezTo>
                            <a:pt x="72334" y="15275"/>
                            <a:pt x="73463" y="14773"/>
                            <a:pt x="74593" y="14229"/>
                          </a:cubicBezTo>
                          <a:cubicBezTo>
                            <a:pt x="74949" y="14061"/>
                            <a:pt x="75284" y="13852"/>
                            <a:pt x="75640" y="13664"/>
                          </a:cubicBezTo>
                          <a:cubicBezTo>
                            <a:pt x="76602" y="13078"/>
                            <a:pt x="77564" y="12471"/>
                            <a:pt x="78569" y="11844"/>
                          </a:cubicBezTo>
                          <a:cubicBezTo>
                            <a:pt x="78820" y="11676"/>
                            <a:pt x="79050" y="11509"/>
                            <a:pt x="79469" y="11613"/>
                          </a:cubicBezTo>
                          <a:cubicBezTo>
                            <a:pt x="79029" y="12053"/>
                            <a:pt x="78506" y="12304"/>
                            <a:pt x="78150" y="12785"/>
                          </a:cubicBezTo>
                          <a:cubicBezTo>
                            <a:pt x="78820" y="12764"/>
                            <a:pt x="79448" y="12722"/>
                            <a:pt x="80075" y="12701"/>
                          </a:cubicBezTo>
                          <a:cubicBezTo>
                            <a:pt x="80557" y="12680"/>
                            <a:pt x="80829" y="12890"/>
                            <a:pt x="81080" y="13308"/>
                          </a:cubicBezTo>
                          <a:cubicBezTo>
                            <a:pt x="81728" y="14396"/>
                            <a:pt x="82147" y="15610"/>
                            <a:pt x="82691" y="16740"/>
                          </a:cubicBezTo>
                          <a:cubicBezTo>
                            <a:pt x="82754" y="16844"/>
                            <a:pt x="82774" y="16970"/>
                            <a:pt x="82774" y="17074"/>
                          </a:cubicBezTo>
                          <a:cubicBezTo>
                            <a:pt x="82774" y="17681"/>
                            <a:pt x="82984" y="18204"/>
                            <a:pt x="83214" y="18727"/>
                          </a:cubicBezTo>
                          <a:cubicBezTo>
                            <a:pt x="83611" y="19690"/>
                            <a:pt x="83904" y="20652"/>
                            <a:pt x="84051" y="21678"/>
                          </a:cubicBezTo>
                          <a:cubicBezTo>
                            <a:pt x="84072" y="21824"/>
                            <a:pt x="84114" y="21971"/>
                            <a:pt x="84155" y="22117"/>
                          </a:cubicBezTo>
                          <a:cubicBezTo>
                            <a:pt x="84532" y="23080"/>
                            <a:pt x="84888" y="24021"/>
                            <a:pt x="85264" y="25004"/>
                          </a:cubicBezTo>
                          <a:cubicBezTo>
                            <a:pt x="85411" y="25381"/>
                            <a:pt x="85578" y="25779"/>
                            <a:pt x="85641" y="26197"/>
                          </a:cubicBezTo>
                          <a:cubicBezTo>
                            <a:pt x="85913" y="27369"/>
                            <a:pt x="86227" y="28562"/>
                            <a:pt x="86666" y="29670"/>
                          </a:cubicBezTo>
                          <a:cubicBezTo>
                            <a:pt x="86875" y="30173"/>
                            <a:pt x="86980" y="30696"/>
                            <a:pt x="87106" y="31240"/>
                          </a:cubicBezTo>
                          <a:cubicBezTo>
                            <a:pt x="87210" y="31658"/>
                            <a:pt x="87357" y="32056"/>
                            <a:pt x="87566" y="32432"/>
                          </a:cubicBezTo>
                          <a:cubicBezTo>
                            <a:pt x="87775" y="32767"/>
                            <a:pt x="87775" y="33102"/>
                            <a:pt x="87712" y="33479"/>
                          </a:cubicBezTo>
                          <a:cubicBezTo>
                            <a:pt x="87671" y="33751"/>
                            <a:pt x="87503" y="33918"/>
                            <a:pt x="87231" y="33855"/>
                          </a:cubicBezTo>
                          <a:cubicBezTo>
                            <a:pt x="86938" y="33792"/>
                            <a:pt x="86708" y="33918"/>
                            <a:pt x="86457" y="34002"/>
                          </a:cubicBezTo>
                          <a:cubicBezTo>
                            <a:pt x="85139" y="34462"/>
                            <a:pt x="83779" y="34901"/>
                            <a:pt x="82440" y="35320"/>
                          </a:cubicBezTo>
                          <a:cubicBezTo>
                            <a:pt x="81477" y="35634"/>
                            <a:pt x="80452" y="35843"/>
                            <a:pt x="79448" y="36136"/>
                          </a:cubicBezTo>
                          <a:cubicBezTo>
                            <a:pt x="79217" y="36199"/>
                            <a:pt x="79008" y="36303"/>
                            <a:pt x="78799" y="36429"/>
                          </a:cubicBezTo>
                          <a:cubicBezTo>
                            <a:pt x="78150" y="36847"/>
                            <a:pt x="77439" y="37203"/>
                            <a:pt x="76707" y="37475"/>
                          </a:cubicBezTo>
                          <a:cubicBezTo>
                            <a:pt x="76560" y="37517"/>
                            <a:pt x="76372" y="37601"/>
                            <a:pt x="76204" y="37705"/>
                          </a:cubicBezTo>
                          <a:cubicBezTo>
                            <a:pt x="75619" y="38186"/>
                            <a:pt x="74907" y="38333"/>
                            <a:pt x="74217" y="38563"/>
                          </a:cubicBezTo>
                          <a:cubicBezTo>
                            <a:pt x="73945" y="38668"/>
                            <a:pt x="73631" y="38709"/>
                            <a:pt x="73338" y="38709"/>
                          </a:cubicBezTo>
                          <a:cubicBezTo>
                            <a:pt x="72961" y="38730"/>
                            <a:pt x="72627" y="38709"/>
                            <a:pt x="72292" y="38877"/>
                          </a:cubicBezTo>
                          <a:cubicBezTo>
                            <a:pt x="71999" y="39044"/>
                            <a:pt x="71748" y="38919"/>
                            <a:pt x="71476" y="38709"/>
                          </a:cubicBezTo>
                          <a:cubicBezTo>
                            <a:pt x="70953" y="38291"/>
                            <a:pt x="70743" y="37684"/>
                            <a:pt x="70450" y="37140"/>
                          </a:cubicBezTo>
                          <a:cubicBezTo>
                            <a:pt x="70325" y="36889"/>
                            <a:pt x="70430" y="36533"/>
                            <a:pt x="70409" y="36240"/>
                          </a:cubicBezTo>
                          <a:cubicBezTo>
                            <a:pt x="70388" y="35989"/>
                            <a:pt x="70409" y="35676"/>
                            <a:pt x="70304" y="35466"/>
                          </a:cubicBezTo>
                          <a:cubicBezTo>
                            <a:pt x="69865" y="34546"/>
                            <a:pt x="69697" y="33541"/>
                            <a:pt x="69509" y="32579"/>
                          </a:cubicBezTo>
                          <a:cubicBezTo>
                            <a:pt x="69362" y="31826"/>
                            <a:pt x="69195" y="31030"/>
                            <a:pt x="68860" y="30298"/>
                          </a:cubicBezTo>
                          <a:cubicBezTo>
                            <a:pt x="68525" y="30256"/>
                            <a:pt x="68212" y="30173"/>
                            <a:pt x="67877" y="30131"/>
                          </a:cubicBezTo>
                          <a:cubicBezTo>
                            <a:pt x="67312" y="30570"/>
                            <a:pt x="66893" y="31114"/>
                            <a:pt x="66454" y="31637"/>
                          </a:cubicBezTo>
                          <a:cubicBezTo>
                            <a:pt x="65157" y="33290"/>
                            <a:pt x="63692" y="34755"/>
                            <a:pt x="62060" y="36052"/>
                          </a:cubicBezTo>
                          <a:cubicBezTo>
                            <a:pt x="61537" y="36471"/>
                            <a:pt x="60972" y="36784"/>
                            <a:pt x="60386" y="37161"/>
                          </a:cubicBezTo>
                          <a:cubicBezTo>
                            <a:pt x="60240" y="37266"/>
                            <a:pt x="60072" y="37349"/>
                            <a:pt x="59884" y="37370"/>
                          </a:cubicBezTo>
                          <a:cubicBezTo>
                            <a:pt x="59005" y="37559"/>
                            <a:pt x="58106" y="37747"/>
                            <a:pt x="57227" y="37893"/>
                          </a:cubicBezTo>
                          <a:cubicBezTo>
                            <a:pt x="56306" y="38019"/>
                            <a:pt x="55427" y="37852"/>
                            <a:pt x="54548" y="37496"/>
                          </a:cubicBezTo>
                          <a:cubicBezTo>
                            <a:pt x="53649" y="37140"/>
                            <a:pt x="52665" y="36847"/>
                            <a:pt x="51870" y="36240"/>
                          </a:cubicBezTo>
                          <a:cubicBezTo>
                            <a:pt x="51515" y="36010"/>
                            <a:pt x="51138" y="35906"/>
                            <a:pt x="50636" y="35780"/>
                          </a:cubicBezTo>
                          <a:cubicBezTo>
                            <a:pt x="50657" y="36010"/>
                            <a:pt x="50678" y="36199"/>
                            <a:pt x="50719" y="36366"/>
                          </a:cubicBezTo>
                          <a:cubicBezTo>
                            <a:pt x="50845" y="36868"/>
                            <a:pt x="50971" y="37370"/>
                            <a:pt x="51138" y="37873"/>
                          </a:cubicBezTo>
                          <a:cubicBezTo>
                            <a:pt x="51661" y="39588"/>
                            <a:pt x="51933" y="41346"/>
                            <a:pt x="52226" y="43103"/>
                          </a:cubicBezTo>
                          <a:cubicBezTo>
                            <a:pt x="52226" y="43145"/>
                            <a:pt x="52247" y="43229"/>
                            <a:pt x="52247" y="43271"/>
                          </a:cubicBezTo>
                          <a:cubicBezTo>
                            <a:pt x="52142" y="44840"/>
                            <a:pt x="52561" y="46388"/>
                            <a:pt x="52540" y="47979"/>
                          </a:cubicBezTo>
                          <a:cubicBezTo>
                            <a:pt x="52540" y="48606"/>
                            <a:pt x="52644" y="49234"/>
                            <a:pt x="52665" y="49904"/>
                          </a:cubicBezTo>
                          <a:cubicBezTo>
                            <a:pt x="52728" y="50761"/>
                            <a:pt x="52770" y="51640"/>
                            <a:pt x="52833" y="52519"/>
                          </a:cubicBezTo>
                          <a:cubicBezTo>
                            <a:pt x="52833" y="52686"/>
                            <a:pt x="52875" y="52854"/>
                            <a:pt x="52916" y="53063"/>
                          </a:cubicBezTo>
                          <a:lnTo>
                            <a:pt x="53481" y="53063"/>
                          </a:lnTo>
                          <a:cubicBezTo>
                            <a:pt x="53816" y="53607"/>
                            <a:pt x="53460" y="54088"/>
                            <a:pt x="53272" y="54528"/>
                          </a:cubicBezTo>
                          <a:cubicBezTo>
                            <a:pt x="53481" y="54967"/>
                            <a:pt x="53649" y="55344"/>
                            <a:pt x="53816" y="55720"/>
                          </a:cubicBezTo>
                          <a:cubicBezTo>
                            <a:pt x="53900" y="55909"/>
                            <a:pt x="53984" y="56139"/>
                            <a:pt x="54109" y="56285"/>
                          </a:cubicBezTo>
                          <a:cubicBezTo>
                            <a:pt x="54590" y="56725"/>
                            <a:pt x="54632" y="57269"/>
                            <a:pt x="54611" y="57855"/>
                          </a:cubicBezTo>
                          <a:cubicBezTo>
                            <a:pt x="54590" y="58440"/>
                            <a:pt x="54632" y="59047"/>
                            <a:pt x="54611" y="59654"/>
                          </a:cubicBezTo>
                          <a:cubicBezTo>
                            <a:pt x="54590" y="60324"/>
                            <a:pt x="54297" y="60637"/>
                            <a:pt x="53607" y="60700"/>
                          </a:cubicBezTo>
                          <a:cubicBezTo>
                            <a:pt x="53398" y="60721"/>
                            <a:pt x="53188" y="60700"/>
                            <a:pt x="52979" y="60700"/>
                          </a:cubicBezTo>
                          <a:cubicBezTo>
                            <a:pt x="52393" y="60721"/>
                            <a:pt x="51870" y="60491"/>
                            <a:pt x="51452" y="60072"/>
                          </a:cubicBezTo>
                          <a:cubicBezTo>
                            <a:pt x="51180" y="59842"/>
                            <a:pt x="50971" y="59487"/>
                            <a:pt x="50531" y="59424"/>
                          </a:cubicBezTo>
                          <a:cubicBezTo>
                            <a:pt x="50427" y="59549"/>
                            <a:pt x="50238" y="59675"/>
                            <a:pt x="50134" y="59842"/>
                          </a:cubicBezTo>
                          <a:cubicBezTo>
                            <a:pt x="49527" y="60700"/>
                            <a:pt x="49046" y="60888"/>
                            <a:pt x="48062" y="60533"/>
                          </a:cubicBezTo>
                          <a:cubicBezTo>
                            <a:pt x="47727" y="60407"/>
                            <a:pt x="47393" y="60303"/>
                            <a:pt x="47058" y="60198"/>
                          </a:cubicBezTo>
                          <a:cubicBezTo>
                            <a:pt x="46911" y="60177"/>
                            <a:pt x="46765" y="60198"/>
                            <a:pt x="46639" y="60198"/>
                          </a:cubicBezTo>
                          <a:cubicBezTo>
                            <a:pt x="46577" y="60282"/>
                            <a:pt x="46535" y="60324"/>
                            <a:pt x="46493" y="60386"/>
                          </a:cubicBezTo>
                          <a:cubicBezTo>
                            <a:pt x="46451" y="61119"/>
                            <a:pt x="46346" y="61830"/>
                            <a:pt x="46179" y="62521"/>
                          </a:cubicBezTo>
                          <a:cubicBezTo>
                            <a:pt x="46158" y="62625"/>
                            <a:pt x="46158" y="62772"/>
                            <a:pt x="46158" y="62897"/>
                          </a:cubicBezTo>
                          <a:cubicBezTo>
                            <a:pt x="46179" y="64132"/>
                            <a:pt x="46221" y="65387"/>
                            <a:pt x="46242" y="66601"/>
                          </a:cubicBezTo>
                          <a:cubicBezTo>
                            <a:pt x="46242" y="66747"/>
                            <a:pt x="46284" y="66894"/>
                            <a:pt x="46326" y="67082"/>
                          </a:cubicBezTo>
                          <a:cubicBezTo>
                            <a:pt x="47204" y="67103"/>
                            <a:pt x="48020" y="67207"/>
                            <a:pt x="48857" y="66956"/>
                          </a:cubicBezTo>
                          <a:cubicBezTo>
                            <a:pt x="49380" y="66768"/>
                            <a:pt x="49924" y="66768"/>
                            <a:pt x="50447" y="66956"/>
                          </a:cubicBezTo>
                          <a:cubicBezTo>
                            <a:pt x="50636" y="66998"/>
                            <a:pt x="50782" y="67103"/>
                            <a:pt x="50971" y="67103"/>
                          </a:cubicBezTo>
                          <a:cubicBezTo>
                            <a:pt x="51724" y="67082"/>
                            <a:pt x="52310" y="67479"/>
                            <a:pt x="52833" y="67919"/>
                          </a:cubicBezTo>
                          <a:cubicBezTo>
                            <a:pt x="53251" y="68254"/>
                            <a:pt x="53670" y="68630"/>
                            <a:pt x="54025" y="68986"/>
                          </a:cubicBezTo>
                          <a:cubicBezTo>
                            <a:pt x="54528" y="69488"/>
                            <a:pt x="54486" y="70032"/>
                            <a:pt x="53879" y="70430"/>
                          </a:cubicBezTo>
                          <a:cubicBezTo>
                            <a:pt x="53335" y="70785"/>
                            <a:pt x="52749" y="71162"/>
                            <a:pt x="52038" y="71099"/>
                          </a:cubicBezTo>
                          <a:cubicBezTo>
                            <a:pt x="51912" y="71099"/>
                            <a:pt x="51787" y="71099"/>
                            <a:pt x="51682" y="71141"/>
                          </a:cubicBezTo>
                          <a:cubicBezTo>
                            <a:pt x="50929" y="71455"/>
                            <a:pt x="50134" y="71371"/>
                            <a:pt x="49359" y="71350"/>
                          </a:cubicBezTo>
                          <a:cubicBezTo>
                            <a:pt x="48648" y="71350"/>
                            <a:pt x="48020" y="71141"/>
                            <a:pt x="47476" y="70618"/>
                          </a:cubicBezTo>
                          <a:cubicBezTo>
                            <a:pt x="46953" y="70116"/>
                            <a:pt x="46346" y="69718"/>
                            <a:pt x="45802" y="69258"/>
                          </a:cubicBezTo>
                          <a:cubicBezTo>
                            <a:pt x="45656" y="69153"/>
                            <a:pt x="45551" y="68965"/>
                            <a:pt x="45551" y="68798"/>
                          </a:cubicBezTo>
                          <a:cubicBezTo>
                            <a:pt x="45530" y="68421"/>
                            <a:pt x="45530" y="68023"/>
                            <a:pt x="45300" y="67689"/>
                          </a:cubicBezTo>
                          <a:cubicBezTo>
                            <a:pt x="45196" y="67542"/>
                            <a:pt x="45217" y="67333"/>
                            <a:pt x="45217" y="67166"/>
                          </a:cubicBezTo>
                          <a:cubicBezTo>
                            <a:pt x="45217" y="65659"/>
                            <a:pt x="45237" y="64194"/>
                            <a:pt x="45279" y="62709"/>
                          </a:cubicBezTo>
                          <a:cubicBezTo>
                            <a:pt x="45279" y="62500"/>
                            <a:pt x="45321" y="62290"/>
                            <a:pt x="45342" y="62081"/>
                          </a:cubicBezTo>
                          <a:cubicBezTo>
                            <a:pt x="45489" y="61328"/>
                            <a:pt x="45635" y="60533"/>
                            <a:pt x="45802" y="59780"/>
                          </a:cubicBezTo>
                          <a:cubicBezTo>
                            <a:pt x="45823" y="59675"/>
                            <a:pt x="45844" y="59528"/>
                            <a:pt x="45802" y="59445"/>
                          </a:cubicBezTo>
                          <a:cubicBezTo>
                            <a:pt x="45761" y="59361"/>
                            <a:pt x="45614" y="59236"/>
                            <a:pt x="45530" y="59256"/>
                          </a:cubicBezTo>
                          <a:cubicBezTo>
                            <a:pt x="45321" y="59319"/>
                            <a:pt x="45112" y="59382"/>
                            <a:pt x="44965" y="59528"/>
                          </a:cubicBezTo>
                          <a:cubicBezTo>
                            <a:pt x="44756" y="59696"/>
                            <a:pt x="44589" y="59905"/>
                            <a:pt x="44401" y="60114"/>
                          </a:cubicBezTo>
                          <a:cubicBezTo>
                            <a:pt x="44296" y="60261"/>
                            <a:pt x="44233" y="60428"/>
                            <a:pt x="44129" y="60596"/>
                          </a:cubicBezTo>
                          <a:cubicBezTo>
                            <a:pt x="43564" y="61328"/>
                            <a:pt x="42915" y="61558"/>
                            <a:pt x="41869" y="61140"/>
                          </a:cubicBezTo>
                          <a:cubicBezTo>
                            <a:pt x="41095" y="60826"/>
                            <a:pt x="40362" y="60386"/>
                            <a:pt x="39944" y="59570"/>
                          </a:cubicBezTo>
                          <a:cubicBezTo>
                            <a:pt x="39797" y="59340"/>
                            <a:pt x="39630" y="59131"/>
                            <a:pt x="39442" y="58901"/>
                          </a:cubicBezTo>
                          <a:cubicBezTo>
                            <a:pt x="39211" y="59005"/>
                            <a:pt x="38960" y="59110"/>
                            <a:pt x="38730" y="59173"/>
                          </a:cubicBezTo>
                          <a:cubicBezTo>
                            <a:pt x="38437" y="59277"/>
                            <a:pt x="38207" y="59445"/>
                            <a:pt x="38061" y="59738"/>
                          </a:cubicBezTo>
                          <a:cubicBezTo>
                            <a:pt x="37977" y="59884"/>
                            <a:pt x="37851" y="60052"/>
                            <a:pt x="37705" y="60156"/>
                          </a:cubicBezTo>
                          <a:cubicBezTo>
                            <a:pt x="37224" y="60512"/>
                            <a:pt x="36701" y="60888"/>
                            <a:pt x="36115" y="61265"/>
                          </a:cubicBezTo>
                          <a:cubicBezTo>
                            <a:pt x="36136" y="62458"/>
                            <a:pt x="35759" y="63671"/>
                            <a:pt x="35864" y="64906"/>
                          </a:cubicBezTo>
                          <a:cubicBezTo>
                            <a:pt x="35885" y="65094"/>
                            <a:pt x="35906" y="65303"/>
                            <a:pt x="35822" y="65450"/>
                          </a:cubicBezTo>
                          <a:cubicBezTo>
                            <a:pt x="35592" y="66036"/>
                            <a:pt x="35592" y="66642"/>
                            <a:pt x="35571" y="67228"/>
                          </a:cubicBezTo>
                          <a:cubicBezTo>
                            <a:pt x="35550" y="67647"/>
                            <a:pt x="35362" y="67814"/>
                            <a:pt x="34943" y="67856"/>
                          </a:cubicBezTo>
                          <a:cubicBezTo>
                            <a:pt x="34734" y="67898"/>
                            <a:pt x="34525" y="67856"/>
                            <a:pt x="34253" y="67856"/>
                          </a:cubicBezTo>
                          <a:cubicBezTo>
                            <a:pt x="34232" y="68128"/>
                            <a:pt x="34253" y="68358"/>
                            <a:pt x="34148" y="68567"/>
                          </a:cubicBezTo>
                          <a:cubicBezTo>
                            <a:pt x="34085" y="68777"/>
                            <a:pt x="33897" y="68986"/>
                            <a:pt x="33730" y="69153"/>
                          </a:cubicBezTo>
                          <a:cubicBezTo>
                            <a:pt x="33562" y="69300"/>
                            <a:pt x="33353" y="69425"/>
                            <a:pt x="33165" y="69572"/>
                          </a:cubicBezTo>
                          <a:cubicBezTo>
                            <a:pt x="33081" y="69614"/>
                            <a:pt x="32997" y="69635"/>
                            <a:pt x="32934" y="69718"/>
                          </a:cubicBezTo>
                          <a:cubicBezTo>
                            <a:pt x="31951" y="70639"/>
                            <a:pt x="30779" y="70869"/>
                            <a:pt x="29503" y="70869"/>
                          </a:cubicBezTo>
                          <a:lnTo>
                            <a:pt x="28059" y="70869"/>
                          </a:lnTo>
                          <a:cubicBezTo>
                            <a:pt x="27306" y="70869"/>
                            <a:pt x="26720" y="70472"/>
                            <a:pt x="26302" y="69907"/>
                          </a:cubicBezTo>
                          <a:cubicBezTo>
                            <a:pt x="25779" y="69195"/>
                            <a:pt x="26134" y="68170"/>
                            <a:pt x="26929" y="67898"/>
                          </a:cubicBezTo>
                          <a:cubicBezTo>
                            <a:pt x="28080" y="67500"/>
                            <a:pt x="29231" y="67166"/>
                            <a:pt x="30444" y="67061"/>
                          </a:cubicBezTo>
                          <a:lnTo>
                            <a:pt x="30528" y="67061"/>
                          </a:lnTo>
                          <a:cubicBezTo>
                            <a:pt x="31574" y="66663"/>
                            <a:pt x="32662" y="66810"/>
                            <a:pt x="33771" y="66789"/>
                          </a:cubicBezTo>
                          <a:lnTo>
                            <a:pt x="34441" y="66789"/>
                          </a:lnTo>
                          <a:cubicBezTo>
                            <a:pt x="34504" y="66580"/>
                            <a:pt x="34525" y="66433"/>
                            <a:pt x="34566" y="66266"/>
                          </a:cubicBezTo>
                          <a:lnTo>
                            <a:pt x="34734" y="65554"/>
                          </a:lnTo>
                          <a:cubicBezTo>
                            <a:pt x="34776" y="65324"/>
                            <a:pt x="34859" y="65094"/>
                            <a:pt x="34859" y="64864"/>
                          </a:cubicBezTo>
                          <a:cubicBezTo>
                            <a:pt x="34859" y="64069"/>
                            <a:pt x="34985" y="63295"/>
                            <a:pt x="35131" y="62521"/>
                          </a:cubicBezTo>
                          <a:cubicBezTo>
                            <a:pt x="35173" y="62186"/>
                            <a:pt x="35194" y="61830"/>
                            <a:pt x="35236" y="61433"/>
                          </a:cubicBezTo>
                          <a:cubicBezTo>
                            <a:pt x="34943" y="61328"/>
                            <a:pt x="34671" y="61244"/>
                            <a:pt x="34441" y="61119"/>
                          </a:cubicBezTo>
                          <a:cubicBezTo>
                            <a:pt x="33981" y="60847"/>
                            <a:pt x="33520" y="60575"/>
                            <a:pt x="33499" y="59884"/>
                          </a:cubicBezTo>
                          <a:cubicBezTo>
                            <a:pt x="33478" y="59382"/>
                            <a:pt x="33269" y="58901"/>
                            <a:pt x="33102" y="58378"/>
                          </a:cubicBezTo>
                          <a:cubicBezTo>
                            <a:pt x="32976" y="58420"/>
                            <a:pt x="32851" y="58440"/>
                            <a:pt x="32725" y="58524"/>
                          </a:cubicBezTo>
                          <a:cubicBezTo>
                            <a:pt x="32411" y="58692"/>
                            <a:pt x="32097" y="58901"/>
                            <a:pt x="31784" y="59047"/>
                          </a:cubicBezTo>
                          <a:cubicBezTo>
                            <a:pt x="31616" y="59131"/>
                            <a:pt x="31407" y="59173"/>
                            <a:pt x="31302" y="59319"/>
                          </a:cubicBezTo>
                          <a:cubicBezTo>
                            <a:pt x="30842" y="59905"/>
                            <a:pt x="30172" y="59905"/>
                            <a:pt x="29503" y="59905"/>
                          </a:cubicBezTo>
                          <a:lnTo>
                            <a:pt x="28499" y="59905"/>
                          </a:lnTo>
                          <a:cubicBezTo>
                            <a:pt x="28185" y="59905"/>
                            <a:pt x="27913" y="59842"/>
                            <a:pt x="27662" y="59633"/>
                          </a:cubicBezTo>
                          <a:cubicBezTo>
                            <a:pt x="27515" y="59487"/>
                            <a:pt x="27348" y="59319"/>
                            <a:pt x="27327" y="59131"/>
                          </a:cubicBezTo>
                          <a:cubicBezTo>
                            <a:pt x="27243" y="58587"/>
                            <a:pt x="27243" y="58064"/>
                            <a:pt x="27515" y="57541"/>
                          </a:cubicBezTo>
                          <a:cubicBezTo>
                            <a:pt x="27934" y="56725"/>
                            <a:pt x="28436" y="55971"/>
                            <a:pt x="29105" y="55365"/>
                          </a:cubicBezTo>
                          <a:lnTo>
                            <a:pt x="29440" y="55030"/>
                          </a:lnTo>
                          <a:cubicBezTo>
                            <a:pt x="29315" y="54235"/>
                            <a:pt x="29336" y="53461"/>
                            <a:pt x="29545" y="52686"/>
                          </a:cubicBezTo>
                          <a:cubicBezTo>
                            <a:pt x="29649" y="52352"/>
                            <a:pt x="29754" y="52017"/>
                            <a:pt x="29900" y="51682"/>
                          </a:cubicBezTo>
                          <a:cubicBezTo>
                            <a:pt x="30235" y="50845"/>
                            <a:pt x="30591" y="50008"/>
                            <a:pt x="30905" y="49171"/>
                          </a:cubicBezTo>
                          <a:cubicBezTo>
                            <a:pt x="31177" y="48439"/>
                            <a:pt x="31470" y="47707"/>
                            <a:pt x="31825" y="46995"/>
                          </a:cubicBezTo>
                          <a:cubicBezTo>
                            <a:pt x="33311" y="44212"/>
                            <a:pt x="34441" y="41262"/>
                            <a:pt x="35675" y="38396"/>
                          </a:cubicBezTo>
                          <a:cubicBezTo>
                            <a:pt x="35487" y="38207"/>
                            <a:pt x="35382" y="38354"/>
                            <a:pt x="35257" y="38417"/>
                          </a:cubicBezTo>
                          <a:cubicBezTo>
                            <a:pt x="34022" y="38981"/>
                            <a:pt x="32788" y="39588"/>
                            <a:pt x="31574" y="40174"/>
                          </a:cubicBezTo>
                          <a:cubicBezTo>
                            <a:pt x="31428" y="40216"/>
                            <a:pt x="31281" y="40300"/>
                            <a:pt x="31156" y="40321"/>
                          </a:cubicBezTo>
                          <a:cubicBezTo>
                            <a:pt x="29817" y="40593"/>
                            <a:pt x="28478" y="40906"/>
                            <a:pt x="27118" y="40948"/>
                          </a:cubicBezTo>
                          <a:cubicBezTo>
                            <a:pt x="26511" y="40969"/>
                            <a:pt x="25925" y="40927"/>
                            <a:pt x="25318" y="40948"/>
                          </a:cubicBezTo>
                          <a:cubicBezTo>
                            <a:pt x="24251" y="41011"/>
                            <a:pt x="23310" y="40593"/>
                            <a:pt x="22431" y="40007"/>
                          </a:cubicBezTo>
                          <a:cubicBezTo>
                            <a:pt x="22263" y="39902"/>
                            <a:pt x="22096" y="39777"/>
                            <a:pt x="21908" y="39672"/>
                          </a:cubicBezTo>
                          <a:cubicBezTo>
                            <a:pt x="21887" y="39672"/>
                            <a:pt x="21866" y="39672"/>
                            <a:pt x="21761" y="39693"/>
                          </a:cubicBezTo>
                          <a:cubicBezTo>
                            <a:pt x="21740" y="39881"/>
                            <a:pt x="21698" y="40070"/>
                            <a:pt x="21698" y="40279"/>
                          </a:cubicBezTo>
                          <a:lnTo>
                            <a:pt x="21698" y="43794"/>
                          </a:lnTo>
                          <a:cubicBezTo>
                            <a:pt x="21698" y="44171"/>
                            <a:pt x="21678" y="44505"/>
                            <a:pt x="21489" y="44840"/>
                          </a:cubicBezTo>
                          <a:cubicBezTo>
                            <a:pt x="21322" y="45196"/>
                            <a:pt x="21259" y="45572"/>
                            <a:pt x="21154" y="45949"/>
                          </a:cubicBezTo>
                          <a:cubicBezTo>
                            <a:pt x="21113" y="46137"/>
                            <a:pt x="21050" y="46305"/>
                            <a:pt x="20945" y="46451"/>
                          </a:cubicBezTo>
                          <a:cubicBezTo>
                            <a:pt x="20422" y="46974"/>
                            <a:pt x="20108" y="47623"/>
                            <a:pt x="19794" y="48272"/>
                          </a:cubicBezTo>
                          <a:cubicBezTo>
                            <a:pt x="19606" y="48606"/>
                            <a:pt x="19355" y="48753"/>
                            <a:pt x="18978" y="48711"/>
                          </a:cubicBezTo>
                          <a:cubicBezTo>
                            <a:pt x="18727" y="48711"/>
                            <a:pt x="18518" y="48606"/>
                            <a:pt x="18392" y="48376"/>
                          </a:cubicBezTo>
                          <a:cubicBezTo>
                            <a:pt x="18330" y="48292"/>
                            <a:pt x="18309" y="48230"/>
                            <a:pt x="18288" y="48146"/>
                          </a:cubicBezTo>
                          <a:cubicBezTo>
                            <a:pt x="17995" y="47414"/>
                            <a:pt x="17681" y="46702"/>
                            <a:pt x="17200" y="46054"/>
                          </a:cubicBezTo>
                          <a:cubicBezTo>
                            <a:pt x="17095" y="45928"/>
                            <a:pt x="17032" y="45719"/>
                            <a:pt x="17032" y="45551"/>
                          </a:cubicBezTo>
                          <a:cubicBezTo>
                            <a:pt x="17032" y="45154"/>
                            <a:pt x="16844" y="44882"/>
                            <a:pt x="16530" y="44610"/>
                          </a:cubicBezTo>
                          <a:cubicBezTo>
                            <a:pt x="16781" y="43773"/>
                            <a:pt x="16719" y="42936"/>
                            <a:pt x="16509" y="42099"/>
                          </a:cubicBezTo>
                          <a:cubicBezTo>
                            <a:pt x="16447" y="41911"/>
                            <a:pt x="16405" y="41743"/>
                            <a:pt x="16426" y="41576"/>
                          </a:cubicBezTo>
                          <a:cubicBezTo>
                            <a:pt x="16447" y="41053"/>
                            <a:pt x="16363" y="40551"/>
                            <a:pt x="16007" y="40132"/>
                          </a:cubicBezTo>
                          <a:cubicBezTo>
                            <a:pt x="16049" y="40007"/>
                            <a:pt x="16091" y="39881"/>
                            <a:pt x="16133" y="39797"/>
                          </a:cubicBezTo>
                          <a:cubicBezTo>
                            <a:pt x="16509" y="39400"/>
                            <a:pt x="16468" y="38981"/>
                            <a:pt x="16258" y="38542"/>
                          </a:cubicBezTo>
                          <a:cubicBezTo>
                            <a:pt x="16216" y="38417"/>
                            <a:pt x="16154" y="38228"/>
                            <a:pt x="16216" y="38124"/>
                          </a:cubicBezTo>
                          <a:cubicBezTo>
                            <a:pt x="16363" y="37789"/>
                            <a:pt x="16258" y="37475"/>
                            <a:pt x="16237" y="37161"/>
                          </a:cubicBezTo>
                          <a:cubicBezTo>
                            <a:pt x="16196" y="36826"/>
                            <a:pt x="16154" y="36512"/>
                            <a:pt x="16196" y="36157"/>
                          </a:cubicBezTo>
                          <a:cubicBezTo>
                            <a:pt x="16196" y="34964"/>
                            <a:pt x="16216" y="33751"/>
                            <a:pt x="16216" y="32537"/>
                          </a:cubicBezTo>
                          <a:cubicBezTo>
                            <a:pt x="16216" y="32286"/>
                            <a:pt x="16216" y="32056"/>
                            <a:pt x="16091" y="31847"/>
                          </a:cubicBezTo>
                          <a:cubicBezTo>
                            <a:pt x="15903" y="31533"/>
                            <a:pt x="15986" y="31344"/>
                            <a:pt x="16258" y="31177"/>
                          </a:cubicBezTo>
                          <a:cubicBezTo>
                            <a:pt x="16865" y="30800"/>
                            <a:pt x="17493" y="30549"/>
                            <a:pt x="18204" y="30507"/>
                          </a:cubicBezTo>
                          <a:cubicBezTo>
                            <a:pt x="18748" y="30486"/>
                            <a:pt x="19292" y="30507"/>
                            <a:pt x="19815" y="30486"/>
                          </a:cubicBezTo>
                          <a:cubicBezTo>
                            <a:pt x="20338" y="30466"/>
                            <a:pt x="20694" y="30696"/>
                            <a:pt x="20861" y="31177"/>
                          </a:cubicBezTo>
                          <a:cubicBezTo>
                            <a:pt x="21113" y="31826"/>
                            <a:pt x="21531" y="32432"/>
                            <a:pt x="21426" y="33165"/>
                          </a:cubicBezTo>
                          <a:cubicBezTo>
                            <a:pt x="21866" y="34483"/>
                            <a:pt x="21657" y="35843"/>
                            <a:pt x="21698" y="37203"/>
                          </a:cubicBezTo>
                          <a:lnTo>
                            <a:pt x="21698" y="37977"/>
                          </a:lnTo>
                          <a:cubicBezTo>
                            <a:pt x="22117" y="38312"/>
                            <a:pt x="22514" y="38668"/>
                            <a:pt x="22933" y="39023"/>
                          </a:cubicBezTo>
                          <a:cubicBezTo>
                            <a:pt x="23665" y="39588"/>
                            <a:pt x="24502" y="39860"/>
                            <a:pt x="25444" y="39881"/>
                          </a:cubicBezTo>
                          <a:cubicBezTo>
                            <a:pt x="27118" y="39902"/>
                            <a:pt x="28771" y="39756"/>
                            <a:pt x="30382" y="39442"/>
                          </a:cubicBezTo>
                          <a:cubicBezTo>
                            <a:pt x="30696" y="39379"/>
                            <a:pt x="31051" y="39274"/>
                            <a:pt x="31323" y="39149"/>
                          </a:cubicBezTo>
                          <a:lnTo>
                            <a:pt x="34462" y="37726"/>
                          </a:lnTo>
                          <a:cubicBezTo>
                            <a:pt x="35173" y="37391"/>
                            <a:pt x="35822" y="36973"/>
                            <a:pt x="36303" y="36345"/>
                          </a:cubicBezTo>
                          <a:cubicBezTo>
                            <a:pt x="36240" y="36115"/>
                            <a:pt x="36073" y="36136"/>
                            <a:pt x="35926" y="36157"/>
                          </a:cubicBezTo>
                          <a:cubicBezTo>
                            <a:pt x="35027" y="36220"/>
                            <a:pt x="34148" y="35927"/>
                            <a:pt x="33290" y="35676"/>
                          </a:cubicBezTo>
                          <a:cubicBezTo>
                            <a:pt x="31909" y="35278"/>
                            <a:pt x="30654" y="34671"/>
                            <a:pt x="29482" y="33834"/>
                          </a:cubicBezTo>
                          <a:cubicBezTo>
                            <a:pt x="29168" y="33604"/>
                            <a:pt x="28792" y="33416"/>
                            <a:pt x="28478" y="33207"/>
                          </a:cubicBezTo>
                          <a:cubicBezTo>
                            <a:pt x="28164" y="32976"/>
                            <a:pt x="27871" y="32704"/>
                            <a:pt x="27536" y="32453"/>
                          </a:cubicBezTo>
                          <a:cubicBezTo>
                            <a:pt x="26699" y="32997"/>
                            <a:pt x="25779" y="32914"/>
                            <a:pt x="24879" y="32600"/>
                          </a:cubicBezTo>
                          <a:cubicBezTo>
                            <a:pt x="24105" y="32349"/>
                            <a:pt x="23351" y="32035"/>
                            <a:pt x="22577" y="31742"/>
                          </a:cubicBezTo>
                          <a:cubicBezTo>
                            <a:pt x="22473" y="31700"/>
                            <a:pt x="22326" y="31658"/>
                            <a:pt x="22263" y="31595"/>
                          </a:cubicBezTo>
                          <a:cubicBezTo>
                            <a:pt x="21050" y="30654"/>
                            <a:pt x="20317" y="29461"/>
                            <a:pt x="20422" y="27871"/>
                          </a:cubicBezTo>
                          <a:cubicBezTo>
                            <a:pt x="20443" y="27557"/>
                            <a:pt x="20548" y="27306"/>
                            <a:pt x="20799" y="27055"/>
                          </a:cubicBezTo>
                          <a:cubicBezTo>
                            <a:pt x="21154" y="26678"/>
                            <a:pt x="21594" y="26365"/>
                            <a:pt x="22075" y="26176"/>
                          </a:cubicBezTo>
                          <a:cubicBezTo>
                            <a:pt x="22096" y="25360"/>
                            <a:pt x="22180" y="24628"/>
                            <a:pt x="22117" y="23875"/>
                          </a:cubicBezTo>
                          <a:cubicBezTo>
                            <a:pt x="22096" y="23268"/>
                            <a:pt x="21950" y="22661"/>
                            <a:pt x="21866" y="22075"/>
                          </a:cubicBezTo>
                          <a:cubicBezTo>
                            <a:pt x="21782" y="21510"/>
                            <a:pt x="21740" y="20987"/>
                            <a:pt x="21698" y="20443"/>
                          </a:cubicBezTo>
                          <a:cubicBezTo>
                            <a:pt x="21698" y="19146"/>
                            <a:pt x="21678" y="17849"/>
                            <a:pt x="21887" y="16551"/>
                          </a:cubicBezTo>
                          <a:cubicBezTo>
                            <a:pt x="22012" y="15756"/>
                            <a:pt x="22117" y="15003"/>
                            <a:pt x="22494" y="14271"/>
                          </a:cubicBezTo>
                          <a:cubicBezTo>
                            <a:pt x="22703" y="13873"/>
                            <a:pt x="22849" y="13434"/>
                            <a:pt x="23038" y="12994"/>
                          </a:cubicBezTo>
                          <a:cubicBezTo>
                            <a:pt x="22535" y="12764"/>
                            <a:pt x="22096" y="12576"/>
                            <a:pt x="21573" y="12346"/>
                          </a:cubicBezTo>
                          <a:cubicBezTo>
                            <a:pt x="21468" y="12576"/>
                            <a:pt x="21343" y="12806"/>
                            <a:pt x="21238" y="13036"/>
                          </a:cubicBezTo>
                          <a:cubicBezTo>
                            <a:pt x="20589" y="14585"/>
                            <a:pt x="19753" y="16007"/>
                            <a:pt x="18748" y="17367"/>
                          </a:cubicBezTo>
                          <a:cubicBezTo>
                            <a:pt x="18204" y="18121"/>
                            <a:pt x="17681" y="18874"/>
                            <a:pt x="16991" y="19564"/>
                          </a:cubicBezTo>
                          <a:cubicBezTo>
                            <a:pt x="16363" y="20150"/>
                            <a:pt x="15693" y="20715"/>
                            <a:pt x="14961" y="21196"/>
                          </a:cubicBezTo>
                          <a:cubicBezTo>
                            <a:pt x="14229" y="21699"/>
                            <a:pt x="13434" y="21908"/>
                            <a:pt x="12576" y="21929"/>
                          </a:cubicBezTo>
                          <a:cubicBezTo>
                            <a:pt x="11530" y="21971"/>
                            <a:pt x="10462" y="21971"/>
                            <a:pt x="9416" y="21929"/>
                          </a:cubicBezTo>
                          <a:cubicBezTo>
                            <a:pt x="9081" y="21929"/>
                            <a:pt x="8768" y="21887"/>
                            <a:pt x="8412" y="21803"/>
                          </a:cubicBezTo>
                          <a:cubicBezTo>
                            <a:pt x="6780" y="21447"/>
                            <a:pt x="5148" y="20945"/>
                            <a:pt x="3579" y="20255"/>
                          </a:cubicBezTo>
                          <a:cubicBezTo>
                            <a:pt x="3223" y="20108"/>
                            <a:pt x="2846" y="20004"/>
                            <a:pt x="2428" y="20025"/>
                          </a:cubicBezTo>
                          <a:cubicBezTo>
                            <a:pt x="1967" y="20046"/>
                            <a:pt x="1465" y="20025"/>
                            <a:pt x="984" y="20025"/>
                          </a:cubicBezTo>
                          <a:cubicBezTo>
                            <a:pt x="817" y="20025"/>
                            <a:pt x="628" y="20004"/>
                            <a:pt x="440" y="19983"/>
                          </a:cubicBezTo>
                          <a:cubicBezTo>
                            <a:pt x="231" y="19941"/>
                            <a:pt x="126" y="19815"/>
                            <a:pt x="84" y="19627"/>
                          </a:cubicBezTo>
                          <a:cubicBezTo>
                            <a:pt x="1" y="19397"/>
                            <a:pt x="84" y="19209"/>
                            <a:pt x="252" y="19083"/>
                          </a:cubicBezTo>
                          <a:cubicBezTo>
                            <a:pt x="545" y="18874"/>
                            <a:pt x="879" y="18727"/>
                            <a:pt x="1277" y="18727"/>
                          </a:cubicBezTo>
                          <a:cubicBezTo>
                            <a:pt x="1612" y="18727"/>
                            <a:pt x="1967" y="18665"/>
                            <a:pt x="2281" y="18748"/>
                          </a:cubicBezTo>
                          <a:cubicBezTo>
                            <a:pt x="2721" y="18832"/>
                            <a:pt x="3076" y="18686"/>
                            <a:pt x="3474" y="18518"/>
                          </a:cubicBezTo>
                          <a:cubicBezTo>
                            <a:pt x="4081" y="18225"/>
                            <a:pt x="4688" y="17995"/>
                            <a:pt x="5315" y="17723"/>
                          </a:cubicBezTo>
                          <a:cubicBezTo>
                            <a:pt x="5671" y="17577"/>
                            <a:pt x="5985" y="17326"/>
                            <a:pt x="6194" y="16991"/>
                          </a:cubicBezTo>
                          <a:cubicBezTo>
                            <a:pt x="6508" y="16551"/>
                            <a:pt x="6801" y="16070"/>
                            <a:pt x="7136" y="15652"/>
                          </a:cubicBezTo>
                          <a:cubicBezTo>
                            <a:pt x="7742" y="14877"/>
                            <a:pt x="7680" y="14041"/>
                            <a:pt x="7366" y="13183"/>
                          </a:cubicBezTo>
                          <a:cubicBezTo>
                            <a:pt x="7094" y="12450"/>
                            <a:pt x="6738" y="11739"/>
                            <a:pt x="6592" y="10944"/>
                          </a:cubicBezTo>
                          <a:cubicBezTo>
                            <a:pt x="6466" y="10274"/>
                            <a:pt x="6466" y="9647"/>
                            <a:pt x="6717" y="8998"/>
                          </a:cubicBezTo>
                          <a:cubicBezTo>
                            <a:pt x="7010" y="8224"/>
                            <a:pt x="7449" y="7533"/>
                            <a:pt x="8035" y="6926"/>
                          </a:cubicBezTo>
                          <a:cubicBezTo>
                            <a:pt x="8245" y="6717"/>
                            <a:pt x="8496" y="6529"/>
                            <a:pt x="8663" y="6278"/>
                          </a:cubicBezTo>
                          <a:cubicBezTo>
                            <a:pt x="9144" y="5483"/>
                            <a:pt x="9877" y="4960"/>
                            <a:pt x="10693" y="4520"/>
                          </a:cubicBezTo>
                          <a:cubicBezTo>
                            <a:pt x="11048" y="4311"/>
                            <a:pt x="11383" y="3997"/>
                            <a:pt x="11718" y="3767"/>
                          </a:cubicBezTo>
                          <a:cubicBezTo>
                            <a:pt x="12074" y="3495"/>
                            <a:pt x="12471" y="3244"/>
                            <a:pt x="12869" y="3035"/>
                          </a:cubicBezTo>
                          <a:cubicBezTo>
                            <a:pt x="14375" y="2198"/>
                            <a:pt x="16049" y="1905"/>
                            <a:pt x="17744" y="1926"/>
                          </a:cubicBezTo>
                          <a:cubicBezTo>
                            <a:pt x="18999" y="1947"/>
                            <a:pt x="20213" y="2261"/>
                            <a:pt x="21364" y="2742"/>
                          </a:cubicBezTo>
                          <a:cubicBezTo>
                            <a:pt x="22180" y="3077"/>
                            <a:pt x="22807" y="3725"/>
                            <a:pt x="23289" y="4458"/>
                          </a:cubicBezTo>
                          <a:cubicBezTo>
                            <a:pt x="23372" y="4604"/>
                            <a:pt x="23435" y="4730"/>
                            <a:pt x="23498" y="4834"/>
                          </a:cubicBezTo>
                          <a:cubicBezTo>
                            <a:pt x="23707" y="4918"/>
                            <a:pt x="23812" y="4771"/>
                            <a:pt x="23916" y="4667"/>
                          </a:cubicBezTo>
                          <a:lnTo>
                            <a:pt x="25255" y="3579"/>
                          </a:lnTo>
                          <a:cubicBezTo>
                            <a:pt x="25548" y="3349"/>
                            <a:pt x="25883" y="3244"/>
                            <a:pt x="26260" y="3265"/>
                          </a:cubicBezTo>
                          <a:cubicBezTo>
                            <a:pt x="26595" y="3286"/>
                            <a:pt x="26908" y="3286"/>
                            <a:pt x="27243" y="3307"/>
                          </a:cubicBezTo>
                          <a:cubicBezTo>
                            <a:pt x="27662" y="3369"/>
                            <a:pt x="28080" y="3390"/>
                            <a:pt x="28499" y="3307"/>
                          </a:cubicBezTo>
                          <a:cubicBezTo>
                            <a:pt x="28896" y="3244"/>
                            <a:pt x="29294" y="3286"/>
                            <a:pt x="29608" y="3600"/>
                          </a:cubicBezTo>
                          <a:cubicBezTo>
                            <a:pt x="29921" y="3913"/>
                            <a:pt x="30214" y="3893"/>
                            <a:pt x="30570" y="3662"/>
                          </a:cubicBezTo>
                          <a:cubicBezTo>
                            <a:pt x="31533" y="3035"/>
                            <a:pt x="32474" y="2407"/>
                            <a:pt x="33478" y="1821"/>
                          </a:cubicBezTo>
                          <a:cubicBezTo>
                            <a:pt x="34294" y="1361"/>
                            <a:pt x="35090" y="859"/>
                            <a:pt x="35968" y="524"/>
                          </a:cubicBezTo>
                          <a:cubicBezTo>
                            <a:pt x="36659" y="231"/>
                            <a:pt x="37433" y="1"/>
                            <a:pt x="38228" y="1"/>
                          </a:cubicBezTo>
                          <a:cubicBezTo>
                            <a:pt x="39170" y="22"/>
                            <a:pt x="40111" y="1"/>
                            <a:pt x="41053" y="1"/>
                          </a:cubicBezTo>
                          <a:cubicBezTo>
                            <a:pt x="42183" y="1"/>
                            <a:pt x="43292" y="22"/>
                            <a:pt x="44401" y="168"/>
                          </a:cubicBezTo>
                          <a:cubicBezTo>
                            <a:pt x="45489" y="336"/>
                            <a:pt x="46577" y="377"/>
                            <a:pt x="47623" y="566"/>
                          </a:cubicBezTo>
                          <a:cubicBezTo>
                            <a:pt x="48250" y="670"/>
                            <a:pt x="48815" y="942"/>
                            <a:pt x="49422" y="1152"/>
                          </a:cubicBezTo>
                          <a:cubicBezTo>
                            <a:pt x="49694" y="1214"/>
                            <a:pt x="49945" y="1319"/>
                            <a:pt x="50217" y="1382"/>
                          </a:cubicBezTo>
                          <a:cubicBezTo>
                            <a:pt x="50657" y="1424"/>
                            <a:pt x="51012" y="1612"/>
                            <a:pt x="51326" y="1926"/>
                          </a:cubicBezTo>
                          <a:cubicBezTo>
                            <a:pt x="51682" y="2261"/>
                            <a:pt x="52038" y="2470"/>
                            <a:pt x="52477" y="2574"/>
                          </a:cubicBezTo>
                          <a:cubicBezTo>
                            <a:pt x="52540" y="2616"/>
                            <a:pt x="52582" y="2637"/>
                            <a:pt x="52644" y="2637"/>
                          </a:cubicBezTo>
                          <a:cubicBezTo>
                            <a:pt x="53147" y="2742"/>
                            <a:pt x="53398" y="3244"/>
                            <a:pt x="53816" y="3453"/>
                          </a:cubicBezTo>
                          <a:cubicBezTo>
                            <a:pt x="54256" y="3662"/>
                            <a:pt x="54716" y="3809"/>
                            <a:pt x="54946" y="4311"/>
                          </a:cubicBezTo>
                          <a:cubicBezTo>
                            <a:pt x="54988" y="4437"/>
                            <a:pt x="55155" y="4499"/>
                            <a:pt x="55281" y="4604"/>
                          </a:cubicBezTo>
                          <a:cubicBezTo>
                            <a:pt x="56034" y="5169"/>
                            <a:pt x="56662" y="5818"/>
                            <a:pt x="57080" y="6717"/>
                          </a:cubicBezTo>
                          <a:cubicBezTo>
                            <a:pt x="57436" y="7450"/>
                            <a:pt x="57875" y="8119"/>
                            <a:pt x="58273" y="8831"/>
                          </a:cubicBezTo>
                          <a:cubicBezTo>
                            <a:pt x="58629" y="9354"/>
                            <a:pt x="58817" y="10044"/>
                            <a:pt x="59005" y="10797"/>
                          </a:cubicBezTo>
                          <a:close/>
                          <a:moveTo>
                            <a:pt x="25214" y="27683"/>
                          </a:moveTo>
                          <a:cubicBezTo>
                            <a:pt x="25360" y="27955"/>
                            <a:pt x="25444" y="28059"/>
                            <a:pt x="25527" y="28185"/>
                          </a:cubicBezTo>
                          <a:cubicBezTo>
                            <a:pt x="26197" y="29294"/>
                            <a:pt x="27055" y="30173"/>
                            <a:pt x="27976" y="31093"/>
                          </a:cubicBezTo>
                          <a:cubicBezTo>
                            <a:pt x="28582" y="31679"/>
                            <a:pt x="29252" y="32181"/>
                            <a:pt x="29942" y="32683"/>
                          </a:cubicBezTo>
                          <a:cubicBezTo>
                            <a:pt x="31156" y="33520"/>
                            <a:pt x="32453" y="34085"/>
                            <a:pt x="33834" y="34546"/>
                          </a:cubicBezTo>
                          <a:cubicBezTo>
                            <a:pt x="34985" y="34901"/>
                            <a:pt x="36136" y="35048"/>
                            <a:pt x="37307" y="34860"/>
                          </a:cubicBezTo>
                          <a:cubicBezTo>
                            <a:pt x="37391" y="34839"/>
                            <a:pt x="37496" y="34797"/>
                            <a:pt x="37579" y="34839"/>
                          </a:cubicBezTo>
                          <a:cubicBezTo>
                            <a:pt x="38458" y="35111"/>
                            <a:pt x="39379" y="35006"/>
                            <a:pt x="40279" y="35090"/>
                          </a:cubicBezTo>
                          <a:cubicBezTo>
                            <a:pt x="41241" y="35173"/>
                            <a:pt x="42204" y="35111"/>
                            <a:pt x="43145" y="34839"/>
                          </a:cubicBezTo>
                          <a:cubicBezTo>
                            <a:pt x="43417" y="34755"/>
                            <a:pt x="43668" y="34797"/>
                            <a:pt x="43961" y="34839"/>
                          </a:cubicBezTo>
                          <a:cubicBezTo>
                            <a:pt x="45154" y="34964"/>
                            <a:pt x="46367" y="35006"/>
                            <a:pt x="47539" y="34671"/>
                          </a:cubicBezTo>
                          <a:cubicBezTo>
                            <a:pt x="47748" y="34608"/>
                            <a:pt x="47958" y="34608"/>
                            <a:pt x="48167" y="34567"/>
                          </a:cubicBezTo>
                          <a:cubicBezTo>
                            <a:pt x="48460" y="34525"/>
                            <a:pt x="48774" y="34462"/>
                            <a:pt x="49025" y="34378"/>
                          </a:cubicBezTo>
                          <a:cubicBezTo>
                            <a:pt x="49527" y="34232"/>
                            <a:pt x="50008" y="34043"/>
                            <a:pt x="50468" y="33834"/>
                          </a:cubicBezTo>
                          <a:cubicBezTo>
                            <a:pt x="50782" y="33709"/>
                            <a:pt x="51096" y="33562"/>
                            <a:pt x="51368" y="33395"/>
                          </a:cubicBezTo>
                          <a:cubicBezTo>
                            <a:pt x="52059" y="32914"/>
                            <a:pt x="52749" y="32411"/>
                            <a:pt x="53419" y="31930"/>
                          </a:cubicBezTo>
                          <a:cubicBezTo>
                            <a:pt x="53523" y="31847"/>
                            <a:pt x="53628" y="31763"/>
                            <a:pt x="53732" y="31742"/>
                          </a:cubicBezTo>
                          <a:cubicBezTo>
                            <a:pt x="54235" y="31616"/>
                            <a:pt x="54548" y="31219"/>
                            <a:pt x="54862" y="30884"/>
                          </a:cubicBezTo>
                          <a:cubicBezTo>
                            <a:pt x="55072" y="30612"/>
                            <a:pt x="55281" y="30361"/>
                            <a:pt x="55490" y="30110"/>
                          </a:cubicBezTo>
                          <a:cubicBezTo>
                            <a:pt x="56745" y="28750"/>
                            <a:pt x="57813" y="27264"/>
                            <a:pt x="58587" y="25569"/>
                          </a:cubicBezTo>
                          <a:cubicBezTo>
                            <a:pt x="58733" y="25193"/>
                            <a:pt x="58942" y="24858"/>
                            <a:pt x="59110" y="24523"/>
                          </a:cubicBezTo>
                          <a:cubicBezTo>
                            <a:pt x="59214" y="24314"/>
                            <a:pt x="59319" y="24084"/>
                            <a:pt x="59361" y="23833"/>
                          </a:cubicBezTo>
                          <a:cubicBezTo>
                            <a:pt x="59591" y="22996"/>
                            <a:pt x="59800" y="22138"/>
                            <a:pt x="59989" y="21280"/>
                          </a:cubicBezTo>
                          <a:cubicBezTo>
                            <a:pt x="60051" y="21071"/>
                            <a:pt x="60093" y="20841"/>
                            <a:pt x="60051" y="20652"/>
                          </a:cubicBezTo>
                          <a:cubicBezTo>
                            <a:pt x="59884" y="20129"/>
                            <a:pt x="60010" y="19627"/>
                            <a:pt x="60051" y="19146"/>
                          </a:cubicBezTo>
                          <a:cubicBezTo>
                            <a:pt x="60072" y="18581"/>
                            <a:pt x="60156" y="18037"/>
                            <a:pt x="60156" y="17514"/>
                          </a:cubicBezTo>
                          <a:cubicBezTo>
                            <a:pt x="60114" y="17012"/>
                            <a:pt x="60072" y="16468"/>
                            <a:pt x="59905" y="16007"/>
                          </a:cubicBezTo>
                          <a:cubicBezTo>
                            <a:pt x="59654" y="15191"/>
                            <a:pt x="59277" y="14375"/>
                            <a:pt x="58942" y="13517"/>
                          </a:cubicBezTo>
                          <a:cubicBezTo>
                            <a:pt x="58587" y="13748"/>
                            <a:pt x="58273" y="13957"/>
                            <a:pt x="57959" y="14187"/>
                          </a:cubicBezTo>
                          <a:cubicBezTo>
                            <a:pt x="56034" y="14250"/>
                            <a:pt x="56034" y="14271"/>
                            <a:pt x="54507" y="13873"/>
                          </a:cubicBezTo>
                          <a:cubicBezTo>
                            <a:pt x="53732" y="13664"/>
                            <a:pt x="53000" y="13329"/>
                            <a:pt x="52435" y="12785"/>
                          </a:cubicBezTo>
                          <a:cubicBezTo>
                            <a:pt x="51828" y="12220"/>
                            <a:pt x="51222" y="11676"/>
                            <a:pt x="50803" y="10944"/>
                          </a:cubicBezTo>
                          <a:cubicBezTo>
                            <a:pt x="50740" y="10818"/>
                            <a:pt x="50594" y="10735"/>
                            <a:pt x="50468" y="10609"/>
                          </a:cubicBezTo>
                          <a:cubicBezTo>
                            <a:pt x="50343" y="10818"/>
                            <a:pt x="50259" y="10965"/>
                            <a:pt x="50155" y="11111"/>
                          </a:cubicBezTo>
                          <a:cubicBezTo>
                            <a:pt x="49757" y="11760"/>
                            <a:pt x="49213" y="12116"/>
                            <a:pt x="48439" y="11990"/>
                          </a:cubicBezTo>
                          <a:cubicBezTo>
                            <a:pt x="48167" y="11969"/>
                            <a:pt x="47874" y="11927"/>
                            <a:pt x="47623" y="11864"/>
                          </a:cubicBezTo>
                          <a:cubicBezTo>
                            <a:pt x="46723" y="11634"/>
                            <a:pt x="45928" y="11279"/>
                            <a:pt x="45196" y="10693"/>
                          </a:cubicBezTo>
                          <a:cubicBezTo>
                            <a:pt x="44924" y="10484"/>
                            <a:pt x="44631" y="10295"/>
                            <a:pt x="44380" y="10086"/>
                          </a:cubicBezTo>
                          <a:cubicBezTo>
                            <a:pt x="43836" y="9605"/>
                            <a:pt x="43271" y="9144"/>
                            <a:pt x="42999" y="8433"/>
                          </a:cubicBezTo>
                          <a:cubicBezTo>
                            <a:pt x="42936" y="8328"/>
                            <a:pt x="42915" y="8203"/>
                            <a:pt x="42706" y="8203"/>
                          </a:cubicBezTo>
                          <a:cubicBezTo>
                            <a:pt x="42685" y="8307"/>
                            <a:pt x="42622" y="8412"/>
                            <a:pt x="42643" y="8517"/>
                          </a:cubicBezTo>
                          <a:cubicBezTo>
                            <a:pt x="42706" y="9898"/>
                            <a:pt x="42287" y="11132"/>
                            <a:pt x="41660" y="12325"/>
                          </a:cubicBezTo>
                          <a:cubicBezTo>
                            <a:pt x="40592" y="14417"/>
                            <a:pt x="40592" y="14417"/>
                            <a:pt x="38919" y="16133"/>
                          </a:cubicBezTo>
                          <a:cubicBezTo>
                            <a:pt x="37977" y="17095"/>
                            <a:pt x="36889" y="17744"/>
                            <a:pt x="35508" y="17744"/>
                          </a:cubicBezTo>
                          <a:cubicBezTo>
                            <a:pt x="35466" y="17744"/>
                            <a:pt x="35403" y="17807"/>
                            <a:pt x="35278" y="17828"/>
                          </a:cubicBezTo>
                          <a:cubicBezTo>
                            <a:pt x="35173" y="18058"/>
                            <a:pt x="35069" y="18330"/>
                            <a:pt x="34943" y="18602"/>
                          </a:cubicBezTo>
                          <a:cubicBezTo>
                            <a:pt x="34357" y="19857"/>
                            <a:pt x="33834" y="21155"/>
                            <a:pt x="32746" y="22096"/>
                          </a:cubicBezTo>
                          <a:cubicBezTo>
                            <a:pt x="32244" y="22515"/>
                            <a:pt x="31805" y="22933"/>
                            <a:pt x="31177" y="23100"/>
                          </a:cubicBezTo>
                          <a:cubicBezTo>
                            <a:pt x="30800" y="23205"/>
                            <a:pt x="30444" y="23393"/>
                            <a:pt x="30089" y="23519"/>
                          </a:cubicBezTo>
                          <a:cubicBezTo>
                            <a:pt x="30047" y="23875"/>
                            <a:pt x="30068" y="24230"/>
                            <a:pt x="29942" y="24502"/>
                          </a:cubicBezTo>
                          <a:cubicBezTo>
                            <a:pt x="29545" y="25277"/>
                            <a:pt x="29001" y="25988"/>
                            <a:pt x="28206" y="26427"/>
                          </a:cubicBezTo>
                          <a:cubicBezTo>
                            <a:pt x="27327" y="26992"/>
                            <a:pt x="26448" y="27578"/>
                            <a:pt x="25214" y="27683"/>
                          </a:cubicBezTo>
                          <a:close/>
                          <a:moveTo>
                            <a:pt x="34420" y="17618"/>
                          </a:moveTo>
                          <a:cubicBezTo>
                            <a:pt x="33813" y="16991"/>
                            <a:pt x="33583" y="16279"/>
                            <a:pt x="33520" y="15589"/>
                          </a:cubicBezTo>
                          <a:cubicBezTo>
                            <a:pt x="33478" y="14898"/>
                            <a:pt x="33499" y="14187"/>
                            <a:pt x="33520" y="13517"/>
                          </a:cubicBezTo>
                          <a:cubicBezTo>
                            <a:pt x="33520" y="13392"/>
                            <a:pt x="33604" y="13225"/>
                            <a:pt x="33709" y="13120"/>
                          </a:cubicBezTo>
                          <a:cubicBezTo>
                            <a:pt x="34022" y="12827"/>
                            <a:pt x="34818" y="12932"/>
                            <a:pt x="34964" y="13329"/>
                          </a:cubicBezTo>
                          <a:cubicBezTo>
                            <a:pt x="35131" y="13748"/>
                            <a:pt x="35257" y="14187"/>
                            <a:pt x="35341" y="14647"/>
                          </a:cubicBezTo>
                          <a:cubicBezTo>
                            <a:pt x="35466" y="15296"/>
                            <a:pt x="35508" y="15945"/>
                            <a:pt x="35592" y="16572"/>
                          </a:cubicBezTo>
                          <a:cubicBezTo>
                            <a:pt x="35906" y="16740"/>
                            <a:pt x="36178" y="16740"/>
                            <a:pt x="36429" y="16593"/>
                          </a:cubicBezTo>
                          <a:cubicBezTo>
                            <a:pt x="37015" y="16342"/>
                            <a:pt x="37600" y="16133"/>
                            <a:pt x="38082" y="15693"/>
                          </a:cubicBezTo>
                          <a:cubicBezTo>
                            <a:pt x="39839" y="14041"/>
                            <a:pt x="39839" y="14061"/>
                            <a:pt x="41032" y="11948"/>
                          </a:cubicBezTo>
                          <a:cubicBezTo>
                            <a:pt x="41116" y="11823"/>
                            <a:pt x="41199" y="11676"/>
                            <a:pt x="41241" y="11551"/>
                          </a:cubicBezTo>
                          <a:cubicBezTo>
                            <a:pt x="41701" y="10484"/>
                            <a:pt x="42204" y="9416"/>
                            <a:pt x="42120" y="8182"/>
                          </a:cubicBezTo>
                          <a:cubicBezTo>
                            <a:pt x="42099" y="7889"/>
                            <a:pt x="42266" y="7596"/>
                            <a:pt x="42329" y="7261"/>
                          </a:cubicBezTo>
                          <a:cubicBezTo>
                            <a:pt x="42183" y="7010"/>
                            <a:pt x="41994" y="6717"/>
                            <a:pt x="41806" y="6382"/>
                          </a:cubicBezTo>
                          <a:cubicBezTo>
                            <a:pt x="41660" y="6090"/>
                            <a:pt x="41680" y="5797"/>
                            <a:pt x="41890" y="5546"/>
                          </a:cubicBezTo>
                          <a:cubicBezTo>
                            <a:pt x="42057" y="5336"/>
                            <a:pt x="42371" y="5357"/>
                            <a:pt x="42496" y="5587"/>
                          </a:cubicBezTo>
                          <a:cubicBezTo>
                            <a:pt x="42685" y="5922"/>
                            <a:pt x="42852" y="6278"/>
                            <a:pt x="43061" y="6613"/>
                          </a:cubicBezTo>
                          <a:cubicBezTo>
                            <a:pt x="43375" y="7136"/>
                            <a:pt x="43689" y="7638"/>
                            <a:pt x="44003" y="8161"/>
                          </a:cubicBezTo>
                          <a:cubicBezTo>
                            <a:pt x="44170" y="8391"/>
                            <a:pt x="44296" y="8600"/>
                            <a:pt x="44484" y="8810"/>
                          </a:cubicBezTo>
                          <a:cubicBezTo>
                            <a:pt x="45133" y="9479"/>
                            <a:pt x="45928" y="10002"/>
                            <a:pt x="46723" y="10484"/>
                          </a:cubicBezTo>
                          <a:cubicBezTo>
                            <a:pt x="47288" y="10797"/>
                            <a:pt x="47874" y="10986"/>
                            <a:pt x="48543" y="11028"/>
                          </a:cubicBezTo>
                          <a:cubicBezTo>
                            <a:pt x="49171" y="11090"/>
                            <a:pt x="49443" y="10630"/>
                            <a:pt x="49527" y="10191"/>
                          </a:cubicBezTo>
                          <a:cubicBezTo>
                            <a:pt x="49548" y="10044"/>
                            <a:pt x="49527" y="9877"/>
                            <a:pt x="49548" y="9751"/>
                          </a:cubicBezTo>
                          <a:cubicBezTo>
                            <a:pt x="49548" y="9626"/>
                            <a:pt x="49548" y="9521"/>
                            <a:pt x="49590" y="9375"/>
                          </a:cubicBezTo>
                          <a:cubicBezTo>
                            <a:pt x="49694" y="8935"/>
                            <a:pt x="50217" y="8747"/>
                            <a:pt x="50573" y="9040"/>
                          </a:cubicBezTo>
                          <a:cubicBezTo>
                            <a:pt x="50678" y="9144"/>
                            <a:pt x="50761" y="9270"/>
                            <a:pt x="50866" y="9375"/>
                          </a:cubicBezTo>
                          <a:cubicBezTo>
                            <a:pt x="51515" y="10149"/>
                            <a:pt x="52100" y="10944"/>
                            <a:pt x="52770" y="11655"/>
                          </a:cubicBezTo>
                          <a:cubicBezTo>
                            <a:pt x="53670" y="12576"/>
                            <a:pt x="54841" y="12869"/>
                            <a:pt x="55992" y="13183"/>
                          </a:cubicBezTo>
                          <a:cubicBezTo>
                            <a:pt x="56097" y="13204"/>
                            <a:pt x="56222" y="13183"/>
                            <a:pt x="56348" y="13141"/>
                          </a:cubicBezTo>
                          <a:cubicBezTo>
                            <a:pt x="56808" y="13099"/>
                            <a:pt x="57248" y="13015"/>
                            <a:pt x="57708" y="13015"/>
                          </a:cubicBezTo>
                          <a:cubicBezTo>
                            <a:pt x="58315" y="13015"/>
                            <a:pt x="58817" y="12764"/>
                            <a:pt x="59277" y="12304"/>
                          </a:cubicBezTo>
                          <a:cubicBezTo>
                            <a:pt x="59173" y="12095"/>
                            <a:pt x="59110" y="11864"/>
                            <a:pt x="58942" y="11676"/>
                          </a:cubicBezTo>
                          <a:cubicBezTo>
                            <a:pt x="58629" y="11300"/>
                            <a:pt x="58419" y="10881"/>
                            <a:pt x="58273" y="10400"/>
                          </a:cubicBezTo>
                          <a:cubicBezTo>
                            <a:pt x="58126" y="10065"/>
                            <a:pt x="58022" y="9688"/>
                            <a:pt x="57813" y="9416"/>
                          </a:cubicBezTo>
                          <a:cubicBezTo>
                            <a:pt x="57289" y="8684"/>
                            <a:pt x="56976" y="7784"/>
                            <a:pt x="56306" y="7157"/>
                          </a:cubicBezTo>
                          <a:cubicBezTo>
                            <a:pt x="56222" y="7073"/>
                            <a:pt x="56181" y="6947"/>
                            <a:pt x="56118" y="6843"/>
                          </a:cubicBezTo>
                          <a:cubicBezTo>
                            <a:pt x="55804" y="6173"/>
                            <a:pt x="55260" y="5692"/>
                            <a:pt x="54674" y="5253"/>
                          </a:cubicBezTo>
                          <a:cubicBezTo>
                            <a:pt x="54528" y="5148"/>
                            <a:pt x="54339" y="5064"/>
                            <a:pt x="54256" y="4918"/>
                          </a:cubicBezTo>
                          <a:cubicBezTo>
                            <a:pt x="54046" y="4520"/>
                            <a:pt x="53691" y="4311"/>
                            <a:pt x="53293" y="4123"/>
                          </a:cubicBezTo>
                          <a:cubicBezTo>
                            <a:pt x="53147" y="4039"/>
                            <a:pt x="52979" y="3934"/>
                            <a:pt x="52854" y="3809"/>
                          </a:cubicBezTo>
                          <a:cubicBezTo>
                            <a:pt x="52582" y="3558"/>
                            <a:pt x="52310" y="3369"/>
                            <a:pt x="51933" y="3265"/>
                          </a:cubicBezTo>
                          <a:cubicBezTo>
                            <a:pt x="51515" y="3139"/>
                            <a:pt x="51117" y="2888"/>
                            <a:pt x="50782" y="2553"/>
                          </a:cubicBezTo>
                          <a:cubicBezTo>
                            <a:pt x="50636" y="2407"/>
                            <a:pt x="50385" y="2219"/>
                            <a:pt x="50175" y="2198"/>
                          </a:cubicBezTo>
                          <a:cubicBezTo>
                            <a:pt x="49652" y="2114"/>
                            <a:pt x="49213" y="1884"/>
                            <a:pt x="48711" y="1717"/>
                          </a:cubicBezTo>
                          <a:cubicBezTo>
                            <a:pt x="48083" y="1507"/>
                            <a:pt x="47497" y="1256"/>
                            <a:pt x="46786" y="1298"/>
                          </a:cubicBezTo>
                          <a:cubicBezTo>
                            <a:pt x="46598" y="1319"/>
                            <a:pt x="46451" y="1214"/>
                            <a:pt x="46263" y="1193"/>
                          </a:cubicBezTo>
                          <a:cubicBezTo>
                            <a:pt x="45886" y="1152"/>
                            <a:pt x="45551" y="1089"/>
                            <a:pt x="45196" y="1047"/>
                          </a:cubicBezTo>
                          <a:cubicBezTo>
                            <a:pt x="44693" y="984"/>
                            <a:pt x="44170" y="942"/>
                            <a:pt x="43647" y="880"/>
                          </a:cubicBezTo>
                          <a:cubicBezTo>
                            <a:pt x="43250" y="838"/>
                            <a:pt x="42852" y="775"/>
                            <a:pt x="42476" y="775"/>
                          </a:cubicBezTo>
                          <a:cubicBezTo>
                            <a:pt x="41053" y="754"/>
                            <a:pt x="39609" y="775"/>
                            <a:pt x="38207" y="775"/>
                          </a:cubicBezTo>
                          <a:cubicBezTo>
                            <a:pt x="37998" y="775"/>
                            <a:pt x="37768" y="754"/>
                            <a:pt x="37579" y="796"/>
                          </a:cubicBezTo>
                          <a:cubicBezTo>
                            <a:pt x="36847" y="1005"/>
                            <a:pt x="36115" y="1152"/>
                            <a:pt x="35466" y="1528"/>
                          </a:cubicBezTo>
                          <a:cubicBezTo>
                            <a:pt x="34838" y="1905"/>
                            <a:pt x="34211" y="2261"/>
                            <a:pt x="33583" y="2616"/>
                          </a:cubicBezTo>
                          <a:cubicBezTo>
                            <a:pt x="31742" y="3579"/>
                            <a:pt x="30235" y="4981"/>
                            <a:pt x="28520" y="6110"/>
                          </a:cubicBezTo>
                          <a:cubicBezTo>
                            <a:pt x="28415" y="6173"/>
                            <a:pt x="28352" y="6278"/>
                            <a:pt x="28268" y="6341"/>
                          </a:cubicBezTo>
                          <a:cubicBezTo>
                            <a:pt x="28059" y="6613"/>
                            <a:pt x="27787" y="6801"/>
                            <a:pt x="27473" y="6947"/>
                          </a:cubicBezTo>
                          <a:cubicBezTo>
                            <a:pt x="27118" y="7157"/>
                            <a:pt x="26804" y="7450"/>
                            <a:pt x="26574" y="7805"/>
                          </a:cubicBezTo>
                          <a:cubicBezTo>
                            <a:pt x="26427" y="8015"/>
                            <a:pt x="26302" y="8203"/>
                            <a:pt x="26176" y="8391"/>
                          </a:cubicBezTo>
                          <a:cubicBezTo>
                            <a:pt x="26302" y="8893"/>
                            <a:pt x="26302" y="8914"/>
                            <a:pt x="26113" y="9144"/>
                          </a:cubicBezTo>
                          <a:cubicBezTo>
                            <a:pt x="25799" y="9563"/>
                            <a:pt x="25486" y="9960"/>
                            <a:pt x="25172" y="10379"/>
                          </a:cubicBezTo>
                          <a:cubicBezTo>
                            <a:pt x="24921" y="10714"/>
                            <a:pt x="24691" y="11048"/>
                            <a:pt x="24586" y="11467"/>
                          </a:cubicBezTo>
                          <a:cubicBezTo>
                            <a:pt x="24398" y="12157"/>
                            <a:pt x="24105" y="12743"/>
                            <a:pt x="23812" y="13371"/>
                          </a:cubicBezTo>
                          <a:cubicBezTo>
                            <a:pt x="23247" y="14605"/>
                            <a:pt x="22912" y="15861"/>
                            <a:pt x="22912" y="17221"/>
                          </a:cubicBezTo>
                          <a:cubicBezTo>
                            <a:pt x="22912" y="18455"/>
                            <a:pt x="22766" y="19711"/>
                            <a:pt x="22912" y="20945"/>
                          </a:cubicBezTo>
                          <a:cubicBezTo>
                            <a:pt x="23058" y="22452"/>
                            <a:pt x="23330" y="24000"/>
                            <a:pt x="24063" y="25381"/>
                          </a:cubicBezTo>
                          <a:cubicBezTo>
                            <a:pt x="24230" y="25758"/>
                            <a:pt x="24335" y="26176"/>
                            <a:pt x="24586" y="26511"/>
                          </a:cubicBezTo>
                          <a:cubicBezTo>
                            <a:pt x="25276" y="26574"/>
                            <a:pt x="25946" y="26448"/>
                            <a:pt x="26532" y="26113"/>
                          </a:cubicBezTo>
                          <a:cubicBezTo>
                            <a:pt x="26825" y="25967"/>
                            <a:pt x="27118" y="25800"/>
                            <a:pt x="27431" y="25674"/>
                          </a:cubicBezTo>
                          <a:cubicBezTo>
                            <a:pt x="27996" y="25444"/>
                            <a:pt x="28415" y="25025"/>
                            <a:pt x="28812" y="24523"/>
                          </a:cubicBezTo>
                          <a:cubicBezTo>
                            <a:pt x="29189" y="24063"/>
                            <a:pt x="29315" y="23582"/>
                            <a:pt x="28896" y="23059"/>
                          </a:cubicBezTo>
                          <a:cubicBezTo>
                            <a:pt x="28687" y="22787"/>
                            <a:pt x="28582" y="22473"/>
                            <a:pt x="28603" y="22117"/>
                          </a:cubicBezTo>
                          <a:cubicBezTo>
                            <a:pt x="28624" y="21782"/>
                            <a:pt x="28875" y="21573"/>
                            <a:pt x="29210" y="21573"/>
                          </a:cubicBezTo>
                          <a:cubicBezTo>
                            <a:pt x="29461" y="21573"/>
                            <a:pt x="29670" y="21636"/>
                            <a:pt x="29859" y="21824"/>
                          </a:cubicBezTo>
                          <a:lnTo>
                            <a:pt x="30256" y="22305"/>
                          </a:lnTo>
                          <a:cubicBezTo>
                            <a:pt x="30696" y="22117"/>
                            <a:pt x="31198" y="22033"/>
                            <a:pt x="31533" y="21782"/>
                          </a:cubicBezTo>
                          <a:cubicBezTo>
                            <a:pt x="32118" y="21301"/>
                            <a:pt x="32683" y="20778"/>
                            <a:pt x="33102" y="20150"/>
                          </a:cubicBezTo>
                          <a:cubicBezTo>
                            <a:pt x="33583" y="19439"/>
                            <a:pt x="33939" y="18539"/>
                            <a:pt x="34420" y="17618"/>
                          </a:cubicBezTo>
                          <a:close/>
                          <a:moveTo>
                            <a:pt x="51849" y="54235"/>
                          </a:moveTo>
                          <a:cubicBezTo>
                            <a:pt x="51849" y="54005"/>
                            <a:pt x="51912" y="53795"/>
                            <a:pt x="51849" y="53649"/>
                          </a:cubicBezTo>
                          <a:cubicBezTo>
                            <a:pt x="51619" y="53210"/>
                            <a:pt x="51661" y="52707"/>
                            <a:pt x="51661" y="52247"/>
                          </a:cubicBezTo>
                          <a:cubicBezTo>
                            <a:pt x="51619" y="51661"/>
                            <a:pt x="51619" y="51096"/>
                            <a:pt x="51577" y="50510"/>
                          </a:cubicBezTo>
                          <a:cubicBezTo>
                            <a:pt x="51368" y="48669"/>
                            <a:pt x="51452" y="46786"/>
                            <a:pt x="51159" y="44924"/>
                          </a:cubicBezTo>
                          <a:lnTo>
                            <a:pt x="51159" y="44735"/>
                          </a:lnTo>
                          <a:cubicBezTo>
                            <a:pt x="51201" y="43041"/>
                            <a:pt x="50845" y="41388"/>
                            <a:pt x="50510" y="39714"/>
                          </a:cubicBezTo>
                          <a:cubicBezTo>
                            <a:pt x="50217" y="38207"/>
                            <a:pt x="49715" y="36743"/>
                            <a:pt x="49631" y="35194"/>
                          </a:cubicBezTo>
                          <a:cubicBezTo>
                            <a:pt x="49631" y="35111"/>
                            <a:pt x="49527" y="35069"/>
                            <a:pt x="49464" y="34964"/>
                          </a:cubicBezTo>
                          <a:cubicBezTo>
                            <a:pt x="48585" y="35320"/>
                            <a:pt x="47623" y="35111"/>
                            <a:pt x="46807" y="35613"/>
                          </a:cubicBezTo>
                          <a:cubicBezTo>
                            <a:pt x="46870" y="35822"/>
                            <a:pt x="46911" y="36031"/>
                            <a:pt x="46911" y="36240"/>
                          </a:cubicBezTo>
                          <a:cubicBezTo>
                            <a:pt x="46953" y="36680"/>
                            <a:pt x="46807" y="37161"/>
                            <a:pt x="46493" y="37391"/>
                          </a:cubicBezTo>
                          <a:cubicBezTo>
                            <a:pt x="45970" y="37747"/>
                            <a:pt x="45551" y="38228"/>
                            <a:pt x="45091" y="38647"/>
                          </a:cubicBezTo>
                          <a:cubicBezTo>
                            <a:pt x="44631" y="39044"/>
                            <a:pt x="44087" y="39065"/>
                            <a:pt x="43647" y="38835"/>
                          </a:cubicBezTo>
                          <a:cubicBezTo>
                            <a:pt x="42999" y="38479"/>
                            <a:pt x="42308" y="38103"/>
                            <a:pt x="41952" y="37391"/>
                          </a:cubicBezTo>
                          <a:cubicBezTo>
                            <a:pt x="41743" y="36994"/>
                            <a:pt x="41492" y="36638"/>
                            <a:pt x="41262" y="36240"/>
                          </a:cubicBezTo>
                          <a:cubicBezTo>
                            <a:pt x="40111" y="36220"/>
                            <a:pt x="39023" y="36178"/>
                            <a:pt x="37893" y="36157"/>
                          </a:cubicBezTo>
                          <a:cubicBezTo>
                            <a:pt x="37810" y="36157"/>
                            <a:pt x="37705" y="36220"/>
                            <a:pt x="37600" y="36240"/>
                          </a:cubicBezTo>
                          <a:cubicBezTo>
                            <a:pt x="37559" y="36366"/>
                            <a:pt x="37475" y="36492"/>
                            <a:pt x="37412" y="36638"/>
                          </a:cubicBezTo>
                          <a:cubicBezTo>
                            <a:pt x="36010" y="40446"/>
                            <a:pt x="34525" y="44233"/>
                            <a:pt x="32662" y="47874"/>
                          </a:cubicBezTo>
                          <a:cubicBezTo>
                            <a:pt x="32495" y="48167"/>
                            <a:pt x="32369" y="48481"/>
                            <a:pt x="32265" y="48795"/>
                          </a:cubicBezTo>
                          <a:cubicBezTo>
                            <a:pt x="31867" y="49966"/>
                            <a:pt x="31428" y="51117"/>
                            <a:pt x="30905" y="52247"/>
                          </a:cubicBezTo>
                          <a:cubicBezTo>
                            <a:pt x="30675" y="52749"/>
                            <a:pt x="30612" y="53356"/>
                            <a:pt x="30507" y="53921"/>
                          </a:cubicBezTo>
                          <a:cubicBezTo>
                            <a:pt x="30465" y="54151"/>
                            <a:pt x="30612" y="54318"/>
                            <a:pt x="30821" y="54381"/>
                          </a:cubicBezTo>
                          <a:cubicBezTo>
                            <a:pt x="30905" y="54423"/>
                            <a:pt x="31009" y="54444"/>
                            <a:pt x="31093" y="54444"/>
                          </a:cubicBezTo>
                          <a:cubicBezTo>
                            <a:pt x="33269" y="54758"/>
                            <a:pt x="35466" y="55051"/>
                            <a:pt x="37684" y="54988"/>
                          </a:cubicBezTo>
                          <a:cubicBezTo>
                            <a:pt x="38626" y="54967"/>
                            <a:pt x="39567" y="54988"/>
                            <a:pt x="40488" y="55135"/>
                          </a:cubicBezTo>
                          <a:cubicBezTo>
                            <a:pt x="41429" y="55260"/>
                            <a:pt x="42350" y="55260"/>
                            <a:pt x="43292" y="55260"/>
                          </a:cubicBezTo>
                          <a:lnTo>
                            <a:pt x="45447" y="55260"/>
                          </a:lnTo>
                          <a:cubicBezTo>
                            <a:pt x="45782" y="55260"/>
                            <a:pt x="46137" y="55281"/>
                            <a:pt x="46451" y="55218"/>
                          </a:cubicBezTo>
                          <a:cubicBezTo>
                            <a:pt x="47560" y="55072"/>
                            <a:pt x="48711" y="54883"/>
                            <a:pt x="49841" y="54674"/>
                          </a:cubicBezTo>
                          <a:cubicBezTo>
                            <a:pt x="50510" y="54570"/>
                            <a:pt x="51159" y="54402"/>
                            <a:pt x="51849" y="54235"/>
                          </a:cubicBezTo>
                          <a:close/>
                          <a:moveTo>
                            <a:pt x="69718" y="29942"/>
                          </a:moveTo>
                          <a:cubicBezTo>
                            <a:pt x="69718" y="30047"/>
                            <a:pt x="69697" y="30131"/>
                            <a:pt x="69718" y="30194"/>
                          </a:cubicBezTo>
                          <a:cubicBezTo>
                            <a:pt x="69906" y="31051"/>
                            <a:pt x="70095" y="31909"/>
                            <a:pt x="70283" y="32767"/>
                          </a:cubicBezTo>
                          <a:cubicBezTo>
                            <a:pt x="70430" y="33562"/>
                            <a:pt x="70597" y="34357"/>
                            <a:pt x="70932" y="35111"/>
                          </a:cubicBezTo>
                          <a:cubicBezTo>
                            <a:pt x="71036" y="35341"/>
                            <a:pt x="71057" y="35634"/>
                            <a:pt x="71036" y="35906"/>
                          </a:cubicBezTo>
                          <a:cubicBezTo>
                            <a:pt x="70953" y="36680"/>
                            <a:pt x="71266" y="37287"/>
                            <a:pt x="71706" y="37914"/>
                          </a:cubicBezTo>
                          <a:cubicBezTo>
                            <a:pt x="72124" y="37684"/>
                            <a:pt x="72522" y="37621"/>
                            <a:pt x="72961" y="37663"/>
                          </a:cubicBezTo>
                          <a:cubicBezTo>
                            <a:pt x="73422" y="37684"/>
                            <a:pt x="73798" y="37601"/>
                            <a:pt x="74196" y="37454"/>
                          </a:cubicBezTo>
                          <a:cubicBezTo>
                            <a:pt x="74698" y="37266"/>
                            <a:pt x="75158" y="37140"/>
                            <a:pt x="75577" y="36826"/>
                          </a:cubicBezTo>
                          <a:cubicBezTo>
                            <a:pt x="75786" y="36659"/>
                            <a:pt x="76079" y="36575"/>
                            <a:pt x="76309" y="36450"/>
                          </a:cubicBezTo>
                          <a:cubicBezTo>
                            <a:pt x="76916" y="36157"/>
                            <a:pt x="77523" y="35906"/>
                            <a:pt x="78088" y="35571"/>
                          </a:cubicBezTo>
                          <a:cubicBezTo>
                            <a:pt x="78464" y="35362"/>
                            <a:pt x="78820" y="35173"/>
                            <a:pt x="79238" y="35069"/>
                          </a:cubicBezTo>
                          <a:cubicBezTo>
                            <a:pt x="80703" y="34671"/>
                            <a:pt x="82147" y="34253"/>
                            <a:pt x="83611" y="33834"/>
                          </a:cubicBezTo>
                          <a:cubicBezTo>
                            <a:pt x="84344" y="33625"/>
                            <a:pt x="85055" y="33374"/>
                            <a:pt x="85767" y="33102"/>
                          </a:cubicBezTo>
                          <a:cubicBezTo>
                            <a:pt x="86018" y="32997"/>
                            <a:pt x="86248" y="32809"/>
                            <a:pt x="86541" y="32642"/>
                          </a:cubicBezTo>
                          <a:cubicBezTo>
                            <a:pt x="86185" y="31533"/>
                            <a:pt x="86101" y="30403"/>
                            <a:pt x="85662" y="29357"/>
                          </a:cubicBezTo>
                          <a:cubicBezTo>
                            <a:pt x="85285" y="28478"/>
                            <a:pt x="85034" y="27536"/>
                            <a:pt x="84867" y="26595"/>
                          </a:cubicBezTo>
                          <a:cubicBezTo>
                            <a:pt x="84762" y="26093"/>
                            <a:pt x="84637" y="25590"/>
                            <a:pt x="84406" y="25130"/>
                          </a:cubicBezTo>
                          <a:cubicBezTo>
                            <a:pt x="84239" y="24816"/>
                            <a:pt x="84114" y="24440"/>
                            <a:pt x="84009" y="24105"/>
                          </a:cubicBezTo>
                          <a:cubicBezTo>
                            <a:pt x="83716" y="23121"/>
                            <a:pt x="83214" y="22222"/>
                            <a:pt x="83005" y="21196"/>
                          </a:cubicBezTo>
                          <a:cubicBezTo>
                            <a:pt x="82377" y="20025"/>
                            <a:pt x="82042" y="18748"/>
                            <a:pt x="81728" y="17430"/>
                          </a:cubicBezTo>
                          <a:cubicBezTo>
                            <a:pt x="81393" y="16070"/>
                            <a:pt x="80954" y="14773"/>
                            <a:pt x="80013" y="13643"/>
                          </a:cubicBezTo>
                          <a:cubicBezTo>
                            <a:pt x="79448" y="13601"/>
                            <a:pt x="78904" y="13601"/>
                            <a:pt x="78339" y="13810"/>
                          </a:cubicBezTo>
                          <a:cubicBezTo>
                            <a:pt x="77774" y="14020"/>
                            <a:pt x="77230" y="14145"/>
                            <a:pt x="76686" y="14292"/>
                          </a:cubicBezTo>
                          <a:cubicBezTo>
                            <a:pt x="76456" y="14375"/>
                            <a:pt x="76204" y="14459"/>
                            <a:pt x="75995" y="14543"/>
                          </a:cubicBezTo>
                          <a:cubicBezTo>
                            <a:pt x="75137" y="14919"/>
                            <a:pt x="74300" y="15317"/>
                            <a:pt x="73463" y="15714"/>
                          </a:cubicBezTo>
                          <a:cubicBezTo>
                            <a:pt x="73066" y="15903"/>
                            <a:pt x="72710" y="16070"/>
                            <a:pt x="72396" y="16363"/>
                          </a:cubicBezTo>
                          <a:cubicBezTo>
                            <a:pt x="72229" y="16530"/>
                            <a:pt x="71999" y="16677"/>
                            <a:pt x="71769" y="16698"/>
                          </a:cubicBezTo>
                          <a:cubicBezTo>
                            <a:pt x="71057" y="16844"/>
                            <a:pt x="70450" y="17179"/>
                            <a:pt x="69823" y="17472"/>
                          </a:cubicBezTo>
                          <a:cubicBezTo>
                            <a:pt x="69341" y="17702"/>
                            <a:pt x="68777" y="17807"/>
                            <a:pt x="68337" y="18058"/>
                          </a:cubicBezTo>
                          <a:cubicBezTo>
                            <a:pt x="67835" y="18351"/>
                            <a:pt x="67417" y="18748"/>
                            <a:pt x="66977" y="19104"/>
                          </a:cubicBezTo>
                          <a:lnTo>
                            <a:pt x="66349" y="19585"/>
                          </a:lnTo>
                          <a:cubicBezTo>
                            <a:pt x="66998" y="21364"/>
                            <a:pt x="67207" y="23205"/>
                            <a:pt x="68002" y="24921"/>
                          </a:cubicBezTo>
                          <a:cubicBezTo>
                            <a:pt x="68253" y="24837"/>
                            <a:pt x="68505" y="24753"/>
                            <a:pt x="68735" y="24732"/>
                          </a:cubicBezTo>
                          <a:cubicBezTo>
                            <a:pt x="68860" y="24732"/>
                            <a:pt x="69049" y="24816"/>
                            <a:pt x="69090" y="24879"/>
                          </a:cubicBezTo>
                          <a:cubicBezTo>
                            <a:pt x="69153" y="24984"/>
                            <a:pt x="69111" y="25172"/>
                            <a:pt x="69090" y="25297"/>
                          </a:cubicBezTo>
                          <a:cubicBezTo>
                            <a:pt x="69069" y="25381"/>
                            <a:pt x="69028" y="25465"/>
                            <a:pt x="68944" y="25507"/>
                          </a:cubicBezTo>
                          <a:cubicBezTo>
                            <a:pt x="68421" y="25988"/>
                            <a:pt x="68358" y="26532"/>
                            <a:pt x="68651" y="27160"/>
                          </a:cubicBezTo>
                          <a:cubicBezTo>
                            <a:pt x="68672" y="27243"/>
                            <a:pt x="68693" y="27348"/>
                            <a:pt x="68735" y="27432"/>
                          </a:cubicBezTo>
                          <a:cubicBezTo>
                            <a:pt x="68777" y="27683"/>
                            <a:pt x="68965" y="27808"/>
                            <a:pt x="69216" y="27913"/>
                          </a:cubicBezTo>
                          <a:cubicBezTo>
                            <a:pt x="69300" y="27871"/>
                            <a:pt x="69425" y="27808"/>
                            <a:pt x="69530" y="27766"/>
                          </a:cubicBezTo>
                          <a:cubicBezTo>
                            <a:pt x="69676" y="27683"/>
                            <a:pt x="69802" y="27557"/>
                            <a:pt x="69927" y="27704"/>
                          </a:cubicBezTo>
                          <a:cubicBezTo>
                            <a:pt x="70095" y="27892"/>
                            <a:pt x="69948" y="28059"/>
                            <a:pt x="69823" y="28185"/>
                          </a:cubicBezTo>
                          <a:cubicBezTo>
                            <a:pt x="69697" y="28331"/>
                            <a:pt x="69530" y="28499"/>
                            <a:pt x="69404" y="28645"/>
                          </a:cubicBezTo>
                          <a:cubicBezTo>
                            <a:pt x="69362" y="28729"/>
                            <a:pt x="69321" y="28834"/>
                            <a:pt x="69258" y="29022"/>
                          </a:cubicBezTo>
                          <a:cubicBezTo>
                            <a:pt x="69593" y="29043"/>
                            <a:pt x="69844" y="29043"/>
                            <a:pt x="70116" y="29064"/>
                          </a:cubicBezTo>
                          <a:cubicBezTo>
                            <a:pt x="70304" y="29106"/>
                            <a:pt x="70471" y="29106"/>
                            <a:pt x="70639" y="29168"/>
                          </a:cubicBezTo>
                          <a:cubicBezTo>
                            <a:pt x="70722" y="29210"/>
                            <a:pt x="70785" y="29357"/>
                            <a:pt x="70827" y="29461"/>
                          </a:cubicBezTo>
                          <a:cubicBezTo>
                            <a:pt x="70827" y="29524"/>
                            <a:pt x="70743" y="29650"/>
                            <a:pt x="70681" y="29670"/>
                          </a:cubicBezTo>
                          <a:cubicBezTo>
                            <a:pt x="70388" y="29775"/>
                            <a:pt x="70074" y="29859"/>
                            <a:pt x="69718" y="29942"/>
                          </a:cubicBezTo>
                          <a:close/>
                          <a:moveTo>
                            <a:pt x="4311" y="19271"/>
                          </a:moveTo>
                          <a:cubicBezTo>
                            <a:pt x="4478" y="19376"/>
                            <a:pt x="4541" y="19481"/>
                            <a:pt x="4646" y="19502"/>
                          </a:cubicBezTo>
                          <a:cubicBezTo>
                            <a:pt x="6006" y="20004"/>
                            <a:pt x="7408" y="20422"/>
                            <a:pt x="8809" y="20736"/>
                          </a:cubicBezTo>
                          <a:cubicBezTo>
                            <a:pt x="8977" y="20757"/>
                            <a:pt x="9102" y="20778"/>
                            <a:pt x="9249" y="20778"/>
                          </a:cubicBezTo>
                          <a:cubicBezTo>
                            <a:pt x="10400" y="20778"/>
                            <a:pt x="11550" y="20820"/>
                            <a:pt x="12701" y="20778"/>
                          </a:cubicBezTo>
                          <a:cubicBezTo>
                            <a:pt x="13224" y="20778"/>
                            <a:pt x="13727" y="20652"/>
                            <a:pt x="14166" y="20359"/>
                          </a:cubicBezTo>
                          <a:cubicBezTo>
                            <a:pt x="14856" y="19920"/>
                            <a:pt x="15505" y="19460"/>
                            <a:pt x="16112" y="18874"/>
                          </a:cubicBezTo>
                          <a:cubicBezTo>
                            <a:pt x="16760" y="18246"/>
                            <a:pt x="17284" y="17493"/>
                            <a:pt x="17828" y="16782"/>
                          </a:cubicBezTo>
                          <a:cubicBezTo>
                            <a:pt x="18727" y="15631"/>
                            <a:pt x="19439" y="14375"/>
                            <a:pt x="20087" y="13078"/>
                          </a:cubicBezTo>
                          <a:cubicBezTo>
                            <a:pt x="20736" y="11760"/>
                            <a:pt x="21029" y="10358"/>
                            <a:pt x="21385" y="8956"/>
                          </a:cubicBezTo>
                          <a:cubicBezTo>
                            <a:pt x="21594" y="8182"/>
                            <a:pt x="21803" y="7387"/>
                            <a:pt x="22368" y="6738"/>
                          </a:cubicBezTo>
                          <a:cubicBezTo>
                            <a:pt x="22619" y="6424"/>
                            <a:pt x="22807" y="6027"/>
                            <a:pt x="23017" y="5671"/>
                          </a:cubicBezTo>
                          <a:cubicBezTo>
                            <a:pt x="23268" y="5148"/>
                            <a:pt x="23226" y="4855"/>
                            <a:pt x="22745" y="4499"/>
                          </a:cubicBezTo>
                          <a:cubicBezTo>
                            <a:pt x="21908" y="3872"/>
                            <a:pt x="21071" y="3181"/>
                            <a:pt x="19962" y="3097"/>
                          </a:cubicBezTo>
                          <a:cubicBezTo>
                            <a:pt x="19564" y="3077"/>
                            <a:pt x="19188" y="2930"/>
                            <a:pt x="18811" y="2867"/>
                          </a:cubicBezTo>
                          <a:cubicBezTo>
                            <a:pt x="18497" y="2825"/>
                            <a:pt x="18141" y="2742"/>
                            <a:pt x="17807" y="2742"/>
                          </a:cubicBezTo>
                          <a:cubicBezTo>
                            <a:pt x="16216" y="2825"/>
                            <a:pt x="14626" y="3035"/>
                            <a:pt x="13183" y="3809"/>
                          </a:cubicBezTo>
                          <a:cubicBezTo>
                            <a:pt x="12869" y="3997"/>
                            <a:pt x="12576" y="4206"/>
                            <a:pt x="12262" y="4416"/>
                          </a:cubicBezTo>
                          <a:cubicBezTo>
                            <a:pt x="11697" y="4813"/>
                            <a:pt x="11132" y="5232"/>
                            <a:pt x="10567" y="5608"/>
                          </a:cubicBezTo>
                          <a:cubicBezTo>
                            <a:pt x="10253" y="5818"/>
                            <a:pt x="9981" y="6027"/>
                            <a:pt x="9751" y="6320"/>
                          </a:cubicBezTo>
                          <a:cubicBezTo>
                            <a:pt x="9437" y="6738"/>
                            <a:pt x="9102" y="7115"/>
                            <a:pt x="8768" y="7491"/>
                          </a:cubicBezTo>
                          <a:cubicBezTo>
                            <a:pt x="8286" y="8015"/>
                            <a:pt x="7931" y="8600"/>
                            <a:pt x="7680" y="9270"/>
                          </a:cubicBezTo>
                          <a:cubicBezTo>
                            <a:pt x="7533" y="9751"/>
                            <a:pt x="7470" y="10212"/>
                            <a:pt x="7617" y="10693"/>
                          </a:cubicBezTo>
                          <a:cubicBezTo>
                            <a:pt x="7763" y="11216"/>
                            <a:pt x="7910" y="11739"/>
                            <a:pt x="8161" y="12199"/>
                          </a:cubicBezTo>
                          <a:cubicBezTo>
                            <a:pt x="8558" y="12994"/>
                            <a:pt x="8684" y="13810"/>
                            <a:pt x="8621" y="14668"/>
                          </a:cubicBezTo>
                          <a:cubicBezTo>
                            <a:pt x="8600" y="15024"/>
                            <a:pt x="8517" y="15380"/>
                            <a:pt x="8307" y="15693"/>
                          </a:cubicBezTo>
                          <a:cubicBezTo>
                            <a:pt x="7868" y="16342"/>
                            <a:pt x="7429" y="16970"/>
                            <a:pt x="6989" y="17618"/>
                          </a:cubicBezTo>
                          <a:cubicBezTo>
                            <a:pt x="6696" y="18037"/>
                            <a:pt x="6361" y="18330"/>
                            <a:pt x="5880" y="18539"/>
                          </a:cubicBezTo>
                          <a:cubicBezTo>
                            <a:pt x="5420" y="18769"/>
                            <a:pt x="4918" y="18999"/>
                            <a:pt x="4311" y="19271"/>
                          </a:cubicBezTo>
                          <a:close/>
                          <a:moveTo>
                            <a:pt x="52603" y="55281"/>
                          </a:moveTo>
                          <a:cubicBezTo>
                            <a:pt x="52561" y="55281"/>
                            <a:pt x="52519" y="55260"/>
                            <a:pt x="52498" y="55260"/>
                          </a:cubicBezTo>
                          <a:cubicBezTo>
                            <a:pt x="52038" y="55365"/>
                            <a:pt x="51598" y="55448"/>
                            <a:pt x="51159" y="55553"/>
                          </a:cubicBezTo>
                          <a:cubicBezTo>
                            <a:pt x="48774" y="56097"/>
                            <a:pt x="46367" y="56495"/>
                            <a:pt x="43877" y="56390"/>
                          </a:cubicBezTo>
                          <a:cubicBezTo>
                            <a:pt x="43292" y="56348"/>
                            <a:pt x="42685" y="56390"/>
                            <a:pt x="42078" y="56390"/>
                          </a:cubicBezTo>
                          <a:cubicBezTo>
                            <a:pt x="41743" y="56390"/>
                            <a:pt x="41408" y="56411"/>
                            <a:pt x="41095" y="56327"/>
                          </a:cubicBezTo>
                          <a:cubicBezTo>
                            <a:pt x="39525" y="56076"/>
                            <a:pt x="37956" y="56139"/>
                            <a:pt x="36387" y="56118"/>
                          </a:cubicBezTo>
                          <a:cubicBezTo>
                            <a:pt x="35989" y="56118"/>
                            <a:pt x="35592" y="56118"/>
                            <a:pt x="35194" y="56076"/>
                          </a:cubicBezTo>
                          <a:cubicBezTo>
                            <a:pt x="33478" y="55867"/>
                            <a:pt x="31721" y="55658"/>
                            <a:pt x="29963" y="55448"/>
                          </a:cubicBezTo>
                          <a:cubicBezTo>
                            <a:pt x="29294" y="56076"/>
                            <a:pt x="28812" y="56850"/>
                            <a:pt x="28373" y="57687"/>
                          </a:cubicBezTo>
                          <a:cubicBezTo>
                            <a:pt x="28185" y="58064"/>
                            <a:pt x="28122" y="58420"/>
                            <a:pt x="28289" y="58838"/>
                          </a:cubicBezTo>
                          <a:lnTo>
                            <a:pt x="30214" y="58838"/>
                          </a:lnTo>
                          <a:cubicBezTo>
                            <a:pt x="30444" y="58650"/>
                            <a:pt x="30675" y="58440"/>
                            <a:pt x="30947" y="58315"/>
                          </a:cubicBezTo>
                          <a:cubicBezTo>
                            <a:pt x="31574" y="57980"/>
                            <a:pt x="32223" y="57645"/>
                            <a:pt x="32788" y="57185"/>
                          </a:cubicBezTo>
                          <a:cubicBezTo>
                            <a:pt x="33269" y="56829"/>
                            <a:pt x="33709" y="57018"/>
                            <a:pt x="33876" y="57603"/>
                          </a:cubicBezTo>
                          <a:cubicBezTo>
                            <a:pt x="34043" y="58273"/>
                            <a:pt x="34211" y="58943"/>
                            <a:pt x="34420" y="59633"/>
                          </a:cubicBezTo>
                          <a:cubicBezTo>
                            <a:pt x="34546" y="60093"/>
                            <a:pt x="34818" y="60282"/>
                            <a:pt x="35257" y="60261"/>
                          </a:cubicBezTo>
                          <a:cubicBezTo>
                            <a:pt x="35654" y="60219"/>
                            <a:pt x="36031" y="60156"/>
                            <a:pt x="36324" y="59863"/>
                          </a:cubicBezTo>
                          <a:cubicBezTo>
                            <a:pt x="36722" y="59487"/>
                            <a:pt x="37224" y="59256"/>
                            <a:pt x="37496" y="58754"/>
                          </a:cubicBezTo>
                          <a:cubicBezTo>
                            <a:pt x="37579" y="58608"/>
                            <a:pt x="37768" y="58503"/>
                            <a:pt x="37914" y="58420"/>
                          </a:cubicBezTo>
                          <a:cubicBezTo>
                            <a:pt x="38228" y="58231"/>
                            <a:pt x="38584" y="58106"/>
                            <a:pt x="38898" y="57959"/>
                          </a:cubicBezTo>
                          <a:cubicBezTo>
                            <a:pt x="39421" y="57708"/>
                            <a:pt x="39944" y="57855"/>
                            <a:pt x="40258" y="58315"/>
                          </a:cubicBezTo>
                          <a:cubicBezTo>
                            <a:pt x="40383" y="58524"/>
                            <a:pt x="40488" y="58733"/>
                            <a:pt x="40613" y="58943"/>
                          </a:cubicBezTo>
                          <a:cubicBezTo>
                            <a:pt x="40906" y="59466"/>
                            <a:pt x="41367" y="59780"/>
                            <a:pt x="41890" y="60052"/>
                          </a:cubicBezTo>
                          <a:cubicBezTo>
                            <a:pt x="42789" y="60470"/>
                            <a:pt x="42978" y="60407"/>
                            <a:pt x="43522" y="59591"/>
                          </a:cubicBezTo>
                          <a:cubicBezTo>
                            <a:pt x="43919" y="59047"/>
                            <a:pt x="44359" y="58587"/>
                            <a:pt x="44986" y="58315"/>
                          </a:cubicBezTo>
                          <a:cubicBezTo>
                            <a:pt x="45489" y="58106"/>
                            <a:pt x="45865" y="58127"/>
                            <a:pt x="46179" y="58524"/>
                          </a:cubicBezTo>
                          <a:cubicBezTo>
                            <a:pt x="46639" y="59110"/>
                            <a:pt x="47267" y="59277"/>
                            <a:pt x="47895" y="59487"/>
                          </a:cubicBezTo>
                          <a:cubicBezTo>
                            <a:pt x="48041" y="59549"/>
                            <a:pt x="48230" y="59591"/>
                            <a:pt x="48418" y="59654"/>
                          </a:cubicBezTo>
                          <a:cubicBezTo>
                            <a:pt x="48795" y="59780"/>
                            <a:pt x="48941" y="59738"/>
                            <a:pt x="49192" y="59445"/>
                          </a:cubicBezTo>
                          <a:cubicBezTo>
                            <a:pt x="49422" y="59152"/>
                            <a:pt x="49673" y="58901"/>
                            <a:pt x="49924" y="58629"/>
                          </a:cubicBezTo>
                          <a:cubicBezTo>
                            <a:pt x="50155" y="58399"/>
                            <a:pt x="50447" y="58399"/>
                            <a:pt x="50761" y="58503"/>
                          </a:cubicBezTo>
                          <a:cubicBezTo>
                            <a:pt x="51243" y="58692"/>
                            <a:pt x="51598" y="59005"/>
                            <a:pt x="51912" y="59340"/>
                          </a:cubicBezTo>
                          <a:cubicBezTo>
                            <a:pt x="52393" y="59842"/>
                            <a:pt x="52937" y="59884"/>
                            <a:pt x="53586" y="59654"/>
                          </a:cubicBezTo>
                          <a:lnTo>
                            <a:pt x="53586" y="57290"/>
                          </a:lnTo>
                          <a:cubicBezTo>
                            <a:pt x="53251" y="56557"/>
                            <a:pt x="52896" y="55909"/>
                            <a:pt x="52603" y="55281"/>
                          </a:cubicBezTo>
                          <a:close/>
                          <a:moveTo>
                            <a:pt x="20652" y="43899"/>
                          </a:moveTo>
                          <a:cubicBezTo>
                            <a:pt x="20715" y="42978"/>
                            <a:pt x="20715" y="42183"/>
                            <a:pt x="20694" y="41367"/>
                          </a:cubicBezTo>
                          <a:cubicBezTo>
                            <a:pt x="20652" y="40530"/>
                            <a:pt x="20799" y="39693"/>
                            <a:pt x="20610" y="38835"/>
                          </a:cubicBezTo>
                          <a:cubicBezTo>
                            <a:pt x="20297" y="38793"/>
                            <a:pt x="20025" y="38793"/>
                            <a:pt x="19773" y="38730"/>
                          </a:cubicBezTo>
                          <a:cubicBezTo>
                            <a:pt x="19669" y="38689"/>
                            <a:pt x="19501" y="38542"/>
                            <a:pt x="19501" y="38437"/>
                          </a:cubicBezTo>
                          <a:cubicBezTo>
                            <a:pt x="19501" y="38333"/>
                            <a:pt x="19648" y="38145"/>
                            <a:pt x="19753" y="38124"/>
                          </a:cubicBezTo>
                          <a:cubicBezTo>
                            <a:pt x="20025" y="38040"/>
                            <a:pt x="20317" y="38019"/>
                            <a:pt x="20652" y="37956"/>
                          </a:cubicBezTo>
                          <a:cubicBezTo>
                            <a:pt x="20736" y="37287"/>
                            <a:pt x="20715" y="36638"/>
                            <a:pt x="20694" y="35968"/>
                          </a:cubicBezTo>
                          <a:cubicBezTo>
                            <a:pt x="20694" y="35111"/>
                            <a:pt x="20799" y="34232"/>
                            <a:pt x="20485" y="33395"/>
                          </a:cubicBezTo>
                          <a:cubicBezTo>
                            <a:pt x="20422" y="33290"/>
                            <a:pt x="20443" y="33144"/>
                            <a:pt x="20443" y="33018"/>
                          </a:cubicBezTo>
                          <a:cubicBezTo>
                            <a:pt x="20443" y="32370"/>
                            <a:pt x="20129" y="31826"/>
                            <a:pt x="19815" y="31219"/>
                          </a:cubicBezTo>
                          <a:cubicBezTo>
                            <a:pt x="19167" y="31219"/>
                            <a:pt x="18539" y="31198"/>
                            <a:pt x="17911" y="31219"/>
                          </a:cubicBezTo>
                          <a:cubicBezTo>
                            <a:pt x="17556" y="31219"/>
                            <a:pt x="17242" y="31365"/>
                            <a:pt x="16991" y="31575"/>
                          </a:cubicBezTo>
                          <a:cubicBezTo>
                            <a:pt x="16991" y="33290"/>
                            <a:pt x="16970" y="34901"/>
                            <a:pt x="16991" y="36554"/>
                          </a:cubicBezTo>
                          <a:cubicBezTo>
                            <a:pt x="16991" y="37015"/>
                            <a:pt x="17137" y="37496"/>
                            <a:pt x="17200" y="37998"/>
                          </a:cubicBezTo>
                          <a:cubicBezTo>
                            <a:pt x="17556" y="38124"/>
                            <a:pt x="17869" y="38228"/>
                            <a:pt x="18183" y="38333"/>
                          </a:cubicBezTo>
                          <a:cubicBezTo>
                            <a:pt x="18246" y="38354"/>
                            <a:pt x="18351" y="38375"/>
                            <a:pt x="18434" y="38417"/>
                          </a:cubicBezTo>
                          <a:cubicBezTo>
                            <a:pt x="18623" y="38479"/>
                            <a:pt x="18727" y="38584"/>
                            <a:pt x="18727" y="38793"/>
                          </a:cubicBezTo>
                          <a:cubicBezTo>
                            <a:pt x="18727" y="39002"/>
                            <a:pt x="18539" y="39149"/>
                            <a:pt x="18288" y="39149"/>
                          </a:cubicBezTo>
                          <a:lnTo>
                            <a:pt x="17828" y="39149"/>
                          </a:lnTo>
                          <a:cubicBezTo>
                            <a:pt x="17660" y="39149"/>
                            <a:pt x="17493" y="39170"/>
                            <a:pt x="17304" y="39191"/>
                          </a:cubicBezTo>
                          <a:cubicBezTo>
                            <a:pt x="17263" y="39567"/>
                            <a:pt x="17179" y="39902"/>
                            <a:pt x="17388" y="40195"/>
                          </a:cubicBezTo>
                          <a:cubicBezTo>
                            <a:pt x="17681" y="40237"/>
                            <a:pt x="17932" y="40258"/>
                            <a:pt x="18204" y="40342"/>
                          </a:cubicBezTo>
                          <a:cubicBezTo>
                            <a:pt x="18309" y="40362"/>
                            <a:pt x="18413" y="40551"/>
                            <a:pt x="18434" y="40676"/>
                          </a:cubicBezTo>
                          <a:cubicBezTo>
                            <a:pt x="18434" y="40739"/>
                            <a:pt x="18309" y="40886"/>
                            <a:pt x="18204" y="40927"/>
                          </a:cubicBezTo>
                          <a:cubicBezTo>
                            <a:pt x="17911" y="40990"/>
                            <a:pt x="17618" y="41032"/>
                            <a:pt x="17367" y="41074"/>
                          </a:cubicBezTo>
                          <a:cubicBezTo>
                            <a:pt x="17200" y="41597"/>
                            <a:pt x="17409" y="42015"/>
                            <a:pt x="17493" y="42455"/>
                          </a:cubicBezTo>
                          <a:cubicBezTo>
                            <a:pt x="17576" y="42915"/>
                            <a:pt x="17576" y="43355"/>
                            <a:pt x="17618" y="43794"/>
                          </a:cubicBezTo>
                          <a:cubicBezTo>
                            <a:pt x="17786" y="43857"/>
                            <a:pt x="17890" y="43919"/>
                            <a:pt x="17995" y="43919"/>
                          </a:cubicBezTo>
                          <a:cubicBezTo>
                            <a:pt x="18853" y="43940"/>
                            <a:pt x="19690" y="43961"/>
                            <a:pt x="20652" y="43899"/>
                          </a:cubicBezTo>
                          <a:close/>
                          <a:moveTo>
                            <a:pt x="29294" y="4604"/>
                          </a:moveTo>
                          <a:cubicBezTo>
                            <a:pt x="29168" y="4248"/>
                            <a:pt x="28980" y="4102"/>
                            <a:pt x="28687" y="4039"/>
                          </a:cubicBezTo>
                          <a:cubicBezTo>
                            <a:pt x="28143" y="3934"/>
                            <a:pt x="27620" y="4039"/>
                            <a:pt x="27076" y="4018"/>
                          </a:cubicBezTo>
                          <a:cubicBezTo>
                            <a:pt x="26155" y="3976"/>
                            <a:pt x="25527" y="4416"/>
                            <a:pt x="24921" y="4960"/>
                          </a:cubicBezTo>
                          <a:cubicBezTo>
                            <a:pt x="24711" y="5169"/>
                            <a:pt x="24481" y="5378"/>
                            <a:pt x="24272" y="5587"/>
                          </a:cubicBezTo>
                          <a:cubicBezTo>
                            <a:pt x="24146" y="5755"/>
                            <a:pt x="24000" y="5922"/>
                            <a:pt x="23895" y="6090"/>
                          </a:cubicBezTo>
                          <a:cubicBezTo>
                            <a:pt x="23582" y="6571"/>
                            <a:pt x="23268" y="7094"/>
                            <a:pt x="22954" y="7617"/>
                          </a:cubicBezTo>
                          <a:cubicBezTo>
                            <a:pt x="22891" y="7763"/>
                            <a:pt x="22786" y="7868"/>
                            <a:pt x="22724" y="8015"/>
                          </a:cubicBezTo>
                          <a:cubicBezTo>
                            <a:pt x="22473" y="8977"/>
                            <a:pt x="22159" y="9919"/>
                            <a:pt x="22222" y="10944"/>
                          </a:cubicBezTo>
                          <a:cubicBezTo>
                            <a:pt x="22263" y="11237"/>
                            <a:pt x="22326" y="11467"/>
                            <a:pt x="22577" y="11655"/>
                          </a:cubicBezTo>
                          <a:cubicBezTo>
                            <a:pt x="22828" y="11864"/>
                            <a:pt x="23121" y="12053"/>
                            <a:pt x="23477" y="11844"/>
                          </a:cubicBezTo>
                          <a:cubicBezTo>
                            <a:pt x="23791" y="11153"/>
                            <a:pt x="24063" y="10400"/>
                            <a:pt x="24691" y="9814"/>
                          </a:cubicBezTo>
                          <a:cubicBezTo>
                            <a:pt x="24460" y="9647"/>
                            <a:pt x="24272" y="9458"/>
                            <a:pt x="24063" y="9333"/>
                          </a:cubicBezTo>
                          <a:cubicBezTo>
                            <a:pt x="24063" y="9270"/>
                            <a:pt x="24042" y="9249"/>
                            <a:pt x="24063" y="9228"/>
                          </a:cubicBezTo>
                          <a:cubicBezTo>
                            <a:pt x="24084" y="9144"/>
                            <a:pt x="24105" y="9040"/>
                            <a:pt x="24146" y="8956"/>
                          </a:cubicBezTo>
                          <a:cubicBezTo>
                            <a:pt x="24691" y="7763"/>
                            <a:pt x="25569" y="6864"/>
                            <a:pt x="26762" y="6320"/>
                          </a:cubicBezTo>
                          <a:cubicBezTo>
                            <a:pt x="27704" y="5859"/>
                            <a:pt x="28394" y="5085"/>
                            <a:pt x="29294" y="4604"/>
                          </a:cubicBezTo>
                          <a:close/>
                          <a:moveTo>
                            <a:pt x="22389" y="27097"/>
                          </a:moveTo>
                          <a:cubicBezTo>
                            <a:pt x="21552" y="27473"/>
                            <a:pt x="21280" y="27808"/>
                            <a:pt x="21447" y="28457"/>
                          </a:cubicBezTo>
                          <a:cubicBezTo>
                            <a:pt x="21552" y="28896"/>
                            <a:pt x="21698" y="29336"/>
                            <a:pt x="21950" y="29712"/>
                          </a:cubicBezTo>
                          <a:cubicBezTo>
                            <a:pt x="22222" y="30131"/>
                            <a:pt x="22556" y="30507"/>
                            <a:pt x="23058" y="30717"/>
                          </a:cubicBezTo>
                          <a:cubicBezTo>
                            <a:pt x="23791" y="31010"/>
                            <a:pt x="24523" y="31282"/>
                            <a:pt x="25255" y="31533"/>
                          </a:cubicBezTo>
                          <a:cubicBezTo>
                            <a:pt x="25779" y="31721"/>
                            <a:pt x="25988" y="31721"/>
                            <a:pt x="26678" y="31533"/>
                          </a:cubicBezTo>
                          <a:cubicBezTo>
                            <a:pt x="26595" y="31428"/>
                            <a:pt x="26532" y="31323"/>
                            <a:pt x="26469" y="31240"/>
                          </a:cubicBezTo>
                          <a:cubicBezTo>
                            <a:pt x="25758" y="30612"/>
                            <a:pt x="25235" y="29838"/>
                            <a:pt x="24691" y="29085"/>
                          </a:cubicBezTo>
                          <a:cubicBezTo>
                            <a:pt x="24481" y="28792"/>
                            <a:pt x="24272" y="28478"/>
                            <a:pt x="24063" y="28185"/>
                          </a:cubicBezTo>
                          <a:cubicBezTo>
                            <a:pt x="23916" y="27976"/>
                            <a:pt x="23749" y="27829"/>
                            <a:pt x="23498" y="27745"/>
                          </a:cubicBezTo>
                          <a:cubicBezTo>
                            <a:pt x="23058" y="27641"/>
                            <a:pt x="22703" y="27411"/>
                            <a:pt x="22389" y="27097"/>
                          </a:cubicBezTo>
                          <a:close/>
                          <a:moveTo>
                            <a:pt x="53168" y="69530"/>
                          </a:moveTo>
                          <a:cubicBezTo>
                            <a:pt x="52979" y="69321"/>
                            <a:pt x="52896" y="69216"/>
                            <a:pt x="52770" y="69111"/>
                          </a:cubicBezTo>
                          <a:cubicBezTo>
                            <a:pt x="52540" y="68902"/>
                            <a:pt x="52310" y="68756"/>
                            <a:pt x="52059" y="68547"/>
                          </a:cubicBezTo>
                          <a:cubicBezTo>
                            <a:pt x="51305" y="67877"/>
                            <a:pt x="50364" y="67856"/>
                            <a:pt x="49422" y="67751"/>
                          </a:cubicBezTo>
                          <a:cubicBezTo>
                            <a:pt x="49276" y="67731"/>
                            <a:pt x="49108" y="67772"/>
                            <a:pt x="48983" y="67835"/>
                          </a:cubicBezTo>
                          <a:cubicBezTo>
                            <a:pt x="48543" y="68023"/>
                            <a:pt x="48083" y="67982"/>
                            <a:pt x="47644" y="67982"/>
                          </a:cubicBezTo>
                          <a:lnTo>
                            <a:pt x="46723" y="67982"/>
                          </a:lnTo>
                          <a:cubicBezTo>
                            <a:pt x="46786" y="68819"/>
                            <a:pt x="46828" y="68923"/>
                            <a:pt x="47393" y="69300"/>
                          </a:cubicBezTo>
                          <a:cubicBezTo>
                            <a:pt x="47623" y="69446"/>
                            <a:pt x="47853" y="69551"/>
                            <a:pt x="48062" y="69760"/>
                          </a:cubicBezTo>
                          <a:cubicBezTo>
                            <a:pt x="48397" y="70116"/>
                            <a:pt x="48815" y="70220"/>
                            <a:pt x="49297" y="70262"/>
                          </a:cubicBezTo>
                          <a:cubicBezTo>
                            <a:pt x="50364" y="70388"/>
                            <a:pt x="51389" y="70011"/>
                            <a:pt x="52435" y="69907"/>
                          </a:cubicBezTo>
                          <a:cubicBezTo>
                            <a:pt x="52665" y="69907"/>
                            <a:pt x="52875" y="69697"/>
                            <a:pt x="53168" y="69530"/>
                          </a:cubicBezTo>
                          <a:close/>
                          <a:moveTo>
                            <a:pt x="61139" y="17911"/>
                          </a:moveTo>
                          <a:cubicBezTo>
                            <a:pt x="61558" y="17326"/>
                            <a:pt x="61893" y="16886"/>
                            <a:pt x="62248" y="16447"/>
                          </a:cubicBezTo>
                          <a:cubicBezTo>
                            <a:pt x="62813" y="15693"/>
                            <a:pt x="62960" y="14877"/>
                            <a:pt x="62897" y="13978"/>
                          </a:cubicBezTo>
                          <a:cubicBezTo>
                            <a:pt x="62876" y="13434"/>
                            <a:pt x="62646" y="12994"/>
                            <a:pt x="62353" y="12576"/>
                          </a:cubicBezTo>
                          <a:cubicBezTo>
                            <a:pt x="62248" y="12408"/>
                            <a:pt x="62018" y="12283"/>
                            <a:pt x="61830" y="12262"/>
                          </a:cubicBezTo>
                          <a:cubicBezTo>
                            <a:pt x="61537" y="12178"/>
                            <a:pt x="61223" y="12178"/>
                            <a:pt x="60930" y="12178"/>
                          </a:cubicBezTo>
                          <a:cubicBezTo>
                            <a:pt x="60700" y="12178"/>
                            <a:pt x="60470" y="12304"/>
                            <a:pt x="60449" y="12513"/>
                          </a:cubicBezTo>
                          <a:cubicBezTo>
                            <a:pt x="60365" y="13036"/>
                            <a:pt x="60156" y="13601"/>
                            <a:pt x="60344" y="14124"/>
                          </a:cubicBezTo>
                          <a:cubicBezTo>
                            <a:pt x="60658" y="15003"/>
                            <a:pt x="60763" y="15924"/>
                            <a:pt x="60888" y="16865"/>
                          </a:cubicBezTo>
                          <a:cubicBezTo>
                            <a:pt x="60972" y="17158"/>
                            <a:pt x="61035" y="17472"/>
                            <a:pt x="61139" y="17911"/>
                          </a:cubicBezTo>
                          <a:close/>
                          <a:moveTo>
                            <a:pt x="33185" y="67898"/>
                          </a:moveTo>
                          <a:cubicBezTo>
                            <a:pt x="33060" y="67835"/>
                            <a:pt x="32976" y="67814"/>
                            <a:pt x="32893" y="67814"/>
                          </a:cubicBezTo>
                          <a:cubicBezTo>
                            <a:pt x="32265" y="67814"/>
                            <a:pt x="31637" y="67856"/>
                            <a:pt x="31009" y="67961"/>
                          </a:cubicBezTo>
                          <a:cubicBezTo>
                            <a:pt x="30110" y="68128"/>
                            <a:pt x="29189" y="68358"/>
                            <a:pt x="28289" y="68526"/>
                          </a:cubicBezTo>
                          <a:cubicBezTo>
                            <a:pt x="27871" y="68588"/>
                            <a:pt x="27515" y="68735"/>
                            <a:pt x="27180" y="69049"/>
                          </a:cubicBezTo>
                          <a:cubicBezTo>
                            <a:pt x="27390" y="69530"/>
                            <a:pt x="27724" y="69697"/>
                            <a:pt x="28164" y="69718"/>
                          </a:cubicBezTo>
                          <a:cubicBezTo>
                            <a:pt x="28645" y="69739"/>
                            <a:pt x="29126" y="69718"/>
                            <a:pt x="29608" y="69718"/>
                          </a:cubicBezTo>
                          <a:cubicBezTo>
                            <a:pt x="31051" y="69781"/>
                            <a:pt x="32118" y="69049"/>
                            <a:pt x="33102" y="68128"/>
                          </a:cubicBezTo>
                          <a:cubicBezTo>
                            <a:pt x="33144" y="68107"/>
                            <a:pt x="33144" y="68023"/>
                            <a:pt x="33185" y="67898"/>
                          </a:cubicBezTo>
                          <a:close/>
                          <a:moveTo>
                            <a:pt x="46221" y="35634"/>
                          </a:moveTo>
                          <a:cubicBezTo>
                            <a:pt x="45719" y="35676"/>
                            <a:pt x="45300" y="35717"/>
                            <a:pt x="44882" y="35717"/>
                          </a:cubicBezTo>
                          <a:cubicBezTo>
                            <a:pt x="44045" y="35696"/>
                            <a:pt x="43292" y="35948"/>
                            <a:pt x="42496" y="36157"/>
                          </a:cubicBezTo>
                          <a:cubicBezTo>
                            <a:pt x="42434" y="36157"/>
                            <a:pt x="42413" y="36240"/>
                            <a:pt x="42371" y="36303"/>
                          </a:cubicBezTo>
                          <a:cubicBezTo>
                            <a:pt x="42601" y="37056"/>
                            <a:pt x="43187" y="37517"/>
                            <a:pt x="43857" y="37873"/>
                          </a:cubicBezTo>
                          <a:cubicBezTo>
                            <a:pt x="44066" y="37977"/>
                            <a:pt x="44275" y="37977"/>
                            <a:pt x="44442" y="37810"/>
                          </a:cubicBezTo>
                          <a:cubicBezTo>
                            <a:pt x="45133" y="37182"/>
                            <a:pt x="45865" y="36575"/>
                            <a:pt x="46221" y="35634"/>
                          </a:cubicBezTo>
                          <a:close/>
                          <a:moveTo>
                            <a:pt x="17828" y="44924"/>
                          </a:moveTo>
                          <a:cubicBezTo>
                            <a:pt x="17869" y="45154"/>
                            <a:pt x="17807" y="45321"/>
                            <a:pt x="17890" y="45447"/>
                          </a:cubicBezTo>
                          <a:cubicBezTo>
                            <a:pt x="18204" y="45991"/>
                            <a:pt x="18539" y="46514"/>
                            <a:pt x="18853" y="47016"/>
                          </a:cubicBezTo>
                          <a:cubicBezTo>
                            <a:pt x="19543" y="46974"/>
                            <a:pt x="19669" y="46368"/>
                            <a:pt x="20004" y="46033"/>
                          </a:cubicBezTo>
                          <a:cubicBezTo>
                            <a:pt x="20255" y="45740"/>
                            <a:pt x="20401" y="45363"/>
                            <a:pt x="20422" y="44945"/>
                          </a:cubicBezTo>
                          <a:cubicBezTo>
                            <a:pt x="19564" y="44924"/>
                            <a:pt x="18748" y="44924"/>
                            <a:pt x="17828" y="44924"/>
                          </a:cubicBezTo>
                          <a:close/>
                          <a:moveTo>
                            <a:pt x="67898" y="27473"/>
                          </a:moveTo>
                          <a:cubicBezTo>
                            <a:pt x="67458" y="28562"/>
                            <a:pt x="67458" y="28562"/>
                            <a:pt x="67563" y="28854"/>
                          </a:cubicBezTo>
                          <a:cubicBezTo>
                            <a:pt x="67730" y="28687"/>
                            <a:pt x="67919" y="28499"/>
                            <a:pt x="68149" y="28290"/>
                          </a:cubicBezTo>
                          <a:cubicBezTo>
                            <a:pt x="68065" y="28038"/>
                            <a:pt x="67981" y="27745"/>
                            <a:pt x="67898" y="2747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3"/>
                    <p:cNvSpPr/>
                    <p:nvPr/>
                  </p:nvSpPr>
                  <p:spPr>
                    <a:xfrm>
                      <a:off x="-1791625" y="3746875"/>
                      <a:ext cx="319125" cy="232275"/>
                    </a:xfrm>
                    <a:custGeom>
                      <a:avLst/>
                      <a:gdLst/>
                      <a:ahLst/>
                      <a:cxnLst/>
                      <a:rect l="l" t="t" r="r" b="b"/>
                      <a:pathLst>
                        <a:path w="12765" h="9291" extrusionOk="0">
                          <a:moveTo>
                            <a:pt x="4939" y="9206"/>
                          </a:moveTo>
                          <a:cubicBezTo>
                            <a:pt x="4562" y="9206"/>
                            <a:pt x="4165" y="9248"/>
                            <a:pt x="3767" y="9206"/>
                          </a:cubicBezTo>
                          <a:cubicBezTo>
                            <a:pt x="3077" y="9165"/>
                            <a:pt x="2470" y="8976"/>
                            <a:pt x="1989" y="8432"/>
                          </a:cubicBezTo>
                          <a:cubicBezTo>
                            <a:pt x="1758" y="8160"/>
                            <a:pt x="1486" y="7909"/>
                            <a:pt x="1235" y="7679"/>
                          </a:cubicBezTo>
                          <a:cubicBezTo>
                            <a:pt x="482" y="7009"/>
                            <a:pt x="189" y="6131"/>
                            <a:pt x="105" y="5189"/>
                          </a:cubicBezTo>
                          <a:cubicBezTo>
                            <a:pt x="64" y="4541"/>
                            <a:pt x="1" y="3871"/>
                            <a:pt x="273" y="3222"/>
                          </a:cubicBezTo>
                          <a:cubicBezTo>
                            <a:pt x="377" y="2992"/>
                            <a:pt x="294" y="2678"/>
                            <a:pt x="315" y="2406"/>
                          </a:cubicBezTo>
                          <a:cubicBezTo>
                            <a:pt x="377" y="1841"/>
                            <a:pt x="649" y="1674"/>
                            <a:pt x="1256" y="1820"/>
                          </a:cubicBezTo>
                          <a:cubicBezTo>
                            <a:pt x="1486" y="1862"/>
                            <a:pt x="1737" y="1883"/>
                            <a:pt x="1968" y="1883"/>
                          </a:cubicBezTo>
                          <a:cubicBezTo>
                            <a:pt x="2595" y="1883"/>
                            <a:pt x="3244" y="1862"/>
                            <a:pt x="3872" y="1841"/>
                          </a:cubicBezTo>
                          <a:cubicBezTo>
                            <a:pt x="4478" y="1800"/>
                            <a:pt x="5043" y="1779"/>
                            <a:pt x="5629" y="1507"/>
                          </a:cubicBezTo>
                          <a:cubicBezTo>
                            <a:pt x="5985" y="1318"/>
                            <a:pt x="6445" y="1339"/>
                            <a:pt x="6864" y="1297"/>
                          </a:cubicBezTo>
                          <a:cubicBezTo>
                            <a:pt x="7136" y="1256"/>
                            <a:pt x="7450" y="1297"/>
                            <a:pt x="7763" y="1297"/>
                          </a:cubicBezTo>
                          <a:cubicBezTo>
                            <a:pt x="8140" y="1297"/>
                            <a:pt x="8475" y="1193"/>
                            <a:pt x="8810" y="1109"/>
                          </a:cubicBezTo>
                          <a:cubicBezTo>
                            <a:pt x="9542" y="921"/>
                            <a:pt x="10232" y="628"/>
                            <a:pt x="10902" y="314"/>
                          </a:cubicBezTo>
                          <a:cubicBezTo>
                            <a:pt x="11300" y="126"/>
                            <a:pt x="11781" y="105"/>
                            <a:pt x="12220" y="42"/>
                          </a:cubicBezTo>
                          <a:cubicBezTo>
                            <a:pt x="12304" y="0"/>
                            <a:pt x="12429" y="126"/>
                            <a:pt x="12513" y="188"/>
                          </a:cubicBezTo>
                          <a:cubicBezTo>
                            <a:pt x="12555" y="209"/>
                            <a:pt x="12576" y="293"/>
                            <a:pt x="12576" y="356"/>
                          </a:cubicBezTo>
                          <a:cubicBezTo>
                            <a:pt x="12576" y="1318"/>
                            <a:pt x="12764" y="2281"/>
                            <a:pt x="12450" y="3222"/>
                          </a:cubicBezTo>
                          <a:cubicBezTo>
                            <a:pt x="12408" y="3432"/>
                            <a:pt x="12346" y="3641"/>
                            <a:pt x="12367" y="3850"/>
                          </a:cubicBezTo>
                          <a:cubicBezTo>
                            <a:pt x="12450" y="4708"/>
                            <a:pt x="12116" y="5419"/>
                            <a:pt x="11718" y="6152"/>
                          </a:cubicBezTo>
                          <a:cubicBezTo>
                            <a:pt x="11425" y="6675"/>
                            <a:pt x="11069" y="7093"/>
                            <a:pt x="10546" y="7386"/>
                          </a:cubicBezTo>
                          <a:cubicBezTo>
                            <a:pt x="10358" y="7491"/>
                            <a:pt x="10170" y="7595"/>
                            <a:pt x="10023" y="7721"/>
                          </a:cubicBezTo>
                          <a:cubicBezTo>
                            <a:pt x="9123" y="8453"/>
                            <a:pt x="8119" y="8893"/>
                            <a:pt x="6989" y="9060"/>
                          </a:cubicBezTo>
                          <a:cubicBezTo>
                            <a:pt x="6299" y="9165"/>
                            <a:pt x="5608" y="9206"/>
                            <a:pt x="4918" y="9290"/>
                          </a:cubicBezTo>
                          <a:cubicBezTo>
                            <a:pt x="4939" y="9269"/>
                            <a:pt x="4939" y="9248"/>
                            <a:pt x="4939" y="9206"/>
                          </a:cubicBezTo>
                          <a:close/>
                          <a:moveTo>
                            <a:pt x="11802" y="1025"/>
                          </a:moveTo>
                          <a:cubicBezTo>
                            <a:pt x="11572" y="879"/>
                            <a:pt x="11383" y="942"/>
                            <a:pt x="11174" y="1025"/>
                          </a:cubicBezTo>
                          <a:cubicBezTo>
                            <a:pt x="10756" y="1214"/>
                            <a:pt x="10358" y="1444"/>
                            <a:pt x="9919" y="1548"/>
                          </a:cubicBezTo>
                          <a:cubicBezTo>
                            <a:pt x="9291" y="1716"/>
                            <a:pt x="8684" y="2072"/>
                            <a:pt x="8015" y="1988"/>
                          </a:cubicBezTo>
                          <a:cubicBezTo>
                            <a:pt x="7408" y="1925"/>
                            <a:pt x="6801" y="2051"/>
                            <a:pt x="6236" y="2239"/>
                          </a:cubicBezTo>
                          <a:cubicBezTo>
                            <a:pt x="5462" y="2490"/>
                            <a:pt x="4709" y="2595"/>
                            <a:pt x="3893" y="2553"/>
                          </a:cubicBezTo>
                          <a:cubicBezTo>
                            <a:pt x="3244" y="2511"/>
                            <a:pt x="2574" y="2490"/>
                            <a:pt x="1905" y="2490"/>
                          </a:cubicBezTo>
                          <a:cubicBezTo>
                            <a:pt x="1737" y="2490"/>
                            <a:pt x="1570" y="2511"/>
                            <a:pt x="1382" y="2553"/>
                          </a:cubicBezTo>
                          <a:cubicBezTo>
                            <a:pt x="1319" y="2971"/>
                            <a:pt x="1235" y="3348"/>
                            <a:pt x="1214" y="3745"/>
                          </a:cubicBezTo>
                          <a:cubicBezTo>
                            <a:pt x="1172" y="4122"/>
                            <a:pt x="1256" y="4478"/>
                            <a:pt x="1277" y="4813"/>
                          </a:cubicBezTo>
                          <a:cubicBezTo>
                            <a:pt x="1319" y="5168"/>
                            <a:pt x="1340" y="5482"/>
                            <a:pt x="1340" y="5817"/>
                          </a:cubicBezTo>
                          <a:cubicBezTo>
                            <a:pt x="1340" y="6131"/>
                            <a:pt x="1445" y="6382"/>
                            <a:pt x="1675" y="6633"/>
                          </a:cubicBezTo>
                          <a:cubicBezTo>
                            <a:pt x="1968" y="6905"/>
                            <a:pt x="2302" y="7198"/>
                            <a:pt x="2574" y="7512"/>
                          </a:cubicBezTo>
                          <a:cubicBezTo>
                            <a:pt x="3014" y="8014"/>
                            <a:pt x="3537" y="8202"/>
                            <a:pt x="4185" y="8160"/>
                          </a:cubicBezTo>
                          <a:cubicBezTo>
                            <a:pt x="4709" y="8139"/>
                            <a:pt x="5211" y="8160"/>
                            <a:pt x="5734" y="8160"/>
                          </a:cubicBezTo>
                          <a:cubicBezTo>
                            <a:pt x="6069" y="8160"/>
                            <a:pt x="6382" y="8098"/>
                            <a:pt x="6717" y="8035"/>
                          </a:cubicBezTo>
                          <a:cubicBezTo>
                            <a:pt x="7805" y="7888"/>
                            <a:pt x="8747" y="7428"/>
                            <a:pt x="9605" y="6779"/>
                          </a:cubicBezTo>
                          <a:cubicBezTo>
                            <a:pt x="9751" y="6654"/>
                            <a:pt x="9939" y="6549"/>
                            <a:pt x="10128" y="6445"/>
                          </a:cubicBezTo>
                          <a:cubicBezTo>
                            <a:pt x="10630" y="6152"/>
                            <a:pt x="10944" y="5712"/>
                            <a:pt x="11111" y="5189"/>
                          </a:cubicBezTo>
                          <a:cubicBezTo>
                            <a:pt x="11320" y="4561"/>
                            <a:pt x="11697" y="3976"/>
                            <a:pt x="11613" y="3285"/>
                          </a:cubicBezTo>
                          <a:cubicBezTo>
                            <a:pt x="11592" y="3180"/>
                            <a:pt x="11676" y="3034"/>
                            <a:pt x="11718" y="2929"/>
                          </a:cubicBezTo>
                          <a:cubicBezTo>
                            <a:pt x="11948" y="2344"/>
                            <a:pt x="11844" y="1674"/>
                            <a:pt x="11802" y="10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3"/>
                    <p:cNvSpPr/>
                    <p:nvPr/>
                  </p:nvSpPr>
                  <p:spPr>
                    <a:xfrm>
                      <a:off x="-1790050" y="3670500"/>
                      <a:ext cx="37700" cy="41350"/>
                    </a:xfrm>
                    <a:custGeom>
                      <a:avLst/>
                      <a:gdLst/>
                      <a:ahLst/>
                      <a:cxnLst/>
                      <a:rect l="l" t="t" r="r" b="b"/>
                      <a:pathLst>
                        <a:path w="1508" h="1654" extrusionOk="0">
                          <a:moveTo>
                            <a:pt x="1507" y="900"/>
                          </a:moveTo>
                          <a:cubicBezTo>
                            <a:pt x="1507" y="1444"/>
                            <a:pt x="1319" y="1653"/>
                            <a:pt x="775" y="1653"/>
                          </a:cubicBezTo>
                          <a:cubicBezTo>
                            <a:pt x="231" y="1653"/>
                            <a:pt x="21" y="1465"/>
                            <a:pt x="1" y="921"/>
                          </a:cubicBezTo>
                          <a:cubicBezTo>
                            <a:pt x="1" y="419"/>
                            <a:pt x="273" y="63"/>
                            <a:pt x="670" y="21"/>
                          </a:cubicBezTo>
                          <a:cubicBezTo>
                            <a:pt x="1109" y="0"/>
                            <a:pt x="1507" y="398"/>
                            <a:pt x="1507" y="9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3"/>
                    <p:cNvSpPr/>
                    <p:nvPr/>
                  </p:nvSpPr>
                  <p:spPr>
                    <a:xfrm>
                      <a:off x="-1485075" y="3602500"/>
                      <a:ext cx="33500" cy="39775"/>
                    </a:xfrm>
                    <a:custGeom>
                      <a:avLst/>
                      <a:gdLst/>
                      <a:ahLst/>
                      <a:cxnLst/>
                      <a:rect l="l" t="t" r="r" b="b"/>
                      <a:pathLst>
                        <a:path w="1340" h="1591" extrusionOk="0">
                          <a:moveTo>
                            <a:pt x="1339" y="900"/>
                          </a:moveTo>
                          <a:cubicBezTo>
                            <a:pt x="1318" y="1025"/>
                            <a:pt x="1318" y="1214"/>
                            <a:pt x="1235" y="1318"/>
                          </a:cubicBezTo>
                          <a:cubicBezTo>
                            <a:pt x="1130" y="1444"/>
                            <a:pt x="942" y="1569"/>
                            <a:pt x="816" y="1569"/>
                          </a:cubicBezTo>
                          <a:cubicBezTo>
                            <a:pt x="481" y="1590"/>
                            <a:pt x="63" y="1172"/>
                            <a:pt x="42" y="837"/>
                          </a:cubicBezTo>
                          <a:cubicBezTo>
                            <a:pt x="0" y="502"/>
                            <a:pt x="167" y="230"/>
                            <a:pt x="565" y="105"/>
                          </a:cubicBezTo>
                          <a:cubicBezTo>
                            <a:pt x="879" y="0"/>
                            <a:pt x="1193" y="126"/>
                            <a:pt x="1276" y="440"/>
                          </a:cubicBezTo>
                          <a:cubicBezTo>
                            <a:pt x="1276" y="586"/>
                            <a:pt x="1318" y="732"/>
                            <a:pt x="1339" y="9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3"/>
                    <p:cNvSpPr/>
                    <p:nvPr/>
                  </p:nvSpPr>
                  <p:spPr>
                    <a:xfrm>
                      <a:off x="-1023725" y="3575300"/>
                      <a:ext cx="262100" cy="173675"/>
                    </a:xfrm>
                    <a:custGeom>
                      <a:avLst/>
                      <a:gdLst/>
                      <a:ahLst/>
                      <a:cxnLst/>
                      <a:rect l="l" t="t" r="r" b="b"/>
                      <a:pathLst>
                        <a:path w="10484" h="6947" extrusionOk="0">
                          <a:moveTo>
                            <a:pt x="587" y="3264"/>
                          </a:moveTo>
                          <a:cubicBezTo>
                            <a:pt x="628" y="2992"/>
                            <a:pt x="733" y="2762"/>
                            <a:pt x="1047" y="2762"/>
                          </a:cubicBezTo>
                          <a:cubicBezTo>
                            <a:pt x="1507" y="2762"/>
                            <a:pt x="1905" y="2553"/>
                            <a:pt x="2323" y="2344"/>
                          </a:cubicBezTo>
                          <a:cubicBezTo>
                            <a:pt x="2658" y="2197"/>
                            <a:pt x="3055" y="2051"/>
                            <a:pt x="3411" y="1925"/>
                          </a:cubicBezTo>
                          <a:cubicBezTo>
                            <a:pt x="4646" y="1486"/>
                            <a:pt x="5880" y="1067"/>
                            <a:pt x="7115" y="649"/>
                          </a:cubicBezTo>
                          <a:cubicBezTo>
                            <a:pt x="7240" y="586"/>
                            <a:pt x="7387" y="544"/>
                            <a:pt x="7554" y="544"/>
                          </a:cubicBezTo>
                          <a:cubicBezTo>
                            <a:pt x="7889" y="544"/>
                            <a:pt x="8203" y="419"/>
                            <a:pt x="8475" y="209"/>
                          </a:cubicBezTo>
                          <a:cubicBezTo>
                            <a:pt x="8642" y="63"/>
                            <a:pt x="8830" y="0"/>
                            <a:pt x="9040" y="0"/>
                          </a:cubicBezTo>
                          <a:cubicBezTo>
                            <a:pt x="9374" y="0"/>
                            <a:pt x="9584" y="105"/>
                            <a:pt x="9626" y="440"/>
                          </a:cubicBezTo>
                          <a:cubicBezTo>
                            <a:pt x="9667" y="942"/>
                            <a:pt x="9939" y="1402"/>
                            <a:pt x="9939" y="1925"/>
                          </a:cubicBezTo>
                          <a:cubicBezTo>
                            <a:pt x="9939" y="2302"/>
                            <a:pt x="10107" y="2678"/>
                            <a:pt x="10295" y="3034"/>
                          </a:cubicBezTo>
                          <a:cubicBezTo>
                            <a:pt x="10462" y="3348"/>
                            <a:pt x="10483" y="3662"/>
                            <a:pt x="10379" y="4017"/>
                          </a:cubicBezTo>
                          <a:cubicBezTo>
                            <a:pt x="9835" y="4436"/>
                            <a:pt x="9144" y="4603"/>
                            <a:pt x="8496" y="4750"/>
                          </a:cubicBezTo>
                          <a:cubicBezTo>
                            <a:pt x="8203" y="4833"/>
                            <a:pt x="7889" y="4875"/>
                            <a:pt x="7638" y="4980"/>
                          </a:cubicBezTo>
                          <a:cubicBezTo>
                            <a:pt x="6550" y="5378"/>
                            <a:pt x="5462" y="5775"/>
                            <a:pt x="4395" y="6131"/>
                          </a:cubicBezTo>
                          <a:cubicBezTo>
                            <a:pt x="4144" y="6214"/>
                            <a:pt x="3913" y="6277"/>
                            <a:pt x="3704" y="6382"/>
                          </a:cubicBezTo>
                          <a:cubicBezTo>
                            <a:pt x="3076" y="6717"/>
                            <a:pt x="2344" y="6654"/>
                            <a:pt x="1695" y="6905"/>
                          </a:cubicBezTo>
                          <a:cubicBezTo>
                            <a:pt x="1528" y="6947"/>
                            <a:pt x="1319" y="6926"/>
                            <a:pt x="1151" y="6905"/>
                          </a:cubicBezTo>
                          <a:cubicBezTo>
                            <a:pt x="942" y="6863"/>
                            <a:pt x="838" y="6738"/>
                            <a:pt x="796" y="6528"/>
                          </a:cubicBezTo>
                          <a:cubicBezTo>
                            <a:pt x="775" y="6403"/>
                            <a:pt x="775" y="6298"/>
                            <a:pt x="775" y="6173"/>
                          </a:cubicBezTo>
                          <a:cubicBezTo>
                            <a:pt x="796" y="5691"/>
                            <a:pt x="754" y="5294"/>
                            <a:pt x="377" y="4938"/>
                          </a:cubicBezTo>
                          <a:cubicBezTo>
                            <a:pt x="105" y="4645"/>
                            <a:pt x="1" y="4185"/>
                            <a:pt x="1" y="3766"/>
                          </a:cubicBezTo>
                          <a:cubicBezTo>
                            <a:pt x="1" y="3599"/>
                            <a:pt x="63" y="3390"/>
                            <a:pt x="210" y="3285"/>
                          </a:cubicBezTo>
                          <a:cubicBezTo>
                            <a:pt x="273" y="3201"/>
                            <a:pt x="461" y="3264"/>
                            <a:pt x="587" y="3264"/>
                          </a:cubicBezTo>
                          <a:cubicBezTo>
                            <a:pt x="545" y="3725"/>
                            <a:pt x="649" y="4206"/>
                            <a:pt x="963" y="4520"/>
                          </a:cubicBezTo>
                          <a:cubicBezTo>
                            <a:pt x="1382" y="4959"/>
                            <a:pt x="1507" y="5419"/>
                            <a:pt x="1507" y="5984"/>
                          </a:cubicBezTo>
                          <a:cubicBezTo>
                            <a:pt x="1507" y="6026"/>
                            <a:pt x="1570" y="6089"/>
                            <a:pt x="1612" y="6173"/>
                          </a:cubicBezTo>
                          <a:cubicBezTo>
                            <a:pt x="2302" y="5984"/>
                            <a:pt x="2993" y="5901"/>
                            <a:pt x="3683" y="5650"/>
                          </a:cubicBezTo>
                          <a:cubicBezTo>
                            <a:pt x="4939" y="5147"/>
                            <a:pt x="6236" y="4729"/>
                            <a:pt x="7491" y="4248"/>
                          </a:cubicBezTo>
                          <a:cubicBezTo>
                            <a:pt x="7701" y="4185"/>
                            <a:pt x="7889" y="4122"/>
                            <a:pt x="8098" y="4080"/>
                          </a:cubicBezTo>
                          <a:cubicBezTo>
                            <a:pt x="8537" y="3934"/>
                            <a:pt x="9019" y="3808"/>
                            <a:pt x="9479" y="3662"/>
                          </a:cubicBezTo>
                          <a:cubicBezTo>
                            <a:pt x="9458" y="3390"/>
                            <a:pt x="9521" y="3181"/>
                            <a:pt x="9437" y="2971"/>
                          </a:cubicBezTo>
                          <a:cubicBezTo>
                            <a:pt x="9270" y="2469"/>
                            <a:pt x="9144" y="2009"/>
                            <a:pt x="9123" y="1486"/>
                          </a:cubicBezTo>
                          <a:cubicBezTo>
                            <a:pt x="9123" y="1235"/>
                            <a:pt x="9019" y="1004"/>
                            <a:pt x="8747" y="900"/>
                          </a:cubicBezTo>
                          <a:cubicBezTo>
                            <a:pt x="8224" y="1025"/>
                            <a:pt x="7680" y="1130"/>
                            <a:pt x="7177" y="1318"/>
                          </a:cubicBezTo>
                          <a:cubicBezTo>
                            <a:pt x="6340" y="1590"/>
                            <a:pt x="5524" y="1904"/>
                            <a:pt x="4688" y="2176"/>
                          </a:cubicBezTo>
                          <a:cubicBezTo>
                            <a:pt x="3955" y="2448"/>
                            <a:pt x="3202" y="2657"/>
                            <a:pt x="2491" y="2992"/>
                          </a:cubicBezTo>
                          <a:cubicBezTo>
                            <a:pt x="1884" y="3327"/>
                            <a:pt x="1277" y="3411"/>
                            <a:pt x="587" y="326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259" name="Google Shape;259;p33"/>
              <p:cNvSpPr/>
              <p:nvPr/>
            </p:nvSpPr>
            <p:spPr>
              <a:xfrm>
                <a:off x="6388825" y="4580688"/>
                <a:ext cx="131850" cy="225475"/>
              </a:xfrm>
              <a:custGeom>
                <a:avLst/>
                <a:gdLst/>
                <a:ahLst/>
                <a:cxnLst/>
                <a:rect l="l" t="t" r="r" b="b"/>
                <a:pathLst>
                  <a:path w="5274" h="9019" extrusionOk="0">
                    <a:moveTo>
                      <a:pt x="3976" y="1"/>
                    </a:moveTo>
                    <a:cubicBezTo>
                      <a:pt x="4311" y="1"/>
                      <a:pt x="4625" y="43"/>
                      <a:pt x="4855" y="335"/>
                    </a:cubicBezTo>
                    <a:cubicBezTo>
                      <a:pt x="5273" y="775"/>
                      <a:pt x="5210" y="1319"/>
                      <a:pt x="5001" y="1779"/>
                    </a:cubicBezTo>
                    <a:cubicBezTo>
                      <a:pt x="4792" y="2219"/>
                      <a:pt x="4729" y="2721"/>
                      <a:pt x="4541" y="3139"/>
                    </a:cubicBezTo>
                    <a:cubicBezTo>
                      <a:pt x="4311" y="3704"/>
                      <a:pt x="4227" y="4311"/>
                      <a:pt x="4081" y="4876"/>
                    </a:cubicBezTo>
                    <a:cubicBezTo>
                      <a:pt x="3913" y="5357"/>
                      <a:pt x="3662" y="5797"/>
                      <a:pt x="3432" y="6278"/>
                    </a:cubicBezTo>
                    <a:cubicBezTo>
                      <a:pt x="3265" y="6592"/>
                      <a:pt x="3118" y="6905"/>
                      <a:pt x="2972" y="7261"/>
                    </a:cubicBezTo>
                    <a:cubicBezTo>
                      <a:pt x="2804" y="7784"/>
                      <a:pt x="2658" y="8370"/>
                      <a:pt x="2114" y="8705"/>
                    </a:cubicBezTo>
                    <a:cubicBezTo>
                      <a:pt x="1863" y="8851"/>
                      <a:pt x="1591" y="9019"/>
                      <a:pt x="1277" y="8956"/>
                    </a:cubicBezTo>
                    <a:cubicBezTo>
                      <a:pt x="942" y="8914"/>
                      <a:pt x="628" y="8851"/>
                      <a:pt x="314" y="8789"/>
                    </a:cubicBezTo>
                    <a:cubicBezTo>
                      <a:pt x="105" y="8726"/>
                      <a:pt x="0" y="8433"/>
                      <a:pt x="126" y="8266"/>
                    </a:cubicBezTo>
                    <a:cubicBezTo>
                      <a:pt x="419" y="7868"/>
                      <a:pt x="461" y="7408"/>
                      <a:pt x="565" y="6968"/>
                    </a:cubicBezTo>
                    <a:cubicBezTo>
                      <a:pt x="586" y="6843"/>
                      <a:pt x="628" y="6738"/>
                      <a:pt x="670" y="6633"/>
                    </a:cubicBezTo>
                    <a:cubicBezTo>
                      <a:pt x="1360" y="4981"/>
                      <a:pt x="2030" y="3307"/>
                      <a:pt x="2741" y="1675"/>
                    </a:cubicBezTo>
                    <a:cubicBezTo>
                      <a:pt x="3076" y="670"/>
                      <a:pt x="3118" y="691"/>
                      <a:pt x="39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3"/>
              <p:cNvSpPr/>
              <p:nvPr/>
            </p:nvSpPr>
            <p:spPr>
              <a:xfrm>
                <a:off x="6501800" y="4539363"/>
                <a:ext cx="29325" cy="35075"/>
              </a:xfrm>
              <a:custGeom>
                <a:avLst/>
                <a:gdLst/>
                <a:ahLst/>
                <a:cxnLst/>
                <a:rect l="l" t="t" r="r" b="b"/>
                <a:pathLst>
                  <a:path w="1173" h="1403" extrusionOk="0">
                    <a:moveTo>
                      <a:pt x="942" y="1403"/>
                    </a:moveTo>
                    <a:cubicBezTo>
                      <a:pt x="608" y="1277"/>
                      <a:pt x="294" y="1152"/>
                      <a:pt x="1" y="1047"/>
                    </a:cubicBezTo>
                    <a:cubicBezTo>
                      <a:pt x="482" y="231"/>
                      <a:pt x="587" y="126"/>
                      <a:pt x="1068" y="1"/>
                    </a:cubicBezTo>
                    <a:cubicBezTo>
                      <a:pt x="1173" y="461"/>
                      <a:pt x="1026" y="921"/>
                      <a:pt x="942" y="14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3"/>
              <p:cNvSpPr/>
              <p:nvPr/>
            </p:nvSpPr>
            <p:spPr>
              <a:xfrm>
                <a:off x="6368425" y="4496988"/>
                <a:ext cx="182575" cy="327500"/>
              </a:xfrm>
              <a:custGeom>
                <a:avLst/>
                <a:gdLst/>
                <a:ahLst/>
                <a:cxnLst/>
                <a:rect l="l" t="t" r="r" b="b"/>
                <a:pathLst>
                  <a:path w="7303" h="13100" extrusionOk="0">
                    <a:moveTo>
                      <a:pt x="7240" y="1173"/>
                    </a:moveTo>
                    <a:cubicBezTo>
                      <a:pt x="7135" y="2010"/>
                      <a:pt x="7073" y="2930"/>
                      <a:pt x="6968" y="3809"/>
                    </a:cubicBezTo>
                    <a:cubicBezTo>
                      <a:pt x="6926" y="4123"/>
                      <a:pt x="6884" y="4395"/>
                      <a:pt x="6654" y="4646"/>
                    </a:cubicBezTo>
                    <a:cubicBezTo>
                      <a:pt x="6508" y="4771"/>
                      <a:pt x="6570" y="5064"/>
                      <a:pt x="6466" y="5253"/>
                    </a:cubicBezTo>
                    <a:cubicBezTo>
                      <a:pt x="6047" y="5901"/>
                      <a:pt x="6194" y="6738"/>
                      <a:pt x="5754" y="7387"/>
                    </a:cubicBezTo>
                    <a:cubicBezTo>
                      <a:pt x="5713" y="7492"/>
                      <a:pt x="5650" y="7638"/>
                      <a:pt x="5671" y="7743"/>
                    </a:cubicBezTo>
                    <a:cubicBezTo>
                      <a:pt x="5754" y="8433"/>
                      <a:pt x="5252" y="8998"/>
                      <a:pt x="5148" y="9647"/>
                    </a:cubicBezTo>
                    <a:cubicBezTo>
                      <a:pt x="5127" y="9772"/>
                      <a:pt x="5001" y="9898"/>
                      <a:pt x="4917" y="10044"/>
                    </a:cubicBezTo>
                    <a:cubicBezTo>
                      <a:pt x="4729" y="10379"/>
                      <a:pt x="4541" y="10693"/>
                      <a:pt x="4457" y="11111"/>
                    </a:cubicBezTo>
                    <a:cubicBezTo>
                      <a:pt x="4206" y="11969"/>
                      <a:pt x="3767" y="12722"/>
                      <a:pt x="2804" y="12994"/>
                    </a:cubicBezTo>
                    <a:cubicBezTo>
                      <a:pt x="2616" y="13036"/>
                      <a:pt x="2428" y="13099"/>
                      <a:pt x="2281" y="13099"/>
                    </a:cubicBezTo>
                    <a:cubicBezTo>
                      <a:pt x="1779" y="13078"/>
                      <a:pt x="1319" y="13015"/>
                      <a:pt x="816" y="12974"/>
                    </a:cubicBezTo>
                    <a:cubicBezTo>
                      <a:pt x="419" y="12911"/>
                      <a:pt x="189" y="12681"/>
                      <a:pt x="168" y="12304"/>
                    </a:cubicBezTo>
                    <a:cubicBezTo>
                      <a:pt x="105" y="11865"/>
                      <a:pt x="0" y="11404"/>
                      <a:pt x="272" y="10986"/>
                    </a:cubicBezTo>
                    <a:cubicBezTo>
                      <a:pt x="335" y="10839"/>
                      <a:pt x="419" y="10693"/>
                      <a:pt x="419" y="10567"/>
                    </a:cubicBezTo>
                    <a:cubicBezTo>
                      <a:pt x="440" y="9898"/>
                      <a:pt x="796" y="9333"/>
                      <a:pt x="1047" y="8747"/>
                    </a:cubicBezTo>
                    <a:cubicBezTo>
                      <a:pt x="1444" y="7868"/>
                      <a:pt x="1800" y="6948"/>
                      <a:pt x="2197" y="6069"/>
                    </a:cubicBezTo>
                    <a:cubicBezTo>
                      <a:pt x="2469" y="5483"/>
                      <a:pt x="2720" y="4876"/>
                      <a:pt x="3013" y="4311"/>
                    </a:cubicBezTo>
                    <a:cubicBezTo>
                      <a:pt x="3160" y="3997"/>
                      <a:pt x="3411" y="3704"/>
                      <a:pt x="3641" y="3411"/>
                    </a:cubicBezTo>
                    <a:cubicBezTo>
                      <a:pt x="3850" y="3160"/>
                      <a:pt x="4101" y="2951"/>
                      <a:pt x="4206" y="2616"/>
                    </a:cubicBezTo>
                    <a:cubicBezTo>
                      <a:pt x="4269" y="2428"/>
                      <a:pt x="4499" y="2303"/>
                      <a:pt x="4625" y="2135"/>
                    </a:cubicBezTo>
                    <a:cubicBezTo>
                      <a:pt x="4897" y="1842"/>
                      <a:pt x="5210" y="1570"/>
                      <a:pt x="5399" y="1214"/>
                    </a:cubicBezTo>
                    <a:cubicBezTo>
                      <a:pt x="5629" y="754"/>
                      <a:pt x="6047" y="482"/>
                      <a:pt x="6466" y="252"/>
                    </a:cubicBezTo>
                    <a:cubicBezTo>
                      <a:pt x="6926" y="1"/>
                      <a:pt x="7303" y="231"/>
                      <a:pt x="7282" y="775"/>
                    </a:cubicBezTo>
                    <a:cubicBezTo>
                      <a:pt x="7282" y="901"/>
                      <a:pt x="7240" y="984"/>
                      <a:pt x="7240" y="1173"/>
                    </a:cubicBezTo>
                    <a:close/>
                    <a:moveTo>
                      <a:pt x="4792" y="3349"/>
                    </a:moveTo>
                    <a:cubicBezTo>
                      <a:pt x="3934" y="4039"/>
                      <a:pt x="3892" y="4039"/>
                      <a:pt x="3495" y="4960"/>
                    </a:cubicBezTo>
                    <a:cubicBezTo>
                      <a:pt x="2804" y="6613"/>
                      <a:pt x="2135" y="8287"/>
                      <a:pt x="1444" y="9940"/>
                    </a:cubicBezTo>
                    <a:cubicBezTo>
                      <a:pt x="1381" y="10044"/>
                      <a:pt x="1360" y="10170"/>
                      <a:pt x="1340" y="10274"/>
                    </a:cubicBezTo>
                    <a:cubicBezTo>
                      <a:pt x="1256" y="10714"/>
                      <a:pt x="1172" y="11153"/>
                      <a:pt x="879" y="11551"/>
                    </a:cubicBezTo>
                    <a:cubicBezTo>
                      <a:pt x="754" y="11739"/>
                      <a:pt x="858" y="12032"/>
                      <a:pt x="1068" y="12074"/>
                    </a:cubicBezTo>
                    <a:cubicBezTo>
                      <a:pt x="1381" y="12158"/>
                      <a:pt x="1716" y="12199"/>
                      <a:pt x="2030" y="12262"/>
                    </a:cubicBezTo>
                    <a:cubicBezTo>
                      <a:pt x="2344" y="12304"/>
                      <a:pt x="2616" y="12178"/>
                      <a:pt x="2867" y="11990"/>
                    </a:cubicBezTo>
                    <a:cubicBezTo>
                      <a:pt x="3432" y="11655"/>
                      <a:pt x="3557" y="11090"/>
                      <a:pt x="3746" y="10567"/>
                    </a:cubicBezTo>
                    <a:cubicBezTo>
                      <a:pt x="3871" y="10212"/>
                      <a:pt x="4018" y="9898"/>
                      <a:pt x="4185" y="9563"/>
                    </a:cubicBezTo>
                    <a:cubicBezTo>
                      <a:pt x="4415" y="9124"/>
                      <a:pt x="4708" y="8684"/>
                      <a:pt x="4834" y="8182"/>
                    </a:cubicBezTo>
                    <a:cubicBezTo>
                      <a:pt x="5022" y="7596"/>
                      <a:pt x="5064" y="7010"/>
                      <a:pt x="5315" y="6424"/>
                    </a:cubicBezTo>
                    <a:cubicBezTo>
                      <a:pt x="5482" y="6006"/>
                      <a:pt x="5545" y="5504"/>
                      <a:pt x="5754" y="5064"/>
                    </a:cubicBezTo>
                    <a:cubicBezTo>
                      <a:pt x="5985" y="4625"/>
                      <a:pt x="6068" y="4081"/>
                      <a:pt x="5629" y="3621"/>
                    </a:cubicBezTo>
                    <a:cubicBezTo>
                      <a:pt x="5420" y="3391"/>
                      <a:pt x="5106" y="3349"/>
                      <a:pt x="4792" y="3349"/>
                    </a:cubicBezTo>
                    <a:close/>
                    <a:moveTo>
                      <a:pt x="6277" y="3098"/>
                    </a:moveTo>
                    <a:cubicBezTo>
                      <a:pt x="6361" y="2637"/>
                      <a:pt x="6487" y="2198"/>
                      <a:pt x="6403" y="1696"/>
                    </a:cubicBezTo>
                    <a:cubicBezTo>
                      <a:pt x="5922" y="1821"/>
                      <a:pt x="5775" y="1926"/>
                      <a:pt x="5336" y="2742"/>
                    </a:cubicBezTo>
                    <a:cubicBezTo>
                      <a:pt x="5650" y="2847"/>
                      <a:pt x="5943" y="2972"/>
                      <a:pt x="6277" y="309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2" name="Google Shape;262;p33"/>
          <p:cNvSpPr/>
          <p:nvPr/>
        </p:nvSpPr>
        <p:spPr>
          <a:xfrm>
            <a:off x="2675850" y="4119004"/>
            <a:ext cx="4009992" cy="128704"/>
          </a:xfrm>
          <a:custGeom>
            <a:avLst/>
            <a:gdLst/>
            <a:ahLst/>
            <a:cxnLst/>
            <a:rect l="l" t="t" r="r" b="b"/>
            <a:pathLst>
              <a:path w="285612" h="7061" extrusionOk="0">
                <a:moveTo>
                  <a:pt x="54672" y="1"/>
                </a:moveTo>
                <a:cubicBezTo>
                  <a:pt x="36503" y="1"/>
                  <a:pt x="18350" y="890"/>
                  <a:pt x="327" y="3448"/>
                </a:cubicBezTo>
                <a:cubicBezTo>
                  <a:pt x="1" y="3489"/>
                  <a:pt x="1217" y="5428"/>
                  <a:pt x="1866" y="5428"/>
                </a:cubicBezTo>
                <a:cubicBezTo>
                  <a:pt x="1885" y="5428"/>
                  <a:pt x="1905" y="5426"/>
                  <a:pt x="1923" y="5423"/>
                </a:cubicBezTo>
                <a:cubicBezTo>
                  <a:pt x="19891" y="2898"/>
                  <a:pt x="37970" y="2014"/>
                  <a:pt x="56077" y="2014"/>
                </a:cubicBezTo>
                <a:cubicBezTo>
                  <a:pt x="74717" y="2014"/>
                  <a:pt x="93385" y="2950"/>
                  <a:pt x="111989" y="3995"/>
                </a:cubicBezTo>
                <a:cubicBezTo>
                  <a:pt x="130431" y="5045"/>
                  <a:pt x="148873" y="6095"/>
                  <a:pt x="167316" y="6641"/>
                </a:cubicBezTo>
                <a:cubicBezTo>
                  <a:pt x="177708" y="6923"/>
                  <a:pt x="188088" y="7060"/>
                  <a:pt x="198468" y="7060"/>
                </a:cubicBezTo>
                <a:cubicBezTo>
                  <a:pt x="206635" y="7060"/>
                  <a:pt x="214803" y="6975"/>
                  <a:pt x="222978" y="6809"/>
                </a:cubicBezTo>
                <a:cubicBezTo>
                  <a:pt x="243773" y="6347"/>
                  <a:pt x="264568" y="5339"/>
                  <a:pt x="285321" y="3742"/>
                </a:cubicBezTo>
                <a:cubicBezTo>
                  <a:pt x="285612" y="3742"/>
                  <a:pt x="284421" y="1726"/>
                  <a:pt x="283745" y="1726"/>
                </a:cubicBezTo>
                <a:cubicBezTo>
                  <a:pt x="283738" y="1726"/>
                  <a:pt x="283731" y="1726"/>
                  <a:pt x="283724" y="1726"/>
                </a:cubicBezTo>
                <a:cubicBezTo>
                  <a:pt x="254777" y="3930"/>
                  <a:pt x="225753" y="5052"/>
                  <a:pt x="196692" y="5052"/>
                </a:cubicBezTo>
                <a:cubicBezTo>
                  <a:pt x="188639" y="5052"/>
                  <a:pt x="180583" y="4966"/>
                  <a:pt x="172525" y="4793"/>
                </a:cubicBezTo>
                <a:cubicBezTo>
                  <a:pt x="135598" y="3995"/>
                  <a:pt x="98798" y="550"/>
                  <a:pt x="61913" y="46"/>
                </a:cubicBezTo>
                <a:cubicBezTo>
                  <a:pt x="59499" y="16"/>
                  <a:pt x="57085" y="1"/>
                  <a:pt x="5467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3" name="Google Shape;263;p33"/>
          <p:cNvGrpSpPr/>
          <p:nvPr/>
        </p:nvGrpSpPr>
        <p:grpSpPr>
          <a:xfrm>
            <a:off x="41963" y="249125"/>
            <a:ext cx="608900" cy="407500"/>
            <a:chOff x="4137713" y="525925"/>
            <a:chExt cx="608900" cy="407500"/>
          </a:xfrm>
        </p:grpSpPr>
        <p:sp>
          <p:nvSpPr>
            <p:cNvPr id="264" name="Google Shape;264;p33"/>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3"/>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 name="Google Shape;266;p33"/>
          <p:cNvGrpSpPr/>
          <p:nvPr/>
        </p:nvGrpSpPr>
        <p:grpSpPr>
          <a:xfrm>
            <a:off x="482238" y="720825"/>
            <a:ext cx="475525" cy="287725"/>
            <a:chOff x="622013" y="907250"/>
            <a:chExt cx="475525" cy="287725"/>
          </a:xfrm>
        </p:grpSpPr>
        <p:sp>
          <p:nvSpPr>
            <p:cNvPr id="267" name="Google Shape;267;p33"/>
            <p:cNvSpPr/>
            <p:nvPr/>
          </p:nvSpPr>
          <p:spPr>
            <a:xfrm>
              <a:off x="650263" y="929225"/>
              <a:ext cx="423725" cy="240125"/>
            </a:xfrm>
            <a:custGeom>
              <a:avLst/>
              <a:gdLst/>
              <a:ahLst/>
              <a:cxnLst/>
              <a:rect l="l" t="t" r="r" b="b"/>
              <a:pathLst>
                <a:path w="16949" h="9605" extrusionOk="0">
                  <a:moveTo>
                    <a:pt x="14459" y="7261"/>
                  </a:moveTo>
                  <a:cubicBezTo>
                    <a:pt x="14584" y="7889"/>
                    <a:pt x="15003" y="8370"/>
                    <a:pt x="14877" y="9081"/>
                  </a:cubicBezTo>
                  <a:cubicBezTo>
                    <a:pt x="14752" y="9165"/>
                    <a:pt x="14626" y="9291"/>
                    <a:pt x="14459" y="9311"/>
                  </a:cubicBezTo>
                  <a:cubicBezTo>
                    <a:pt x="13810" y="9416"/>
                    <a:pt x="13120" y="9521"/>
                    <a:pt x="12450" y="9563"/>
                  </a:cubicBezTo>
                  <a:cubicBezTo>
                    <a:pt x="11007" y="9604"/>
                    <a:pt x="10379" y="9311"/>
                    <a:pt x="9312" y="8244"/>
                  </a:cubicBezTo>
                  <a:cubicBezTo>
                    <a:pt x="9270" y="7931"/>
                    <a:pt x="9270" y="7617"/>
                    <a:pt x="9249" y="7303"/>
                  </a:cubicBezTo>
                  <a:cubicBezTo>
                    <a:pt x="9228" y="7114"/>
                    <a:pt x="9102" y="6968"/>
                    <a:pt x="8893" y="6989"/>
                  </a:cubicBezTo>
                  <a:cubicBezTo>
                    <a:pt x="8747" y="7010"/>
                    <a:pt x="8600" y="7094"/>
                    <a:pt x="8558" y="7219"/>
                  </a:cubicBezTo>
                  <a:cubicBezTo>
                    <a:pt x="7889" y="8747"/>
                    <a:pt x="6529" y="9102"/>
                    <a:pt x="5106" y="9249"/>
                  </a:cubicBezTo>
                  <a:cubicBezTo>
                    <a:pt x="4478" y="9291"/>
                    <a:pt x="3809" y="9186"/>
                    <a:pt x="3160" y="9102"/>
                  </a:cubicBezTo>
                  <a:cubicBezTo>
                    <a:pt x="2658" y="9060"/>
                    <a:pt x="2344" y="8747"/>
                    <a:pt x="2281" y="8244"/>
                  </a:cubicBezTo>
                  <a:cubicBezTo>
                    <a:pt x="2135" y="7533"/>
                    <a:pt x="2135" y="6842"/>
                    <a:pt x="2323" y="6152"/>
                  </a:cubicBezTo>
                  <a:cubicBezTo>
                    <a:pt x="2386" y="5964"/>
                    <a:pt x="2512" y="5796"/>
                    <a:pt x="2616" y="5608"/>
                  </a:cubicBezTo>
                  <a:cubicBezTo>
                    <a:pt x="2700" y="5441"/>
                    <a:pt x="2804" y="5315"/>
                    <a:pt x="2930" y="5106"/>
                  </a:cubicBezTo>
                  <a:cubicBezTo>
                    <a:pt x="2512" y="4980"/>
                    <a:pt x="2177" y="5085"/>
                    <a:pt x="1821" y="5022"/>
                  </a:cubicBezTo>
                  <a:cubicBezTo>
                    <a:pt x="1507" y="4980"/>
                    <a:pt x="1193" y="4897"/>
                    <a:pt x="880" y="4792"/>
                  </a:cubicBezTo>
                  <a:cubicBezTo>
                    <a:pt x="566" y="4666"/>
                    <a:pt x="231" y="4541"/>
                    <a:pt x="1" y="4164"/>
                  </a:cubicBezTo>
                  <a:cubicBezTo>
                    <a:pt x="440" y="3557"/>
                    <a:pt x="1047" y="3160"/>
                    <a:pt x="1821" y="3160"/>
                  </a:cubicBezTo>
                  <a:cubicBezTo>
                    <a:pt x="2595" y="3160"/>
                    <a:pt x="3349" y="3244"/>
                    <a:pt x="4123" y="3306"/>
                  </a:cubicBezTo>
                  <a:cubicBezTo>
                    <a:pt x="4311" y="3306"/>
                    <a:pt x="4499" y="3390"/>
                    <a:pt x="4646" y="3348"/>
                  </a:cubicBezTo>
                  <a:cubicBezTo>
                    <a:pt x="4813" y="3327"/>
                    <a:pt x="4939" y="3223"/>
                    <a:pt x="5169" y="3118"/>
                  </a:cubicBezTo>
                  <a:cubicBezTo>
                    <a:pt x="5043" y="2951"/>
                    <a:pt x="4960" y="2825"/>
                    <a:pt x="4855" y="2741"/>
                  </a:cubicBezTo>
                  <a:cubicBezTo>
                    <a:pt x="4541" y="2469"/>
                    <a:pt x="4478" y="2260"/>
                    <a:pt x="4604" y="1946"/>
                  </a:cubicBezTo>
                  <a:cubicBezTo>
                    <a:pt x="4688" y="1779"/>
                    <a:pt x="4792" y="1632"/>
                    <a:pt x="4897" y="1486"/>
                  </a:cubicBezTo>
                  <a:cubicBezTo>
                    <a:pt x="5755" y="398"/>
                    <a:pt x="6906" y="0"/>
                    <a:pt x="8245" y="147"/>
                  </a:cubicBezTo>
                  <a:cubicBezTo>
                    <a:pt x="9144" y="252"/>
                    <a:pt x="9647" y="816"/>
                    <a:pt x="9667" y="1737"/>
                  </a:cubicBezTo>
                  <a:cubicBezTo>
                    <a:pt x="9667" y="2093"/>
                    <a:pt x="9647" y="2428"/>
                    <a:pt x="9521" y="2783"/>
                  </a:cubicBezTo>
                  <a:cubicBezTo>
                    <a:pt x="9416" y="2993"/>
                    <a:pt x="9458" y="3202"/>
                    <a:pt x="9626" y="3348"/>
                  </a:cubicBezTo>
                  <a:cubicBezTo>
                    <a:pt x="9772" y="3516"/>
                    <a:pt x="10044" y="3516"/>
                    <a:pt x="10274" y="3348"/>
                  </a:cubicBezTo>
                  <a:cubicBezTo>
                    <a:pt x="10483" y="3202"/>
                    <a:pt x="10693" y="3034"/>
                    <a:pt x="10923" y="2888"/>
                  </a:cubicBezTo>
                  <a:cubicBezTo>
                    <a:pt x="12220" y="2072"/>
                    <a:pt x="13517" y="1988"/>
                    <a:pt x="14794" y="2888"/>
                  </a:cubicBezTo>
                  <a:cubicBezTo>
                    <a:pt x="15380" y="3265"/>
                    <a:pt x="15945" y="3683"/>
                    <a:pt x="16405" y="4269"/>
                  </a:cubicBezTo>
                  <a:cubicBezTo>
                    <a:pt x="16635" y="4562"/>
                    <a:pt x="16844" y="4897"/>
                    <a:pt x="16886" y="5294"/>
                  </a:cubicBezTo>
                  <a:cubicBezTo>
                    <a:pt x="16949" y="5629"/>
                    <a:pt x="16865" y="5943"/>
                    <a:pt x="16614" y="6152"/>
                  </a:cubicBezTo>
                  <a:cubicBezTo>
                    <a:pt x="16405" y="6298"/>
                    <a:pt x="16196" y="6487"/>
                    <a:pt x="15945" y="6633"/>
                  </a:cubicBezTo>
                  <a:cubicBezTo>
                    <a:pt x="15505" y="6780"/>
                    <a:pt x="15003" y="7010"/>
                    <a:pt x="14459" y="726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3"/>
            <p:cNvSpPr/>
            <p:nvPr/>
          </p:nvSpPr>
          <p:spPr>
            <a:xfrm>
              <a:off x="622013" y="907250"/>
              <a:ext cx="475525" cy="287725"/>
            </a:xfrm>
            <a:custGeom>
              <a:avLst/>
              <a:gdLst/>
              <a:ahLst/>
              <a:cxnLst/>
              <a:rect l="l" t="t" r="r" b="b"/>
              <a:pathLst>
                <a:path w="19021" h="11509" extrusionOk="0">
                  <a:moveTo>
                    <a:pt x="16865" y="8684"/>
                  </a:moveTo>
                  <a:cubicBezTo>
                    <a:pt x="16928" y="8810"/>
                    <a:pt x="16949" y="8914"/>
                    <a:pt x="16970" y="9019"/>
                  </a:cubicBezTo>
                  <a:cubicBezTo>
                    <a:pt x="17179" y="9646"/>
                    <a:pt x="16928" y="10170"/>
                    <a:pt x="16426" y="10483"/>
                  </a:cubicBezTo>
                  <a:cubicBezTo>
                    <a:pt x="15652" y="10986"/>
                    <a:pt x="14752" y="11341"/>
                    <a:pt x="13790" y="11404"/>
                  </a:cubicBezTo>
                  <a:cubicBezTo>
                    <a:pt x="12346" y="11509"/>
                    <a:pt x="11111" y="11132"/>
                    <a:pt x="10044" y="10149"/>
                  </a:cubicBezTo>
                  <a:cubicBezTo>
                    <a:pt x="10002" y="10086"/>
                    <a:pt x="9919" y="10044"/>
                    <a:pt x="9793" y="9960"/>
                  </a:cubicBezTo>
                  <a:cubicBezTo>
                    <a:pt x="9270" y="10232"/>
                    <a:pt x="8705" y="10483"/>
                    <a:pt x="8161" y="10755"/>
                  </a:cubicBezTo>
                  <a:cubicBezTo>
                    <a:pt x="7952" y="10860"/>
                    <a:pt x="7722" y="10965"/>
                    <a:pt x="7512" y="10965"/>
                  </a:cubicBezTo>
                  <a:cubicBezTo>
                    <a:pt x="6487" y="10986"/>
                    <a:pt x="5441" y="11027"/>
                    <a:pt x="4416" y="11006"/>
                  </a:cubicBezTo>
                  <a:cubicBezTo>
                    <a:pt x="3621" y="10986"/>
                    <a:pt x="2993" y="10567"/>
                    <a:pt x="2491" y="9918"/>
                  </a:cubicBezTo>
                  <a:cubicBezTo>
                    <a:pt x="2282" y="9646"/>
                    <a:pt x="2177" y="9354"/>
                    <a:pt x="2177" y="9019"/>
                  </a:cubicBezTo>
                  <a:cubicBezTo>
                    <a:pt x="2177" y="8307"/>
                    <a:pt x="2156" y="7617"/>
                    <a:pt x="2491" y="6905"/>
                  </a:cubicBezTo>
                  <a:cubicBezTo>
                    <a:pt x="2282" y="6801"/>
                    <a:pt x="2093" y="6717"/>
                    <a:pt x="1947" y="6633"/>
                  </a:cubicBezTo>
                  <a:cubicBezTo>
                    <a:pt x="1486" y="6403"/>
                    <a:pt x="1026" y="6194"/>
                    <a:pt x="629" y="5901"/>
                  </a:cubicBezTo>
                  <a:cubicBezTo>
                    <a:pt x="64" y="5483"/>
                    <a:pt x="1" y="4708"/>
                    <a:pt x="524" y="4206"/>
                  </a:cubicBezTo>
                  <a:cubicBezTo>
                    <a:pt x="1152" y="3600"/>
                    <a:pt x="1884" y="3160"/>
                    <a:pt x="2805" y="3139"/>
                  </a:cubicBezTo>
                  <a:cubicBezTo>
                    <a:pt x="3223" y="3139"/>
                    <a:pt x="3621" y="3160"/>
                    <a:pt x="4039" y="3160"/>
                  </a:cubicBezTo>
                  <a:lnTo>
                    <a:pt x="4771" y="3160"/>
                  </a:lnTo>
                  <a:cubicBezTo>
                    <a:pt x="4813" y="2135"/>
                    <a:pt x="5462" y="1507"/>
                    <a:pt x="6152" y="921"/>
                  </a:cubicBezTo>
                  <a:cubicBezTo>
                    <a:pt x="6822" y="315"/>
                    <a:pt x="7659" y="1"/>
                    <a:pt x="8580" y="1"/>
                  </a:cubicBezTo>
                  <a:lnTo>
                    <a:pt x="9375" y="1"/>
                  </a:lnTo>
                  <a:cubicBezTo>
                    <a:pt x="10672" y="43"/>
                    <a:pt x="11572" y="859"/>
                    <a:pt x="11739" y="2135"/>
                  </a:cubicBezTo>
                  <a:cubicBezTo>
                    <a:pt x="11781" y="2281"/>
                    <a:pt x="11802" y="2407"/>
                    <a:pt x="11844" y="2616"/>
                  </a:cubicBezTo>
                  <a:cubicBezTo>
                    <a:pt x="12053" y="2532"/>
                    <a:pt x="12220" y="2491"/>
                    <a:pt x="12367" y="2428"/>
                  </a:cubicBezTo>
                  <a:cubicBezTo>
                    <a:pt x="13162" y="2114"/>
                    <a:pt x="13978" y="2093"/>
                    <a:pt x="14815" y="2198"/>
                  </a:cubicBezTo>
                  <a:cubicBezTo>
                    <a:pt x="15066" y="2219"/>
                    <a:pt x="15338" y="2323"/>
                    <a:pt x="15568" y="2449"/>
                  </a:cubicBezTo>
                  <a:cubicBezTo>
                    <a:pt x="16531" y="2930"/>
                    <a:pt x="17367" y="3558"/>
                    <a:pt x="18079" y="4374"/>
                  </a:cubicBezTo>
                  <a:cubicBezTo>
                    <a:pt x="18539" y="4897"/>
                    <a:pt x="18895" y="5524"/>
                    <a:pt x="18958" y="6257"/>
                  </a:cubicBezTo>
                  <a:cubicBezTo>
                    <a:pt x="19020" y="6822"/>
                    <a:pt x="18853" y="7324"/>
                    <a:pt x="18414" y="7659"/>
                  </a:cubicBezTo>
                  <a:cubicBezTo>
                    <a:pt x="18016" y="7973"/>
                    <a:pt x="17577" y="8203"/>
                    <a:pt x="17158" y="8496"/>
                  </a:cubicBezTo>
                  <a:cubicBezTo>
                    <a:pt x="17116" y="8558"/>
                    <a:pt x="17012" y="8600"/>
                    <a:pt x="16865" y="8684"/>
                  </a:cubicBezTo>
                  <a:close/>
                  <a:moveTo>
                    <a:pt x="15589" y="8140"/>
                  </a:moveTo>
                  <a:cubicBezTo>
                    <a:pt x="16133" y="7868"/>
                    <a:pt x="16635" y="7659"/>
                    <a:pt x="17137" y="7408"/>
                  </a:cubicBezTo>
                  <a:cubicBezTo>
                    <a:pt x="17367" y="7261"/>
                    <a:pt x="17577" y="7115"/>
                    <a:pt x="17786" y="6926"/>
                  </a:cubicBezTo>
                  <a:cubicBezTo>
                    <a:pt x="18058" y="6696"/>
                    <a:pt x="18121" y="6403"/>
                    <a:pt x="18079" y="6069"/>
                  </a:cubicBezTo>
                  <a:cubicBezTo>
                    <a:pt x="17995" y="5671"/>
                    <a:pt x="17807" y="5357"/>
                    <a:pt x="17577" y="5043"/>
                  </a:cubicBezTo>
                  <a:cubicBezTo>
                    <a:pt x="17137" y="4499"/>
                    <a:pt x="16551" y="4081"/>
                    <a:pt x="15986" y="3662"/>
                  </a:cubicBezTo>
                  <a:cubicBezTo>
                    <a:pt x="14668" y="2763"/>
                    <a:pt x="13392" y="2867"/>
                    <a:pt x="12116" y="3662"/>
                  </a:cubicBezTo>
                  <a:cubicBezTo>
                    <a:pt x="11865" y="3788"/>
                    <a:pt x="11697" y="3976"/>
                    <a:pt x="11467" y="4123"/>
                  </a:cubicBezTo>
                  <a:cubicBezTo>
                    <a:pt x="11216" y="4290"/>
                    <a:pt x="10965" y="4290"/>
                    <a:pt x="10797" y="4123"/>
                  </a:cubicBezTo>
                  <a:cubicBezTo>
                    <a:pt x="10651" y="3976"/>
                    <a:pt x="10588" y="3767"/>
                    <a:pt x="10693" y="3558"/>
                  </a:cubicBezTo>
                  <a:cubicBezTo>
                    <a:pt x="10860" y="3202"/>
                    <a:pt x="10881" y="2867"/>
                    <a:pt x="10860" y="2511"/>
                  </a:cubicBezTo>
                  <a:cubicBezTo>
                    <a:pt x="10818" y="1591"/>
                    <a:pt x="10358" y="1026"/>
                    <a:pt x="9416" y="900"/>
                  </a:cubicBezTo>
                  <a:cubicBezTo>
                    <a:pt x="8056" y="754"/>
                    <a:pt x="6906" y="1172"/>
                    <a:pt x="6069" y="2260"/>
                  </a:cubicBezTo>
                  <a:cubicBezTo>
                    <a:pt x="5964" y="2407"/>
                    <a:pt x="5859" y="2553"/>
                    <a:pt x="5776" y="2721"/>
                  </a:cubicBezTo>
                  <a:cubicBezTo>
                    <a:pt x="5650" y="3035"/>
                    <a:pt x="5734" y="3265"/>
                    <a:pt x="6048" y="3516"/>
                  </a:cubicBezTo>
                  <a:cubicBezTo>
                    <a:pt x="6152" y="3600"/>
                    <a:pt x="6215" y="3725"/>
                    <a:pt x="6362" y="3892"/>
                  </a:cubicBezTo>
                  <a:cubicBezTo>
                    <a:pt x="6152" y="3997"/>
                    <a:pt x="5985" y="4102"/>
                    <a:pt x="5839" y="4123"/>
                  </a:cubicBezTo>
                  <a:cubicBezTo>
                    <a:pt x="5671" y="4144"/>
                    <a:pt x="5504" y="4102"/>
                    <a:pt x="5315" y="4081"/>
                  </a:cubicBezTo>
                  <a:cubicBezTo>
                    <a:pt x="4541" y="4018"/>
                    <a:pt x="3788" y="3934"/>
                    <a:pt x="3014" y="3934"/>
                  </a:cubicBezTo>
                  <a:cubicBezTo>
                    <a:pt x="2219" y="3934"/>
                    <a:pt x="1612" y="4311"/>
                    <a:pt x="1173" y="4939"/>
                  </a:cubicBezTo>
                  <a:cubicBezTo>
                    <a:pt x="1382" y="5315"/>
                    <a:pt x="1717" y="5441"/>
                    <a:pt x="2072" y="5566"/>
                  </a:cubicBezTo>
                  <a:cubicBezTo>
                    <a:pt x="2344" y="5692"/>
                    <a:pt x="2700" y="5755"/>
                    <a:pt x="3014" y="5797"/>
                  </a:cubicBezTo>
                  <a:cubicBezTo>
                    <a:pt x="3349" y="5859"/>
                    <a:pt x="3683" y="5755"/>
                    <a:pt x="4102" y="5880"/>
                  </a:cubicBezTo>
                  <a:cubicBezTo>
                    <a:pt x="3976" y="6089"/>
                    <a:pt x="3893" y="6215"/>
                    <a:pt x="3788" y="6382"/>
                  </a:cubicBezTo>
                  <a:cubicBezTo>
                    <a:pt x="3683" y="6571"/>
                    <a:pt x="3558" y="6717"/>
                    <a:pt x="3495" y="6926"/>
                  </a:cubicBezTo>
                  <a:cubicBezTo>
                    <a:pt x="3349" y="7638"/>
                    <a:pt x="3328" y="8349"/>
                    <a:pt x="3453" y="9019"/>
                  </a:cubicBezTo>
                  <a:cubicBezTo>
                    <a:pt x="3558" y="9500"/>
                    <a:pt x="3872" y="9814"/>
                    <a:pt x="4332" y="9877"/>
                  </a:cubicBezTo>
                  <a:cubicBezTo>
                    <a:pt x="4960" y="9960"/>
                    <a:pt x="5629" y="10065"/>
                    <a:pt x="6278" y="10023"/>
                  </a:cubicBezTo>
                  <a:cubicBezTo>
                    <a:pt x="7722" y="9877"/>
                    <a:pt x="9082" y="9542"/>
                    <a:pt x="9730" y="7993"/>
                  </a:cubicBezTo>
                  <a:cubicBezTo>
                    <a:pt x="9772" y="7889"/>
                    <a:pt x="9940" y="7784"/>
                    <a:pt x="10065" y="7763"/>
                  </a:cubicBezTo>
                  <a:cubicBezTo>
                    <a:pt x="10274" y="7742"/>
                    <a:pt x="10400" y="7931"/>
                    <a:pt x="10442" y="8077"/>
                  </a:cubicBezTo>
                  <a:cubicBezTo>
                    <a:pt x="10484" y="8391"/>
                    <a:pt x="10484" y="8705"/>
                    <a:pt x="10484" y="9019"/>
                  </a:cubicBezTo>
                  <a:cubicBezTo>
                    <a:pt x="11551" y="10128"/>
                    <a:pt x="12178" y="10400"/>
                    <a:pt x="13622" y="10337"/>
                  </a:cubicBezTo>
                  <a:cubicBezTo>
                    <a:pt x="14313" y="10295"/>
                    <a:pt x="14961" y="10190"/>
                    <a:pt x="15631" y="10086"/>
                  </a:cubicBezTo>
                  <a:cubicBezTo>
                    <a:pt x="15798" y="10065"/>
                    <a:pt x="15924" y="9939"/>
                    <a:pt x="16049" y="9856"/>
                  </a:cubicBezTo>
                  <a:cubicBezTo>
                    <a:pt x="16133" y="9291"/>
                    <a:pt x="15714" y="8768"/>
                    <a:pt x="15589" y="814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 name="Google Shape;269;p33"/>
          <p:cNvGrpSpPr/>
          <p:nvPr/>
        </p:nvGrpSpPr>
        <p:grpSpPr>
          <a:xfrm>
            <a:off x="4250013" y="4709350"/>
            <a:ext cx="643950" cy="195675"/>
            <a:chOff x="806663" y="3241275"/>
            <a:chExt cx="643950" cy="195675"/>
          </a:xfrm>
        </p:grpSpPr>
        <p:sp>
          <p:nvSpPr>
            <p:cNvPr id="270" name="Google Shape;270;p33"/>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3"/>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itle 2">
            <a:extLst>
              <a:ext uri="{FF2B5EF4-FFF2-40B4-BE49-F238E27FC236}">
                <a16:creationId xmlns:a16="http://schemas.microsoft.com/office/drawing/2014/main" id="{2A580CE5-96AE-7364-C481-7BDA7ABF1732}"/>
              </a:ext>
            </a:extLst>
          </p:cNvPr>
          <p:cNvSpPr>
            <a:spLocks noGrp="1"/>
          </p:cNvSpPr>
          <p:nvPr>
            <p:ph type="ctrTitle"/>
          </p:nvPr>
        </p:nvSpPr>
        <p:spPr>
          <a:xfrm>
            <a:off x="686563" y="354819"/>
            <a:ext cx="7754206" cy="2052600"/>
          </a:xfrm>
        </p:spPr>
        <p:txBody>
          <a:bodyPr/>
          <a:lstStyle/>
          <a:p>
            <a:r>
              <a:rPr lang="en-US" sz="4800" dirty="0" err="1">
                <a:solidFill>
                  <a:schemeClr val="accent3">
                    <a:lumMod val="75000"/>
                  </a:schemeClr>
                </a:solidFill>
              </a:rPr>
              <a:t>BÀI</a:t>
            </a:r>
            <a:r>
              <a:rPr lang="en-US" sz="4800" dirty="0">
                <a:solidFill>
                  <a:schemeClr val="accent3">
                    <a:lumMod val="75000"/>
                  </a:schemeClr>
                </a:solidFill>
              </a:rPr>
              <a:t> 9: </a:t>
            </a:r>
            <a:br>
              <a:rPr lang="en-US" sz="4800" dirty="0">
                <a:solidFill>
                  <a:schemeClr val="accent3">
                    <a:lumMod val="75000"/>
                  </a:schemeClr>
                </a:solidFill>
              </a:rPr>
            </a:br>
            <a:r>
              <a:rPr lang="en-US" sz="4800" dirty="0" err="1">
                <a:solidFill>
                  <a:schemeClr val="accent3">
                    <a:lumMod val="75000"/>
                  </a:schemeClr>
                </a:solidFill>
              </a:rPr>
              <a:t>CHĂM</a:t>
            </a:r>
            <a:r>
              <a:rPr lang="en-US" sz="4800" dirty="0">
                <a:solidFill>
                  <a:schemeClr val="accent3">
                    <a:lumMod val="75000"/>
                  </a:schemeClr>
                </a:solidFill>
              </a:rPr>
              <a:t> </a:t>
            </a:r>
            <a:r>
              <a:rPr lang="en-US" sz="4800" dirty="0" err="1">
                <a:solidFill>
                  <a:schemeClr val="accent3">
                    <a:lumMod val="75000"/>
                  </a:schemeClr>
                </a:solidFill>
              </a:rPr>
              <a:t>SÓC</a:t>
            </a:r>
            <a:r>
              <a:rPr lang="en-US" sz="4800" dirty="0">
                <a:solidFill>
                  <a:schemeClr val="accent3">
                    <a:lumMod val="75000"/>
                  </a:schemeClr>
                </a:solidFill>
              </a:rPr>
              <a:t>, </a:t>
            </a:r>
            <a:r>
              <a:rPr lang="en-US" sz="4800" dirty="0" err="1">
                <a:solidFill>
                  <a:schemeClr val="accent3">
                    <a:lumMod val="75000"/>
                  </a:schemeClr>
                </a:solidFill>
              </a:rPr>
              <a:t>GIÚP</a:t>
            </a:r>
            <a:r>
              <a:rPr lang="en-US" sz="4800" dirty="0">
                <a:solidFill>
                  <a:schemeClr val="accent3">
                    <a:lumMod val="75000"/>
                  </a:schemeClr>
                </a:solidFill>
              </a:rPr>
              <a:t> </a:t>
            </a:r>
            <a:r>
              <a:rPr lang="en-US" sz="4800" dirty="0" err="1">
                <a:solidFill>
                  <a:schemeClr val="accent3">
                    <a:lumMod val="75000"/>
                  </a:schemeClr>
                </a:solidFill>
              </a:rPr>
              <a:t>ĐỠ</a:t>
            </a:r>
            <a:r>
              <a:rPr lang="en-US" sz="4800" dirty="0">
                <a:solidFill>
                  <a:schemeClr val="accent3">
                    <a:lumMod val="75000"/>
                  </a:schemeClr>
                </a:solidFill>
              </a:rPr>
              <a:t> EM </a:t>
            </a:r>
            <a:r>
              <a:rPr lang="en-US" sz="4800" dirty="0" err="1">
                <a:solidFill>
                  <a:schemeClr val="accent3">
                    <a:lumMod val="75000"/>
                  </a:schemeClr>
                </a:solidFill>
              </a:rPr>
              <a:t>NHỎ</a:t>
            </a:r>
            <a:endParaRPr lang="en-US" sz="4800" dirty="0">
              <a:solidFill>
                <a:schemeClr val="accent3">
                  <a:lumMod val="75000"/>
                </a:schemeClr>
              </a:solidFill>
            </a:endParaRPr>
          </a:p>
        </p:txBody>
      </p:sp>
      <p:sp>
        <p:nvSpPr>
          <p:cNvPr id="4" name="TextBox 3">
            <a:extLst>
              <a:ext uri="{FF2B5EF4-FFF2-40B4-BE49-F238E27FC236}">
                <a16:creationId xmlns:a16="http://schemas.microsoft.com/office/drawing/2014/main" id="{02359827-9937-76DB-B57B-AB53304349A1}"/>
              </a:ext>
            </a:extLst>
          </p:cNvPr>
          <p:cNvSpPr txBox="1"/>
          <p:nvPr/>
        </p:nvSpPr>
        <p:spPr>
          <a:xfrm>
            <a:off x="6644095" y="2328504"/>
            <a:ext cx="973059" cy="400110"/>
          </a:xfrm>
          <a:prstGeom prst="rect">
            <a:avLst/>
          </a:prstGeom>
          <a:noFill/>
        </p:spPr>
        <p:txBody>
          <a:bodyPr wrap="square" rtlCol="0">
            <a:spAutoFit/>
          </a:bodyPr>
          <a:lstStyle/>
          <a:p>
            <a:r>
              <a:rPr lang="en-US" sz="2000" b="1" dirty="0"/>
              <a:t>S/26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grpSp>
        <p:nvGrpSpPr>
          <p:cNvPr id="278" name="Google Shape;278;p34"/>
          <p:cNvGrpSpPr/>
          <p:nvPr/>
        </p:nvGrpSpPr>
        <p:grpSpPr>
          <a:xfrm>
            <a:off x="8017222" y="4298805"/>
            <a:ext cx="777038" cy="619488"/>
            <a:chOff x="7900263" y="275350"/>
            <a:chExt cx="777038" cy="619488"/>
          </a:xfrm>
        </p:grpSpPr>
        <p:sp>
          <p:nvSpPr>
            <p:cNvPr id="279" name="Google Shape;279;p34"/>
            <p:cNvSpPr/>
            <p:nvPr/>
          </p:nvSpPr>
          <p:spPr>
            <a:xfrm>
              <a:off x="8113888" y="275350"/>
              <a:ext cx="313875" cy="324875"/>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4"/>
            <p:cNvSpPr/>
            <p:nvPr/>
          </p:nvSpPr>
          <p:spPr>
            <a:xfrm>
              <a:off x="7900263" y="445013"/>
              <a:ext cx="283550" cy="431575"/>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4"/>
            <p:cNvSpPr/>
            <p:nvPr/>
          </p:nvSpPr>
          <p:spPr>
            <a:xfrm>
              <a:off x="8380150" y="567888"/>
              <a:ext cx="297150" cy="326950"/>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62;p31">
            <a:extLst>
              <a:ext uri="{FF2B5EF4-FFF2-40B4-BE49-F238E27FC236}">
                <a16:creationId xmlns:a16="http://schemas.microsoft.com/office/drawing/2014/main" id="{B01FAC18-A844-77F7-8B8A-5A84FA7FB621}"/>
              </a:ext>
            </a:extLst>
          </p:cNvPr>
          <p:cNvSpPr txBox="1">
            <a:spLocks/>
          </p:cNvSpPr>
          <p:nvPr/>
        </p:nvSpPr>
        <p:spPr>
          <a:xfrm>
            <a:off x="1512969" y="295333"/>
            <a:ext cx="6423270"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KHÁM</a:t>
            </a:r>
            <a:r>
              <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rPr>
              <a:t> </a:t>
            </a:r>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PHÁ</a:t>
            </a:r>
            <a:endPar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378304" y="441365"/>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Khám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phá</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những</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thể</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hiện</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sự</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chăm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sóc</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và</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ý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nghĩa</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của</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đó</a:t>
            </a:r>
            <a:endPar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358403" y="92268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84896" y="87278"/>
            <a:ext cx="755390" cy="432395"/>
          </a:xfrm>
          <a:prstGeom prst="rect">
            <a:avLst/>
          </a:prstGeom>
        </p:spPr>
      </p:pic>
      <p:pic>
        <p:nvPicPr>
          <p:cNvPr id="5" name="Picture 4">
            <a:extLst>
              <a:ext uri="{FF2B5EF4-FFF2-40B4-BE49-F238E27FC236}">
                <a16:creationId xmlns:a16="http://schemas.microsoft.com/office/drawing/2014/main" id="{DEA68AC4-7FEC-D961-81AC-0F761CA45E1B}"/>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2032190" y="1039745"/>
            <a:ext cx="4466332" cy="3843623"/>
          </a:xfrm>
          <a:prstGeom prst="rect">
            <a:avLst/>
          </a:prstGeom>
          <a:ln>
            <a:noFill/>
          </a:ln>
          <a:effectLst>
            <a:softEdge rad="112500"/>
          </a:effectLst>
        </p:spPr>
      </p:pic>
      <p:sp>
        <p:nvSpPr>
          <p:cNvPr id="6" name="Google Shape;362;p31">
            <a:extLst>
              <a:ext uri="{FF2B5EF4-FFF2-40B4-BE49-F238E27FC236}">
                <a16:creationId xmlns:a16="http://schemas.microsoft.com/office/drawing/2014/main" id="{95CE7987-0189-ECD8-9566-AF86187CEE9F}"/>
              </a:ext>
            </a:extLst>
          </p:cNvPr>
          <p:cNvSpPr txBox="1">
            <a:spLocks/>
          </p:cNvSpPr>
          <p:nvPr/>
        </p:nvSpPr>
        <p:spPr>
          <a:xfrm>
            <a:off x="462909" y="340524"/>
            <a:ext cx="8353761" cy="816768"/>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dưới</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đây</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đã</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những</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gì</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để</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thể</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hiện</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sự</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chăm</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sóc</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đỡ</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2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spTree>
    <p:extLst>
      <p:ext uri="{BB962C8B-B14F-4D97-AF65-F5344CB8AC3E}">
        <p14:creationId xmlns:p14="http://schemas.microsoft.com/office/powerpoint/2010/main" val="969070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231469" y="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84896" y="87278"/>
            <a:ext cx="755390" cy="432395"/>
          </a:xfrm>
          <a:prstGeom prst="rect">
            <a:avLst/>
          </a:prstGeom>
        </p:spPr>
      </p:pic>
      <p:pic>
        <p:nvPicPr>
          <p:cNvPr id="4" name="Picture 3">
            <a:extLst>
              <a:ext uri="{FF2B5EF4-FFF2-40B4-BE49-F238E27FC236}">
                <a16:creationId xmlns:a16="http://schemas.microsoft.com/office/drawing/2014/main" id="{F5794BF5-8D24-65BF-EB89-668B04263CBC}"/>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501280" y="1025779"/>
            <a:ext cx="3344783" cy="30202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Google Shape;901;p37">
            <a:extLst>
              <a:ext uri="{FF2B5EF4-FFF2-40B4-BE49-F238E27FC236}">
                <a16:creationId xmlns:a16="http://schemas.microsoft.com/office/drawing/2014/main" id="{08E20264-EA0B-E9FD-3F11-DD902D69DEB9}"/>
              </a:ext>
            </a:extLst>
          </p:cNvPr>
          <p:cNvSpPr txBox="1">
            <a:spLocks/>
          </p:cNvSpPr>
          <p:nvPr/>
        </p:nvSpPr>
        <p:spPr>
          <a:xfrm>
            <a:off x="3980656" y="1490244"/>
            <a:ext cx="4662064"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nhắc</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nhở</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ăn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thêm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no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bụng</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spTree>
    <p:extLst>
      <p:ext uri="{BB962C8B-B14F-4D97-AF65-F5344CB8AC3E}">
        <p14:creationId xmlns:p14="http://schemas.microsoft.com/office/powerpoint/2010/main" val="2555561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231469" y="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84896" y="87278"/>
            <a:ext cx="755390" cy="432395"/>
          </a:xfrm>
          <a:prstGeom prst="rect">
            <a:avLst/>
          </a:prstGeom>
        </p:spPr>
      </p:pic>
      <p:sp>
        <p:nvSpPr>
          <p:cNvPr id="7" name="Google Shape;901;p37">
            <a:extLst>
              <a:ext uri="{FF2B5EF4-FFF2-40B4-BE49-F238E27FC236}">
                <a16:creationId xmlns:a16="http://schemas.microsoft.com/office/drawing/2014/main" id="{08E20264-EA0B-E9FD-3F11-DD902D69DEB9}"/>
              </a:ext>
            </a:extLst>
          </p:cNvPr>
          <p:cNvSpPr txBox="1">
            <a:spLocks/>
          </p:cNvSpPr>
          <p:nvPr/>
        </p:nvSpPr>
        <p:spPr>
          <a:xfrm>
            <a:off x="4206226" y="1419197"/>
            <a:ext cx="4662064"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dạy</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đọc</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chữ</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4" name="Picture 3">
            <a:extLst>
              <a:ext uri="{FF2B5EF4-FFF2-40B4-BE49-F238E27FC236}">
                <a16:creationId xmlns:a16="http://schemas.microsoft.com/office/drawing/2014/main" id="{049D0402-1735-FBC2-E4B9-E2F8535C7CD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Lst>
          </a:blip>
          <a:stretch>
            <a:fillRect/>
          </a:stretch>
        </p:blipFill>
        <p:spPr>
          <a:xfrm>
            <a:off x="500999" y="827648"/>
            <a:ext cx="3772426" cy="33437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04390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231469" y="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84896" y="87278"/>
            <a:ext cx="755390" cy="432395"/>
          </a:xfrm>
          <a:prstGeom prst="rect">
            <a:avLst/>
          </a:prstGeom>
        </p:spPr>
      </p:pic>
      <p:sp>
        <p:nvSpPr>
          <p:cNvPr id="7" name="Google Shape;901;p37">
            <a:extLst>
              <a:ext uri="{FF2B5EF4-FFF2-40B4-BE49-F238E27FC236}">
                <a16:creationId xmlns:a16="http://schemas.microsoft.com/office/drawing/2014/main" id="{08E20264-EA0B-E9FD-3F11-DD902D69DEB9}"/>
              </a:ext>
            </a:extLst>
          </p:cNvPr>
          <p:cNvSpPr txBox="1">
            <a:spLocks/>
          </p:cNvSpPr>
          <p:nvPr/>
        </p:nvSpPr>
        <p:spPr>
          <a:xfrm>
            <a:off x="4492037" y="1457544"/>
            <a:ext cx="4233618"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vui</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vẻ</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đồ</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chơi</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8" name="Picture 7">
            <a:extLst>
              <a:ext uri="{FF2B5EF4-FFF2-40B4-BE49-F238E27FC236}">
                <a16:creationId xmlns:a16="http://schemas.microsoft.com/office/drawing/2014/main" id="{F6B22CD0-F2B6-E89E-0330-9B6536A0B6A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Lst>
          </a:blip>
          <a:stretch>
            <a:fillRect/>
          </a:stretch>
        </p:blipFill>
        <p:spPr>
          <a:xfrm>
            <a:off x="358909" y="956877"/>
            <a:ext cx="4060384" cy="28822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6658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231469" y="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97713" y="88393"/>
            <a:ext cx="755390" cy="432395"/>
          </a:xfrm>
          <a:prstGeom prst="rect">
            <a:avLst/>
          </a:prstGeom>
        </p:spPr>
      </p:pic>
      <p:sp>
        <p:nvSpPr>
          <p:cNvPr id="7" name="Google Shape;901;p37">
            <a:extLst>
              <a:ext uri="{FF2B5EF4-FFF2-40B4-BE49-F238E27FC236}">
                <a16:creationId xmlns:a16="http://schemas.microsoft.com/office/drawing/2014/main" id="{08E20264-EA0B-E9FD-3F11-DD902D69DEB9}"/>
              </a:ext>
            </a:extLst>
          </p:cNvPr>
          <p:cNvSpPr txBox="1">
            <a:spLocks/>
          </p:cNvSpPr>
          <p:nvPr/>
        </p:nvSpPr>
        <p:spPr>
          <a:xfrm>
            <a:off x="4729809" y="1707822"/>
            <a:ext cx="4073883"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Sợ</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lạnh</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ốm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quàng</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khăn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4" name="Picture 3">
            <a:extLst>
              <a:ext uri="{FF2B5EF4-FFF2-40B4-BE49-F238E27FC236}">
                <a16:creationId xmlns:a16="http://schemas.microsoft.com/office/drawing/2014/main" id="{BD79A456-2FDC-01E1-3D4B-99C0ED2B1BB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Lst>
          </a:blip>
          <a:stretch>
            <a:fillRect/>
          </a:stretch>
        </p:blipFill>
        <p:spPr>
          <a:xfrm>
            <a:off x="237533" y="991328"/>
            <a:ext cx="4334467" cy="29714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1783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a:off x="7231469" y="0"/>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0487C70E-B280-3FA7-F434-AA7A60124F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84896" y="87278"/>
            <a:ext cx="755390" cy="432395"/>
          </a:xfrm>
          <a:prstGeom prst="rect">
            <a:avLst/>
          </a:prstGeom>
        </p:spPr>
      </p:pic>
      <p:sp>
        <p:nvSpPr>
          <p:cNvPr id="7" name="Google Shape;901;p37">
            <a:extLst>
              <a:ext uri="{FF2B5EF4-FFF2-40B4-BE49-F238E27FC236}">
                <a16:creationId xmlns:a16="http://schemas.microsoft.com/office/drawing/2014/main" id="{08E20264-EA0B-E9FD-3F11-DD902D69DEB9}"/>
              </a:ext>
            </a:extLst>
          </p:cNvPr>
          <p:cNvSpPr txBox="1">
            <a:spLocks/>
          </p:cNvSpPr>
          <p:nvPr/>
        </p:nvSpPr>
        <p:spPr>
          <a:xfrm>
            <a:off x="4684791" y="1340523"/>
            <a:ext cx="4255153"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nhường</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bánh,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kẹo</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2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2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5" name="Picture 4">
            <a:extLst>
              <a:ext uri="{FF2B5EF4-FFF2-40B4-BE49-F238E27FC236}">
                <a16:creationId xmlns:a16="http://schemas.microsoft.com/office/drawing/2014/main" id="{36A679BD-FF22-796F-07FF-75DFC490A012}"/>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159038" y="991328"/>
            <a:ext cx="4449337" cy="2619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93011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019"/>
        <p:cNvGrpSpPr/>
        <p:nvPr/>
      </p:nvGrpSpPr>
      <p:grpSpPr>
        <a:xfrm>
          <a:off x="0" y="0"/>
          <a:ext cx="0" cy="0"/>
          <a:chOff x="0" y="0"/>
          <a:chExt cx="0" cy="0"/>
        </a:xfrm>
      </p:grpSpPr>
      <p:grpSp>
        <p:nvGrpSpPr>
          <p:cNvPr id="1036" name="Google Shape;1036;p52"/>
          <p:cNvGrpSpPr/>
          <p:nvPr/>
        </p:nvGrpSpPr>
        <p:grpSpPr>
          <a:xfrm>
            <a:off x="5735656" y="3118362"/>
            <a:ext cx="1018500" cy="1756875"/>
            <a:chOff x="1671850" y="5693675"/>
            <a:chExt cx="1018500" cy="1756875"/>
          </a:xfrm>
        </p:grpSpPr>
        <p:sp>
          <p:nvSpPr>
            <p:cNvPr id="1037" name="Google Shape;1037;p52"/>
            <p:cNvSpPr/>
            <p:nvPr/>
          </p:nvSpPr>
          <p:spPr>
            <a:xfrm>
              <a:off x="1973150" y="6647950"/>
              <a:ext cx="178400" cy="199575"/>
            </a:xfrm>
            <a:custGeom>
              <a:avLst/>
              <a:gdLst/>
              <a:ahLst/>
              <a:cxnLst/>
              <a:rect l="l" t="t" r="r" b="b"/>
              <a:pathLst>
                <a:path w="7136" h="7983" extrusionOk="0">
                  <a:moveTo>
                    <a:pt x="6613" y="5615"/>
                  </a:moveTo>
                  <a:cubicBezTo>
                    <a:pt x="6589" y="5657"/>
                    <a:pt x="6566" y="5698"/>
                    <a:pt x="6544" y="5737"/>
                  </a:cubicBezTo>
                  <a:lnTo>
                    <a:pt x="6544" y="5737"/>
                  </a:lnTo>
                  <a:cubicBezTo>
                    <a:pt x="6554" y="5722"/>
                    <a:pt x="6575" y="5683"/>
                    <a:pt x="6613" y="5615"/>
                  </a:cubicBezTo>
                  <a:close/>
                  <a:moveTo>
                    <a:pt x="5691" y="1"/>
                  </a:moveTo>
                  <a:cubicBezTo>
                    <a:pt x="5061" y="1"/>
                    <a:pt x="4233" y="478"/>
                    <a:pt x="3872" y="1095"/>
                  </a:cubicBezTo>
                  <a:cubicBezTo>
                    <a:pt x="3181" y="2267"/>
                    <a:pt x="1570" y="2999"/>
                    <a:pt x="628" y="4004"/>
                  </a:cubicBezTo>
                  <a:cubicBezTo>
                    <a:pt x="147" y="4485"/>
                    <a:pt x="1" y="5301"/>
                    <a:pt x="398" y="5887"/>
                  </a:cubicBezTo>
                  <a:cubicBezTo>
                    <a:pt x="880" y="6619"/>
                    <a:pt x="2344" y="7351"/>
                    <a:pt x="3139" y="7707"/>
                  </a:cubicBezTo>
                  <a:cubicBezTo>
                    <a:pt x="3524" y="7888"/>
                    <a:pt x="3890" y="7982"/>
                    <a:pt x="4233" y="7982"/>
                  </a:cubicBezTo>
                  <a:cubicBezTo>
                    <a:pt x="4841" y="7982"/>
                    <a:pt x="5376" y="7687"/>
                    <a:pt x="5818" y="7058"/>
                  </a:cubicBezTo>
                  <a:cubicBezTo>
                    <a:pt x="6027" y="6765"/>
                    <a:pt x="6194" y="6452"/>
                    <a:pt x="6341" y="6138"/>
                  </a:cubicBezTo>
                  <a:cubicBezTo>
                    <a:pt x="6405" y="5992"/>
                    <a:pt x="6470" y="5872"/>
                    <a:pt x="6544" y="5737"/>
                  </a:cubicBezTo>
                  <a:lnTo>
                    <a:pt x="6544" y="5737"/>
                  </a:lnTo>
                  <a:cubicBezTo>
                    <a:pt x="6541" y="5743"/>
                    <a:pt x="6539" y="5745"/>
                    <a:pt x="6539" y="5745"/>
                  </a:cubicBezTo>
                  <a:cubicBezTo>
                    <a:pt x="6531" y="5745"/>
                    <a:pt x="6889" y="5049"/>
                    <a:pt x="6905" y="5049"/>
                  </a:cubicBezTo>
                  <a:cubicBezTo>
                    <a:pt x="6905" y="5049"/>
                    <a:pt x="6906" y="5049"/>
                    <a:pt x="6906" y="5050"/>
                  </a:cubicBezTo>
                  <a:cubicBezTo>
                    <a:pt x="7031" y="4568"/>
                    <a:pt x="6927" y="4024"/>
                    <a:pt x="6927" y="3543"/>
                  </a:cubicBezTo>
                  <a:cubicBezTo>
                    <a:pt x="6927" y="3125"/>
                    <a:pt x="7136" y="2748"/>
                    <a:pt x="7115" y="2288"/>
                  </a:cubicBezTo>
                  <a:cubicBezTo>
                    <a:pt x="7052" y="1555"/>
                    <a:pt x="6989" y="300"/>
                    <a:pt x="6299" y="237"/>
                  </a:cubicBezTo>
                  <a:cubicBezTo>
                    <a:pt x="6152" y="73"/>
                    <a:pt x="5937" y="1"/>
                    <a:pt x="56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52"/>
            <p:cNvSpPr/>
            <p:nvPr/>
          </p:nvSpPr>
          <p:spPr>
            <a:xfrm>
              <a:off x="2397900" y="6609400"/>
              <a:ext cx="150675" cy="161575"/>
            </a:xfrm>
            <a:custGeom>
              <a:avLst/>
              <a:gdLst/>
              <a:ahLst/>
              <a:cxnLst/>
              <a:rect l="l" t="t" r="r" b="b"/>
              <a:pathLst>
                <a:path w="6027" h="6463" extrusionOk="0">
                  <a:moveTo>
                    <a:pt x="820" y="1"/>
                  </a:moveTo>
                  <a:cubicBezTo>
                    <a:pt x="597" y="1"/>
                    <a:pt x="418" y="177"/>
                    <a:pt x="273" y="587"/>
                  </a:cubicBezTo>
                  <a:cubicBezTo>
                    <a:pt x="1" y="1382"/>
                    <a:pt x="273" y="2009"/>
                    <a:pt x="524" y="2784"/>
                  </a:cubicBezTo>
                  <a:cubicBezTo>
                    <a:pt x="570" y="2939"/>
                    <a:pt x="594" y="3025"/>
                    <a:pt x="603" y="3025"/>
                  </a:cubicBezTo>
                  <a:cubicBezTo>
                    <a:pt x="606" y="3025"/>
                    <a:pt x="608" y="3014"/>
                    <a:pt x="608" y="2993"/>
                  </a:cubicBezTo>
                  <a:lnTo>
                    <a:pt x="608" y="3265"/>
                  </a:lnTo>
                  <a:cubicBezTo>
                    <a:pt x="608" y="3641"/>
                    <a:pt x="1172" y="4018"/>
                    <a:pt x="1235" y="4416"/>
                  </a:cubicBezTo>
                  <a:cubicBezTo>
                    <a:pt x="1361" y="5190"/>
                    <a:pt x="942" y="5901"/>
                    <a:pt x="1507" y="6299"/>
                  </a:cubicBezTo>
                  <a:cubicBezTo>
                    <a:pt x="1671" y="6416"/>
                    <a:pt x="1804" y="6463"/>
                    <a:pt x="1924" y="6463"/>
                  </a:cubicBezTo>
                  <a:cubicBezTo>
                    <a:pt x="2231" y="6463"/>
                    <a:pt x="2451" y="6154"/>
                    <a:pt x="2888" y="5943"/>
                  </a:cubicBezTo>
                  <a:cubicBezTo>
                    <a:pt x="3432" y="5818"/>
                    <a:pt x="3830" y="5399"/>
                    <a:pt x="4374" y="5085"/>
                  </a:cubicBezTo>
                  <a:cubicBezTo>
                    <a:pt x="5734" y="4437"/>
                    <a:pt x="6027" y="3851"/>
                    <a:pt x="4541" y="3097"/>
                  </a:cubicBezTo>
                  <a:cubicBezTo>
                    <a:pt x="3934" y="2784"/>
                    <a:pt x="3704" y="2721"/>
                    <a:pt x="3223" y="2281"/>
                  </a:cubicBezTo>
                  <a:lnTo>
                    <a:pt x="2930" y="1968"/>
                  </a:lnTo>
                  <a:cubicBezTo>
                    <a:pt x="2700" y="1716"/>
                    <a:pt x="2553" y="1424"/>
                    <a:pt x="2261" y="1193"/>
                  </a:cubicBezTo>
                  <a:cubicBezTo>
                    <a:pt x="1903" y="911"/>
                    <a:pt x="1698" y="138"/>
                    <a:pt x="1371" y="138"/>
                  </a:cubicBezTo>
                  <a:cubicBezTo>
                    <a:pt x="1334" y="138"/>
                    <a:pt x="1296" y="147"/>
                    <a:pt x="1256" y="168"/>
                  </a:cubicBezTo>
                  <a:cubicBezTo>
                    <a:pt x="1094" y="60"/>
                    <a:pt x="950" y="1"/>
                    <a:pt x="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52"/>
            <p:cNvSpPr/>
            <p:nvPr/>
          </p:nvSpPr>
          <p:spPr>
            <a:xfrm>
              <a:off x="2062075" y="6970850"/>
              <a:ext cx="550" cy="25"/>
            </a:xfrm>
            <a:custGeom>
              <a:avLst/>
              <a:gdLst/>
              <a:ahLst/>
              <a:cxnLst/>
              <a:rect l="l" t="t" r="r" b="b"/>
              <a:pathLst>
                <a:path w="22" h="1" extrusionOk="0">
                  <a:moveTo>
                    <a:pt x="1" y="1"/>
                  </a:moveTo>
                  <a:cubicBezTo>
                    <a:pt x="1" y="1"/>
                    <a:pt x="22" y="1"/>
                    <a:pt x="1" y="1"/>
                  </a:cubicBezTo>
                  <a:cubicBezTo>
                    <a:pt x="22" y="1"/>
                    <a:pt x="22" y="1"/>
                    <a:pt x="1" y="1"/>
                  </a:cubicBezTo>
                  <a:close/>
                </a:path>
              </a:pathLst>
            </a:custGeom>
            <a:solidFill>
              <a:srgbClr val="FFC7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52"/>
            <p:cNvSpPr/>
            <p:nvPr/>
          </p:nvSpPr>
          <p:spPr>
            <a:xfrm>
              <a:off x="2044300" y="6626250"/>
              <a:ext cx="434700" cy="455400"/>
            </a:xfrm>
            <a:custGeom>
              <a:avLst/>
              <a:gdLst/>
              <a:ahLst/>
              <a:cxnLst/>
              <a:rect l="l" t="t" r="r" b="b"/>
              <a:pathLst>
                <a:path w="17388" h="18216" extrusionOk="0">
                  <a:moveTo>
                    <a:pt x="13232" y="0"/>
                  </a:moveTo>
                  <a:cubicBezTo>
                    <a:pt x="12592" y="0"/>
                    <a:pt x="11825" y="337"/>
                    <a:pt x="11320" y="645"/>
                  </a:cubicBezTo>
                  <a:lnTo>
                    <a:pt x="11069" y="645"/>
                  </a:lnTo>
                  <a:cubicBezTo>
                    <a:pt x="10441" y="645"/>
                    <a:pt x="9834" y="1377"/>
                    <a:pt x="9521" y="1942"/>
                  </a:cubicBezTo>
                  <a:cubicBezTo>
                    <a:pt x="9228" y="2465"/>
                    <a:pt x="9123" y="2947"/>
                    <a:pt x="9186" y="3532"/>
                  </a:cubicBezTo>
                  <a:lnTo>
                    <a:pt x="9144" y="3532"/>
                  </a:lnTo>
                  <a:cubicBezTo>
                    <a:pt x="9077" y="3540"/>
                    <a:pt x="9012" y="3543"/>
                    <a:pt x="8947" y="3543"/>
                  </a:cubicBezTo>
                  <a:cubicBezTo>
                    <a:pt x="8276" y="3543"/>
                    <a:pt x="7681" y="3174"/>
                    <a:pt x="7052" y="2926"/>
                  </a:cubicBezTo>
                  <a:cubicBezTo>
                    <a:pt x="7010" y="2905"/>
                    <a:pt x="7679" y="1315"/>
                    <a:pt x="7638" y="1273"/>
                  </a:cubicBezTo>
                  <a:cubicBezTo>
                    <a:pt x="7782" y="939"/>
                    <a:pt x="7647" y="850"/>
                    <a:pt x="7349" y="850"/>
                  </a:cubicBezTo>
                  <a:cubicBezTo>
                    <a:pt x="7008" y="850"/>
                    <a:pt x="6453" y="968"/>
                    <a:pt x="5861" y="968"/>
                  </a:cubicBezTo>
                  <a:cubicBezTo>
                    <a:pt x="5770" y="968"/>
                    <a:pt x="5679" y="965"/>
                    <a:pt x="5587" y="959"/>
                  </a:cubicBezTo>
                  <a:cubicBezTo>
                    <a:pt x="5524" y="959"/>
                    <a:pt x="5441" y="959"/>
                    <a:pt x="5357" y="938"/>
                  </a:cubicBezTo>
                  <a:cubicBezTo>
                    <a:pt x="5332" y="936"/>
                    <a:pt x="5306" y="936"/>
                    <a:pt x="5282" y="936"/>
                  </a:cubicBezTo>
                  <a:cubicBezTo>
                    <a:pt x="4645" y="936"/>
                    <a:pt x="4114" y="1440"/>
                    <a:pt x="3913" y="1963"/>
                  </a:cubicBezTo>
                  <a:cubicBezTo>
                    <a:pt x="3495" y="3156"/>
                    <a:pt x="3348" y="4411"/>
                    <a:pt x="2951" y="5625"/>
                  </a:cubicBezTo>
                  <a:cubicBezTo>
                    <a:pt x="2553" y="6859"/>
                    <a:pt x="2197" y="8073"/>
                    <a:pt x="1988" y="9370"/>
                  </a:cubicBezTo>
                  <a:cubicBezTo>
                    <a:pt x="1779" y="10584"/>
                    <a:pt x="1549" y="11944"/>
                    <a:pt x="1026" y="13095"/>
                  </a:cubicBezTo>
                  <a:cubicBezTo>
                    <a:pt x="921" y="13304"/>
                    <a:pt x="837" y="13513"/>
                    <a:pt x="754" y="13743"/>
                  </a:cubicBezTo>
                  <a:cubicBezTo>
                    <a:pt x="754" y="13743"/>
                    <a:pt x="754" y="13743"/>
                    <a:pt x="754" y="13743"/>
                  </a:cubicBezTo>
                  <a:cubicBezTo>
                    <a:pt x="767" y="13743"/>
                    <a:pt x="585" y="14468"/>
                    <a:pt x="644" y="14468"/>
                  </a:cubicBezTo>
                  <a:cubicBezTo>
                    <a:pt x="654" y="14468"/>
                    <a:pt x="672" y="14447"/>
                    <a:pt x="698" y="14397"/>
                  </a:cubicBezTo>
                  <a:lnTo>
                    <a:pt x="698" y="14397"/>
                  </a:lnTo>
                  <a:cubicBezTo>
                    <a:pt x="456" y="14873"/>
                    <a:pt x="333" y="15426"/>
                    <a:pt x="210" y="15919"/>
                  </a:cubicBezTo>
                  <a:cubicBezTo>
                    <a:pt x="0" y="16861"/>
                    <a:pt x="503" y="17760"/>
                    <a:pt x="1486" y="18032"/>
                  </a:cubicBezTo>
                  <a:cubicBezTo>
                    <a:pt x="1792" y="18126"/>
                    <a:pt x="2100" y="18160"/>
                    <a:pt x="2409" y="18160"/>
                  </a:cubicBezTo>
                  <a:cubicBezTo>
                    <a:pt x="3282" y="18160"/>
                    <a:pt x="4162" y="17886"/>
                    <a:pt x="5043" y="17886"/>
                  </a:cubicBezTo>
                  <a:cubicBezTo>
                    <a:pt x="6821" y="17886"/>
                    <a:pt x="8525" y="18203"/>
                    <a:pt x="10331" y="18203"/>
                  </a:cubicBezTo>
                  <a:cubicBezTo>
                    <a:pt x="10437" y="18203"/>
                    <a:pt x="10544" y="18202"/>
                    <a:pt x="10651" y="18200"/>
                  </a:cubicBezTo>
                  <a:cubicBezTo>
                    <a:pt x="11529" y="18179"/>
                    <a:pt x="12429" y="18116"/>
                    <a:pt x="13308" y="18116"/>
                  </a:cubicBezTo>
                  <a:cubicBezTo>
                    <a:pt x="13790" y="18116"/>
                    <a:pt x="14244" y="18216"/>
                    <a:pt x="14705" y="18216"/>
                  </a:cubicBezTo>
                  <a:cubicBezTo>
                    <a:pt x="14804" y="18216"/>
                    <a:pt x="14903" y="18211"/>
                    <a:pt x="15003" y="18200"/>
                  </a:cubicBezTo>
                  <a:cubicBezTo>
                    <a:pt x="16781" y="18012"/>
                    <a:pt x="17388" y="16735"/>
                    <a:pt x="17388" y="15208"/>
                  </a:cubicBezTo>
                  <a:cubicBezTo>
                    <a:pt x="17367" y="13869"/>
                    <a:pt x="17074" y="12509"/>
                    <a:pt x="16802" y="11190"/>
                  </a:cubicBezTo>
                  <a:cubicBezTo>
                    <a:pt x="16446" y="9454"/>
                    <a:pt x="16342" y="7759"/>
                    <a:pt x="16049" y="6022"/>
                  </a:cubicBezTo>
                  <a:cubicBezTo>
                    <a:pt x="15840" y="4620"/>
                    <a:pt x="15463" y="3156"/>
                    <a:pt x="14668" y="1963"/>
                  </a:cubicBezTo>
                  <a:cubicBezTo>
                    <a:pt x="14438" y="1628"/>
                    <a:pt x="14333" y="436"/>
                    <a:pt x="14040" y="289"/>
                  </a:cubicBezTo>
                  <a:cubicBezTo>
                    <a:pt x="13833" y="82"/>
                    <a:pt x="13548" y="0"/>
                    <a:pt x="13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52"/>
            <p:cNvSpPr/>
            <p:nvPr/>
          </p:nvSpPr>
          <p:spPr>
            <a:xfrm>
              <a:off x="2040125" y="7063700"/>
              <a:ext cx="448300" cy="229825"/>
            </a:xfrm>
            <a:custGeom>
              <a:avLst/>
              <a:gdLst/>
              <a:ahLst/>
              <a:cxnLst/>
              <a:rect l="l" t="t" r="r" b="b"/>
              <a:pathLst>
                <a:path w="17932" h="9193" extrusionOk="0">
                  <a:moveTo>
                    <a:pt x="10152" y="3675"/>
                  </a:moveTo>
                  <a:lnTo>
                    <a:pt x="10152" y="3675"/>
                  </a:lnTo>
                  <a:cubicBezTo>
                    <a:pt x="10321" y="3681"/>
                    <a:pt x="10406" y="3692"/>
                    <a:pt x="10368" y="3692"/>
                  </a:cubicBezTo>
                  <a:cubicBezTo>
                    <a:pt x="10345" y="3692"/>
                    <a:pt x="10276" y="3688"/>
                    <a:pt x="10152" y="3675"/>
                  </a:cubicBezTo>
                  <a:close/>
                  <a:moveTo>
                    <a:pt x="15693" y="0"/>
                  </a:moveTo>
                  <a:cubicBezTo>
                    <a:pt x="14708" y="0"/>
                    <a:pt x="13520" y="457"/>
                    <a:pt x="12763" y="765"/>
                  </a:cubicBezTo>
                  <a:cubicBezTo>
                    <a:pt x="11970" y="440"/>
                    <a:pt x="11032" y="371"/>
                    <a:pt x="10107" y="371"/>
                  </a:cubicBezTo>
                  <a:cubicBezTo>
                    <a:pt x="9422" y="371"/>
                    <a:pt x="8745" y="409"/>
                    <a:pt x="8139" y="409"/>
                  </a:cubicBezTo>
                  <a:cubicBezTo>
                    <a:pt x="7611" y="409"/>
                    <a:pt x="7087" y="393"/>
                    <a:pt x="6568" y="393"/>
                  </a:cubicBezTo>
                  <a:cubicBezTo>
                    <a:pt x="5399" y="393"/>
                    <a:pt x="4254" y="473"/>
                    <a:pt x="3139" y="995"/>
                  </a:cubicBezTo>
                  <a:cubicBezTo>
                    <a:pt x="3119" y="1004"/>
                    <a:pt x="3095" y="1009"/>
                    <a:pt x="3067" y="1009"/>
                  </a:cubicBezTo>
                  <a:cubicBezTo>
                    <a:pt x="2825" y="1009"/>
                    <a:pt x="2290" y="682"/>
                    <a:pt x="2062" y="682"/>
                  </a:cubicBezTo>
                  <a:cubicBezTo>
                    <a:pt x="2031" y="682"/>
                    <a:pt x="2006" y="688"/>
                    <a:pt x="1988" y="702"/>
                  </a:cubicBezTo>
                  <a:cubicBezTo>
                    <a:pt x="1938" y="697"/>
                    <a:pt x="1889" y="694"/>
                    <a:pt x="1839" y="694"/>
                  </a:cubicBezTo>
                  <a:cubicBezTo>
                    <a:pt x="1468" y="694"/>
                    <a:pt x="1100" y="840"/>
                    <a:pt x="879" y="1246"/>
                  </a:cubicBezTo>
                  <a:cubicBezTo>
                    <a:pt x="774" y="1434"/>
                    <a:pt x="1255" y="2292"/>
                    <a:pt x="1193" y="2501"/>
                  </a:cubicBezTo>
                  <a:cubicBezTo>
                    <a:pt x="1046" y="2711"/>
                    <a:pt x="942" y="2962"/>
                    <a:pt x="921" y="3192"/>
                  </a:cubicBezTo>
                  <a:cubicBezTo>
                    <a:pt x="607" y="4133"/>
                    <a:pt x="398" y="5180"/>
                    <a:pt x="272" y="6037"/>
                  </a:cubicBezTo>
                  <a:cubicBezTo>
                    <a:pt x="146" y="6895"/>
                    <a:pt x="0" y="7921"/>
                    <a:pt x="690" y="8611"/>
                  </a:cubicBezTo>
                  <a:cubicBezTo>
                    <a:pt x="1151" y="9071"/>
                    <a:pt x="1883" y="9155"/>
                    <a:pt x="2511" y="9176"/>
                  </a:cubicBezTo>
                  <a:cubicBezTo>
                    <a:pt x="2674" y="9186"/>
                    <a:pt x="2865" y="9193"/>
                    <a:pt x="3072" y="9193"/>
                  </a:cubicBezTo>
                  <a:cubicBezTo>
                    <a:pt x="4169" y="9193"/>
                    <a:pt x="5733" y="9003"/>
                    <a:pt x="6172" y="8088"/>
                  </a:cubicBezTo>
                  <a:cubicBezTo>
                    <a:pt x="6800" y="6749"/>
                    <a:pt x="7386" y="5326"/>
                    <a:pt x="7574" y="3840"/>
                  </a:cubicBezTo>
                  <a:lnTo>
                    <a:pt x="7574" y="3715"/>
                  </a:lnTo>
                  <a:lnTo>
                    <a:pt x="7574" y="3673"/>
                  </a:lnTo>
                  <a:lnTo>
                    <a:pt x="9981" y="3673"/>
                  </a:lnTo>
                  <a:cubicBezTo>
                    <a:pt x="9983" y="3673"/>
                    <a:pt x="9985" y="3673"/>
                    <a:pt x="9987" y="3673"/>
                  </a:cubicBezTo>
                  <a:lnTo>
                    <a:pt x="9987" y="3673"/>
                  </a:lnTo>
                  <a:cubicBezTo>
                    <a:pt x="9299" y="3711"/>
                    <a:pt x="10609" y="4384"/>
                    <a:pt x="10629" y="4384"/>
                  </a:cubicBezTo>
                  <a:cubicBezTo>
                    <a:pt x="10629" y="4656"/>
                    <a:pt x="10608" y="4908"/>
                    <a:pt x="10566" y="5117"/>
                  </a:cubicBezTo>
                  <a:cubicBezTo>
                    <a:pt x="10504" y="6372"/>
                    <a:pt x="10629" y="8360"/>
                    <a:pt x="12178" y="8778"/>
                  </a:cubicBezTo>
                  <a:cubicBezTo>
                    <a:pt x="12521" y="8875"/>
                    <a:pt x="13079" y="8926"/>
                    <a:pt x="13702" y="8926"/>
                  </a:cubicBezTo>
                  <a:cubicBezTo>
                    <a:pt x="14975" y="8926"/>
                    <a:pt x="16519" y="8712"/>
                    <a:pt x="17053" y="8234"/>
                  </a:cubicBezTo>
                  <a:cubicBezTo>
                    <a:pt x="17932" y="7523"/>
                    <a:pt x="17785" y="6100"/>
                    <a:pt x="17639" y="5096"/>
                  </a:cubicBezTo>
                  <a:cubicBezTo>
                    <a:pt x="17618" y="4887"/>
                    <a:pt x="17555" y="4677"/>
                    <a:pt x="17534" y="4447"/>
                  </a:cubicBezTo>
                  <a:cubicBezTo>
                    <a:pt x="17534" y="4384"/>
                    <a:pt x="17513" y="4238"/>
                    <a:pt x="17513" y="4154"/>
                  </a:cubicBezTo>
                  <a:cubicBezTo>
                    <a:pt x="17513" y="3422"/>
                    <a:pt x="17597" y="1413"/>
                    <a:pt x="17157" y="702"/>
                  </a:cubicBezTo>
                  <a:cubicBezTo>
                    <a:pt x="16857" y="183"/>
                    <a:pt x="16316" y="0"/>
                    <a:pt x="156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2"/>
            <p:cNvSpPr/>
            <p:nvPr/>
          </p:nvSpPr>
          <p:spPr>
            <a:xfrm>
              <a:off x="1996175" y="7391000"/>
              <a:ext cx="104650" cy="58700"/>
            </a:xfrm>
            <a:custGeom>
              <a:avLst/>
              <a:gdLst/>
              <a:ahLst/>
              <a:cxnLst/>
              <a:rect l="l" t="t" r="r" b="b"/>
              <a:pathLst>
                <a:path w="4186" h="2348" extrusionOk="0">
                  <a:moveTo>
                    <a:pt x="2860" y="0"/>
                  </a:moveTo>
                  <a:cubicBezTo>
                    <a:pt x="2608" y="0"/>
                    <a:pt x="2371" y="30"/>
                    <a:pt x="2135" y="59"/>
                  </a:cubicBezTo>
                  <a:cubicBezTo>
                    <a:pt x="2009" y="80"/>
                    <a:pt x="1884" y="80"/>
                    <a:pt x="1737" y="122"/>
                  </a:cubicBezTo>
                  <a:cubicBezTo>
                    <a:pt x="1674" y="122"/>
                    <a:pt x="1570" y="143"/>
                    <a:pt x="1486" y="143"/>
                  </a:cubicBezTo>
                  <a:cubicBezTo>
                    <a:pt x="1423" y="154"/>
                    <a:pt x="1381" y="159"/>
                    <a:pt x="1366" y="159"/>
                  </a:cubicBezTo>
                  <a:cubicBezTo>
                    <a:pt x="1350" y="159"/>
                    <a:pt x="1360" y="154"/>
                    <a:pt x="1402" y="143"/>
                  </a:cubicBezTo>
                  <a:cubicBezTo>
                    <a:pt x="1300" y="110"/>
                    <a:pt x="1198" y="95"/>
                    <a:pt x="1098" y="95"/>
                  </a:cubicBezTo>
                  <a:cubicBezTo>
                    <a:pt x="506" y="95"/>
                    <a:pt x="0" y="637"/>
                    <a:pt x="0" y="1210"/>
                  </a:cubicBezTo>
                  <a:cubicBezTo>
                    <a:pt x="0" y="1786"/>
                    <a:pt x="496" y="2348"/>
                    <a:pt x="1061" y="2348"/>
                  </a:cubicBezTo>
                  <a:cubicBezTo>
                    <a:pt x="1173" y="2348"/>
                    <a:pt x="1288" y="2326"/>
                    <a:pt x="1402" y="2277"/>
                  </a:cubicBezTo>
                  <a:cubicBezTo>
                    <a:pt x="1925" y="2068"/>
                    <a:pt x="2825" y="2026"/>
                    <a:pt x="3474" y="1922"/>
                  </a:cubicBezTo>
                  <a:cubicBezTo>
                    <a:pt x="3892" y="1859"/>
                    <a:pt x="4185" y="1378"/>
                    <a:pt x="4185" y="980"/>
                  </a:cubicBezTo>
                  <a:cubicBezTo>
                    <a:pt x="4143" y="436"/>
                    <a:pt x="3704" y="59"/>
                    <a:pt x="3181" y="18"/>
                  </a:cubicBezTo>
                  <a:cubicBezTo>
                    <a:pt x="3071" y="5"/>
                    <a:pt x="2964" y="0"/>
                    <a:pt x="2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2"/>
            <p:cNvSpPr/>
            <p:nvPr/>
          </p:nvSpPr>
          <p:spPr>
            <a:xfrm>
              <a:off x="2394250" y="7369525"/>
              <a:ext cx="153800" cy="78500"/>
            </a:xfrm>
            <a:custGeom>
              <a:avLst/>
              <a:gdLst/>
              <a:ahLst/>
              <a:cxnLst/>
              <a:rect l="l" t="t" r="r" b="b"/>
              <a:pathLst>
                <a:path w="6152" h="3140" extrusionOk="0">
                  <a:moveTo>
                    <a:pt x="2929" y="0"/>
                  </a:moveTo>
                  <a:cubicBezTo>
                    <a:pt x="2524" y="0"/>
                    <a:pt x="2120" y="48"/>
                    <a:pt x="1716" y="61"/>
                  </a:cubicBezTo>
                  <a:cubicBezTo>
                    <a:pt x="20" y="81"/>
                    <a:pt x="1" y="2719"/>
                    <a:pt x="1658" y="2719"/>
                  </a:cubicBezTo>
                  <a:cubicBezTo>
                    <a:pt x="1677" y="2719"/>
                    <a:pt x="1696" y="2719"/>
                    <a:pt x="1716" y="2718"/>
                  </a:cubicBezTo>
                  <a:cubicBezTo>
                    <a:pt x="2050" y="2704"/>
                    <a:pt x="2383" y="2657"/>
                    <a:pt x="2717" y="2657"/>
                  </a:cubicBezTo>
                  <a:cubicBezTo>
                    <a:pt x="2906" y="2657"/>
                    <a:pt x="3096" y="2672"/>
                    <a:pt x="3285" y="2718"/>
                  </a:cubicBezTo>
                  <a:cubicBezTo>
                    <a:pt x="3557" y="2802"/>
                    <a:pt x="3808" y="3011"/>
                    <a:pt x="4101" y="3094"/>
                  </a:cubicBezTo>
                  <a:cubicBezTo>
                    <a:pt x="4224" y="3125"/>
                    <a:pt x="4346" y="3140"/>
                    <a:pt x="4467" y="3140"/>
                  </a:cubicBezTo>
                  <a:cubicBezTo>
                    <a:pt x="4762" y="3140"/>
                    <a:pt x="5054" y="3054"/>
                    <a:pt x="5336" y="2906"/>
                  </a:cubicBezTo>
                  <a:cubicBezTo>
                    <a:pt x="6152" y="2404"/>
                    <a:pt x="6005" y="1316"/>
                    <a:pt x="5315" y="793"/>
                  </a:cubicBezTo>
                  <a:cubicBezTo>
                    <a:pt x="4896" y="500"/>
                    <a:pt x="4373" y="270"/>
                    <a:pt x="3787" y="102"/>
                  </a:cubicBezTo>
                  <a:cubicBezTo>
                    <a:pt x="3501" y="24"/>
                    <a:pt x="3215" y="0"/>
                    <a:pt x="2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2"/>
            <p:cNvSpPr/>
            <p:nvPr/>
          </p:nvSpPr>
          <p:spPr>
            <a:xfrm>
              <a:off x="1751725" y="6151225"/>
              <a:ext cx="918225" cy="571725"/>
            </a:xfrm>
            <a:custGeom>
              <a:avLst/>
              <a:gdLst/>
              <a:ahLst/>
              <a:cxnLst/>
              <a:rect l="l" t="t" r="r" b="b"/>
              <a:pathLst>
                <a:path w="36729" h="22869" extrusionOk="0">
                  <a:moveTo>
                    <a:pt x="25288" y="1"/>
                  </a:moveTo>
                  <a:cubicBezTo>
                    <a:pt x="23964" y="1"/>
                    <a:pt x="23491" y="451"/>
                    <a:pt x="21517" y="647"/>
                  </a:cubicBezTo>
                  <a:cubicBezTo>
                    <a:pt x="20784" y="710"/>
                    <a:pt x="20052" y="815"/>
                    <a:pt x="19320" y="1003"/>
                  </a:cubicBezTo>
                  <a:cubicBezTo>
                    <a:pt x="18998" y="546"/>
                    <a:pt x="18455" y="319"/>
                    <a:pt x="17909" y="319"/>
                  </a:cubicBezTo>
                  <a:cubicBezTo>
                    <a:pt x="17104" y="319"/>
                    <a:pt x="16293" y="813"/>
                    <a:pt x="16181" y="1798"/>
                  </a:cubicBezTo>
                  <a:cubicBezTo>
                    <a:pt x="16136" y="1801"/>
                    <a:pt x="16091" y="1802"/>
                    <a:pt x="16045" y="1802"/>
                  </a:cubicBezTo>
                  <a:cubicBezTo>
                    <a:pt x="15772" y="1802"/>
                    <a:pt x="15491" y="1756"/>
                    <a:pt x="15239" y="1756"/>
                  </a:cubicBezTo>
                  <a:cubicBezTo>
                    <a:pt x="14926" y="1798"/>
                    <a:pt x="14612" y="1840"/>
                    <a:pt x="14319" y="1924"/>
                  </a:cubicBezTo>
                  <a:cubicBezTo>
                    <a:pt x="14050" y="1824"/>
                    <a:pt x="13773" y="1777"/>
                    <a:pt x="13499" y="1777"/>
                  </a:cubicBezTo>
                  <a:cubicBezTo>
                    <a:pt x="13196" y="1777"/>
                    <a:pt x="12899" y="1835"/>
                    <a:pt x="12624" y="1945"/>
                  </a:cubicBezTo>
                  <a:cubicBezTo>
                    <a:pt x="12247" y="1463"/>
                    <a:pt x="11677" y="1191"/>
                    <a:pt x="11110" y="1191"/>
                  </a:cubicBezTo>
                  <a:cubicBezTo>
                    <a:pt x="10542" y="1191"/>
                    <a:pt x="9977" y="1463"/>
                    <a:pt x="9611" y="2070"/>
                  </a:cubicBezTo>
                  <a:cubicBezTo>
                    <a:pt x="9527" y="2217"/>
                    <a:pt x="9465" y="2363"/>
                    <a:pt x="9381" y="2530"/>
                  </a:cubicBezTo>
                  <a:cubicBezTo>
                    <a:pt x="9282" y="2513"/>
                    <a:pt x="9181" y="2504"/>
                    <a:pt x="9080" y="2504"/>
                  </a:cubicBezTo>
                  <a:cubicBezTo>
                    <a:pt x="8584" y="2504"/>
                    <a:pt x="8072" y="2713"/>
                    <a:pt x="7602" y="3095"/>
                  </a:cubicBezTo>
                  <a:cubicBezTo>
                    <a:pt x="7330" y="3305"/>
                    <a:pt x="7100" y="3577"/>
                    <a:pt x="6912" y="3849"/>
                  </a:cubicBezTo>
                  <a:cubicBezTo>
                    <a:pt x="6431" y="4246"/>
                    <a:pt x="5970" y="4769"/>
                    <a:pt x="5719" y="5188"/>
                  </a:cubicBezTo>
                  <a:cubicBezTo>
                    <a:pt x="5405" y="5732"/>
                    <a:pt x="5112" y="6401"/>
                    <a:pt x="4903" y="7071"/>
                  </a:cubicBezTo>
                  <a:cubicBezTo>
                    <a:pt x="4380" y="6652"/>
                    <a:pt x="3648" y="6443"/>
                    <a:pt x="3020" y="6422"/>
                  </a:cubicBezTo>
                  <a:cubicBezTo>
                    <a:pt x="2981" y="6420"/>
                    <a:pt x="2942" y="6419"/>
                    <a:pt x="2903" y="6419"/>
                  </a:cubicBezTo>
                  <a:cubicBezTo>
                    <a:pt x="1584" y="6419"/>
                    <a:pt x="0" y="7431"/>
                    <a:pt x="467" y="8975"/>
                  </a:cubicBezTo>
                  <a:cubicBezTo>
                    <a:pt x="886" y="10377"/>
                    <a:pt x="1032" y="11423"/>
                    <a:pt x="2309" y="11569"/>
                  </a:cubicBezTo>
                  <a:cubicBezTo>
                    <a:pt x="2429" y="11586"/>
                    <a:pt x="2561" y="11592"/>
                    <a:pt x="2700" y="11592"/>
                  </a:cubicBezTo>
                  <a:cubicBezTo>
                    <a:pt x="3117" y="11592"/>
                    <a:pt x="3600" y="11537"/>
                    <a:pt x="4052" y="11537"/>
                  </a:cubicBezTo>
                  <a:cubicBezTo>
                    <a:pt x="4231" y="11537"/>
                    <a:pt x="4405" y="11545"/>
                    <a:pt x="4568" y="11569"/>
                  </a:cubicBezTo>
                  <a:cubicBezTo>
                    <a:pt x="4673" y="11569"/>
                    <a:pt x="4778" y="11590"/>
                    <a:pt x="4882" y="11590"/>
                  </a:cubicBezTo>
                  <a:cubicBezTo>
                    <a:pt x="5175" y="13097"/>
                    <a:pt x="5970" y="15085"/>
                    <a:pt x="6765" y="16361"/>
                  </a:cubicBezTo>
                  <a:cubicBezTo>
                    <a:pt x="7540" y="17658"/>
                    <a:pt x="9297" y="18077"/>
                    <a:pt x="10532" y="18997"/>
                  </a:cubicBezTo>
                  <a:cubicBezTo>
                    <a:pt x="11934" y="20043"/>
                    <a:pt x="13859" y="20169"/>
                    <a:pt x="15553" y="20357"/>
                  </a:cubicBezTo>
                  <a:cubicBezTo>
                    <a:pt x="16275" y="20441"/>
                    <a:pt x="16903" y="20483"/>
                    <a:pt x="17525" y="20483"/>
                  </a:cubicBezTo>
                  <a:cubicBezTo>
                    <a:pt x="18148" y="20483"/>
                    <a:pt x="18765" y="20441"/>
                    <a:pt x="19466" y="20357"/>
                  </a:cubicBezTo>
                  <a:lnTo>
                    <a:pt x="19466" y="20357"/>
                  </a:lnTo>
                  <a:cubicBezTo>
                    <a:pt x="19466" y="20483"/>
                    <a:pt x="19445" y="20860"/>
                    <a:pt x="19445" y="20985"/>
                  </a:cubicBezTo>
                  <a:cubicBezTo>
                    <a:pt x="19341" y="21173"/>
                    <a:pt x="19299" y="21383"/>
                    <a:pt x="19299" y="21592"/>
                  </a:cubicBezTo>
                  <a:cubicBezTo>
                    <a:pt x="19299" y="22261"/>
                    <a:pt x="19864" y="22868"/>
                    <a:pt x="20554" y="22868"/>
                  </a:cubicBezTo>
                  <a:cubicBezTo>
                    <a:pt x="21098" y="22868"/>
                    <a:pt x="21621" y="22471"/>
                    <a:pt x="21747" y="21927"/>
                  </a:cubicBezTo>
                  <a:cubicBezTo>
                    <a:pt x="21830" y="21613"/>
                    <a:pt x="21768" y="21278"/>
                    <a:pt x="21642" y="20985"/>
                  </a:cubicBezTo>
                  <a:lnTo>
                    <a:pt x="21642" y="20567"/>
                  </a:lnTo>
                  <a:cubicBezTo>
                    <a:pt x="21642" y="20441"/>
                    <a:pt x="21621" y="20336"/>
                    <a:pt x="21558" y="20211"/>
                  </a:cubicBezTo>
                  <a:cubicBezTo>
                    <a:pt x="22605" y="19918"/>
                    <a:pt x="23630" y="19541"/>
                    <a:pt x="24697" y="19227"/>
                  </a:cubicBezTo>
                  <a:cubicBezTo>
                    <a:pt x="26120" y="18809"/>
                    <a:pt x="27417" y="18600"/>
                    <a:pt x="28652" y="17742"/>
                  </a:cubicBezTo>
                  <a:cubicBezTo>
                    <a:pt x="29886" y="16884"/>
                    <a:pt x="30849" y="15754"/>
                    <a:pt x="31602" y="14478"/>
                  </a:cubicBezTo>
                  <a:cubicBezTo>
                    <a:pt x="32753" y="12511"/>
                    <a:pt x="33004" y="10314"/>
                    <a:pt x="33129" y="8117"/>
                  </a:cubicBezTo>
                  <a:cubicBezTo>
                    <a:pt x="33548" y="8075"/>
                    <a:pt x="33945" y="7824"/>
                    <a:pt x="34154" y="7447"/>
                  </a:cubicBezTo>
                  <a:cubicBezTo>
                    <a:pt x="34154" y="7406"/>
                    <a:pt x="34175" y="7385"/>
                    <a:pt x="34196" y="7364"/>
                  </a:cubicBezTo>
                  <a:lnTo>
                    <a:pt x="34364" y="7196"/>
                  </a:lnTo>
                  <a:lnTo>
                    <a:pt x="34426" y="7134"/>
                  </a:lnTo>
                  <a:cubicBezTo>
                    <a:pt x="34430" y="7130"/>
                    <a:pt x="34434" y="7128"/>
                    <a:pt x="34438" y="7128"/>
                  </a:cubicBezTo>
                  <a:cubicBezTo>
                    <a:pt x="34498" y="7128"/>
                    <a:pt x="34591" y="7554"/>
                    <a:pt x="34668" y="7554"/>
                  </a:cubicBezTo>
                  <a:cubicBezTo>
                    <a:pt x="34671" y="7554"/>
                    <a:pt x="34674" y="7554"/>
                    <a:pt x="34678" y="7552"/>
                  </a:cubicBezTo>
                  <a:cubicBezTo>
                    <a:pt x="35138" y="7175"/>
                    <a:pt x="36079" y="6422"/>
                    <a:pt x="36372" y="5899"/>
                  </a:cubicBezTo>
                  <a:cubicBezTo>
                    <a:pt x="36728" y="5167"/>
                    <a:pt x="35975" y="3472"/>
                    <a:pt x="35305" y="3074"/>
                  </a:cubicBezTo>
                  <a:cubicBezTo>
                    <a:pt x="35193" y="3008"/>
                    <a:pt x="35076" y="2978"/>
                    <a:pt x="34956" y="2978"/>
                  </a:cubicBezTo>
                  <a:cubicBezTo>
                    <a:pt x="34362" y="2978"/>
                    <a:pt x="33718" y="3710"/>
                    <a:pt x="33422" y="4267"/>
                  </a:cubicBezTo>
                  <a:cubicBezTo>
                    <a:pt x="33380" y="4309"/>
                    <a:pt x="33380" y="4330"/>
                    <a:pt x="33359" y="4372"/>
                  </a:cubicBezTo>
                  <a:lnTo>
                    <a:pt x="33234" y="4518"/>
                  </a:lnTo>
                  <a:cubicBezTo>
                    <a:pt x="33150" y="3723"/>
                    <a:pt x="32962" y="2949"/>
                    <a:pt x="32522" y="2321"/>
                  </a:cubicBezTo>
                  <a:cubicBezTo>
                    <a:pt x="31790" y="1296"/>
                    <a:pt x="27877" y="292"/>
                    <a:pt x="26664" y="124"/>
                  </a:cubicBezTo>
                  <a:cubicBezTo>
                    <a:pt x="26102" y="37"/>
                    <a:pt x="25661" y="1"/>
                    <a:pt x="252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52"/>
            <p:cNvSpPr/>
            <p:nvPr/>
          </p:nvSpPr>
          <p:spPr>
            <a:xfrm>
              <a:off x="1911950" y="6420250"/>
              <a:ext cx="127150" cy="135400"/>
            </a:xfrm>
            <a:custGeom>
              <a:avLst/>
              <a:gdLst/>
              <a:ahLst/>
              <a:cxnLst/>
              <a:rect l="l" t="t" r="r" b="b"/>
              <a:pathLst>
                <a:path w="5086" h="5416" extrusionOk="0">
                  <a:moveTo>
                    <a:pt x="2511" y="1"/>
                  </a:moveTo>
                  <a:cubicBezTo>
                    <a:pt x="2311" y="1"/>
                    <a:pt x="2113" y="31"/>
                    <a:pt x="1926" y="97"/>
                  </a:cubicBezTo>
                  <a:cubicBezTo>
                    <a:pt x="921" y="495"/>
                    <a:pt x="168" y="1520"/>
                    <a:pt x="126" y="2587"/>
                  </a:cubicBezTo>
                  <a:cubicBezTo>
                    <a:pt x="63" y="2775"/>
                    <a:pt x="1" y="2984"/>
                    <a:pt x="1" y="3194"/>
                  </a:cubicBezTo>
                  <a:cubicBezTo>
                    <a:pt x="1" y="3382"/>
                    <a:pt x="43" y="3570"/>
                    <a:pt x="63" y="3738"/>
                  </a:cubicBezTo>
                  <a:cubicBezTo>
                    <a:pt x="108" y="3872"/>
                    <a:pt x="258" y="4280"/>
                    <a:pt x="259" y="4280"/>
                  </a:cubicBezTo>
                  <a:cubicBezTo>
                    <a:pt x="259" y="4280"/>
                    <a:pt x="235" y="4212"/>
                    <a:pt x="168" y="4031"/>
                  </a:cubicBezTo>
                  <a:lnTo>
                    <a:pt x="168" y="4031"/>
                  </a:lnTo>
                  <a:cubicBezTo>
                    <a:pt x="440" y="4700"/>
                    <a:pt x="817" y="5077"/>
                    <a:pt x="1486" y="5328"/>
                  </a:cubicBezTo>
                  <a:cubicBezTo>
                    <a:pt x="1641" y="5390"/>
                    <a:pt x="1805" y="5415"/>
                    <a:pt x="1971" y="5415"/>
                  </a:cubicBezTo>
                  <a:cubicBezTo>
                    <a:pt x="2366" y="5415"/>
                    <a:pt x="2773" y="5272"/>
                    <a:pt x="3097" y="5140"/>
                  </a:cubicBezTo>
                  <a:cubicBezTo>
                    <a:pt x="3725" y="4889"/>
                    <a:pt x="4332" y="4261"/>
                    <a:pt x="4625" y="3654"/>
                  </a:cubicBezTo>
                  <a:cubicBezTo>
                    <a:pt x="5085" y="2650"/>
                    <a:pt x="5043" y="1541"/>
                    <a:pt x="4227" y="725"/>
                  </a:cubicBezTo>
                  <a:cubicBezTo>
                    <a:pt x="3783" y="297"/>
                    <a:pt x="3135" y="1"/>
                    <a:pt x="25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52"/>
            <p:cNvSpPr/>
            <p:nvPr/>
          </p:nvSpPr>
          <p:spPr>
            <a:xfrm>
              <a:off x="2436100" y="6357500"/>
              <a:ext cx="133925" cy="125300"/>
            </a:xfrm>
            <a:custGeom>
              <a:avLst/>
              <a:gdLst/>
              <a:ahLst/>
              <a:cxnLst/>
              <a:rect l="l" t="t" r="r" b="b"/>
              <a:pathLst>
                <a:path w="5357" h="5012" extrusionOk="0">
                  <a:moveTo>
                    <a:pt x="2303" y="1"/>
                  </a:moveTo>
                  <a:cubicBezTo>
                    <a:pt x="2155" y="1"/>
                    <a:pt x="2008" y="11"/>
                    <a:pt x="1862" y="33"/>
                  </a:cubicBezTo>
                  <a:cubicBezTo>
                    <a:pt x="733" y="180"/>
                    <a:pt x="0" y="1414"/>
                    <a:pt x="42" y="2502"/>
                  </a:cubicBezTo>
                  <a:cubicBezTo>
                    <a:pt x="118" y="3774"/>
                    <a:pt x="1055" y="5012"/>
                    <a:pt x="2337" y="5012"/>
                  </a:cubicBezTo>
                  <a:cubicBezTo>
                    <a:pt x="2469" y="5012"/>
                    <a:pt x="2603" y="4999"/>
                    <a:pt x="2741" y="4971"/>
                  </a:cubicBezTo>
                  <a:cubicBezTo>
                    <a:pt x="3055" y="4909"/>
                    <a:pt x="3369" y="4741"/>
                    <a:pt x="3599" y="4490"/>
                  </a:cubicBezTo>
                  <a:cubicBezTo>
                    <a:pt x="3704" y="4448"/>
                    <a:pt x="3850" y="4365"/>
                    <a:pt x="3913" y="4281"/>
                  </a:cubicBezTo>
                  <a:cubicBezTo>
                    <a:pt x="3976" y="4260"/>
                    <a:pt x="4018" y="4218"/>
                    <a:pt x="4080" y="4176"/>
                  </a:cubicBezTo>
                  <a:cubicBezTo>
                    <a:pt x="4436" y="4030"/>
                    <a:pt x="4750" y="3758"/>
                    <a:pt x="4938" y="3402"/>
                  </a:cubicBezTo>
                  <a:cubicBezTo>
                    <a:pt x="5064" y="3130"/>
                    <a:pt x="5147" y="2858"/>
                    <a:pt x="5147" y="2586"/>
                  </a:cubicBezTo>
                  <a:cubicBezTo>
                    <a:pt x="5357" y="1812"/>
                    <a:pt x="5022" y="849"/>
                    <a:pt x="4290" y="452"/>
                  </a:cubicBezTo>
                  <a:cubicBezTo>
                    <a:pt x="4018" y="285"/>
                    <a:pt x="3766" y="243"/>
                    <a:pt x="3474" y="201"/>
                  </a:cubicBezTo>
                  <a:cubicBezTo>
                    <a:pt x="3106" y="78"/>
                    <a:pt x="2705" y="1"/>
                    <a:pt x="230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2"/>
            <p:cNvSpPr/>
            <p:nvPr/>
          </p:nvSpPr>
          <p:spPr>
            <a:xfrm>
              <a:off x="2115600" y="6376600"/>
              <a:ext cx="29350" cy="22025"/>
            </a:xfrm>
            <a:custGeom>
              <a:avLst/>
              <a:gdLst/>
              <a:ahLst/>
              <a:cxnLst/>
              <a:rect l="l" t="t" r="r" b="b"/>
              <a:pathLst>
                <a:path w="1174" h="881" extrusionOk="0">
                  <a:moveTo>
                    <a:pt x="618" y="0"/>
                  </a:moveTo>
                  <a:cubicBezTo>
                    <a:pt x="605" y="0"/>
                    <a:pt x="593" y="1"/>
                    <a:pt x="580" y="2"/>
                  </a:cubicBezTo>
                  <a:cubicBezTo>
                    <a:pt x="1" y="22"/>
                    <a:pt x="55" y="881"/>
                    <a:pt x="582" y="881"/>
                  </a:cubicBezTo>
                  <a:cubicBezTo>
                    <a:pt x="588" y="881"/>
                    <a:pt x="594" y="881"/>
                    <a:pt x="601" y="881"/>
                  </a:cubicBezTo>
                  <a:cubicBezTo>
                    <a:pt x="1173" y="860"/>
                    <a:pt x="1146" y="0"/>
                    <a:pt x="6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52"/>
            <p:cNvSpPr/>
            <p:nvPr/>
          </p:nvSpPr>
          <p:spPr>
            <a:xfrm>
              <a:off x="2184475" y="6346500"/>
              <a:ext cx="13125" cy="8175"/>
            </a:xfrm>
            <a:custGeom>
              <a:avLst/>
              <a:gdLst/>
              <a:ahLst/>
              <a:cxnLst/>
              <a:rect l="l" t="t" r="r" b="b"/>
              <a:pathLst>
                <a:path w="525" h="327" extrusionOk="0">
                  <a:moveTo>
                    <a:pt x="367" y="1"/>
                  </a:moveTo>
                  <a:cubicBezTo>
                    <a:pt x="348" y="1"/>
                    <a:pt x="330" y="5"/>
                    <a:pt x="315" y="13"/>
                  </a:cubicBezTo>
                  <a:cubicBezTo>
                    <a:pt x="252" y="13"/>
                    <a:pt x="168" y="55"/>
                    <a:pt x="126" y="55"/>
                  </a:cubicBezTo>
                  <a:cubicBezTo>
                    <a:pt x="1" y="76"/>
                    <a:pt x="1" y="306"/>
                    <a:pt x="126" y="306"/>
                  </a:cubicBezTo>
                  <a:cubicBezTo>
                    <a:pt x="168" y="306"/>
                    <a:pt x="252" y="327"/>
                    <a:pt x="315" y="327"/>
                  </a:cubicBezTo>
                  <a:cubicBezTo>
                    <a:pt x="357" y="327"/>
                    <a:pt x="378" y="327"/>
                    <a:pt x="440" y="306"/>
                  </a:cubicBezTo>
                  <a:cubicBezTo>
                    <a:pt x="482" y="285"/>
                    <a:pt x="524" y="222"/>
                    <a:pt x="524" y="160"/>
                  </a:cubicBezTo>
                  <a:cubicBezTo>
                    <a:pt x="524" y="97"/>
                    <a:pt x="482" y="76"/>
                    <a:pt x="461" y="55"/>
                  </a:cubicBezTo>
                  <a:cubicBezTo>
                    <a:pt x="435" y="15"/>
                    <a:pt x="400" y="1"/>
                    <a:pt x="367" y="1"/>
                  </a:cubicBezTo>
                  <a:close/>
                </a:path>
              </a:pathLst>
            </a:custGeom>
            <a:solidFill>
              <a:srgbClr val="FF84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52"/>
            <p:cNvSpPr/>
            <p:nvPr/>
          </p:nvSpPr>
          <p:spPr>
            <a:xfrm>
              <a:off x="2244650" y="6385500"/>
              <a:ext cx="18675" cy="14700"/>
            </a:xfrm>
            <a:custGeom>
              <a:avLst/>
              <a:gdLst/>
              <a:ahLst/>
              <a:cxnLst/>
              <a:rect l="l" t="t" r="r" b="b"/>
              <a:pathLst>
                <a:path w="747" h="588" extrusionOk="0">
                  <a:moveTo>
                    <a:pt x="376" y="1"/>
                  </a:moveTo>
                  <a:cubicBezTo>
                    <a:pt x="369" y="1"/>
                    <a:pt x="363" y="1"/>
                    <a:pt x="356" y="1"/>
                  </a:cubicBezTo>
                  <a:cubicBezTo>
                    <a:pt x="0" y="22"/>
                    <a:pt x="21" y="587"/>
                    <a:pt x="377" y="587"/>
                  </a:cubicBezTo>
                  <a:cubicBezTo>
                    <a:pt x="747" y="546"/>
                    <a:pt x="733" y="1"/>
                    <a:pt x="3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52"/>
            <p:cNvSpPr/>
            <p:nvPr/>
          </p:nvSpPr>
          <p:spPr>
            <a:xfrm>
              <a:off x="2298525" y="6341575"/>
              <a:ext cx="22500" cy="19400"/>
            </a:xfrm>
            <a:custGeom>
              <a:avLst/>
              <a:gdLst/>
              <a:ahLst/>
              <a:cxnLst/>
              <a:rect l="l" t="t" r="r" b="b"/>
              <a:pathLst>
                <a:path w="900" h="776" extrusionOk="0">
                  <a:moveTo>
                    <a:pt x="502" y="1"/>
                  </a:moveTo>
                  <a:cubicBezTo>
                    <a:pt x="482" y="1"/>
                    <a:pt x="419" y="1"/>
                    <a:pt x="398" y="43"/>
                  </a:cubicBezTo>
                  <a:cubicBezTo>
                    <a:pt x="293" y="64"/>
                    <a:pt x="189" y="64"/>
                    <a:pt x="105" y="168"/>
                  </a:cubicBezTo>
                  <a:cubicBezTo>
                    <a:pt x="63" y="252"/>
                    <a:pt x="0" y="315"/>
                    <a:pt x="0" y="419"/>
                  </a:cubicBezTo>
                  <a:cubicBezTo>
                    <a:pt x="0" y="482"/>
                    <a:pt x="21" y="566"/>
                    <a:pt x="63" y="608"/>
                  </a:cubicBezTo>
                  <a:cubicBezTo>
                    <a:pt x="105" y="691"/>
                    <a:pt x="189" y="733"/>
                    <a:pt x="293" y="775"/>
                  </a:cubicBezTo>
                  <a:lnTo>
                    <a:pt x="523" y="775"/>
                  </a:lnTo>
                  <a:cubicBezTo>
                    <a:pt x="628" y="775"/>
                    <a:pt x="712" y="712"/>
                    <a:pt x="795" y="629"/>
                  </a:cubicBezTo>
                  <a:cubicBezTo>
                    <a:pt x="879" y="566"/>
                    <a:pt x="900" y="482"/>
                    <a:pt x="900" y="377"/>
                  </a:cubicBezTo>
                  <a:cubicBezTo>
                    <a:pt x="900" y="273"/>
                    <a:pt x="837" y="168"/>
                    <a:pt x="774" y="105"/>
                  </a:cubicBezTo>
                  <a:cubicBezTo>
                    <a:pt x="712" y="64"/>
                    <a:pt x="586" y="1"/>
                    <a:pt x="5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52"/>
            <p:cNvSpPr/>
            <p:nvPr/>
          </p:nvSpPr>
          <p:spPr>
            <a:xfrm>
              <a:off x="2166700" y="6413200"/>
              <a:ext cx="19050" cy="14200"/>
            </a:xfrm>
            <a:custGeom>
              <a:avLst/>
              <a:gdLst/>
              <a:ahLst/>
              <a:cxnLst/>
              <a:rect l="l" t="t" r="r" b="b"/>
              <a:pathLst>
                <a:path w="762" h="568" extrusionOk="0">
                  <a:moveTo>
                    <a:pt x="396" y="0"/>
                  </a:moveTo>
                  <a:cubicBezTo>
                    <a:pt x="383" y="0"/>
                    <a:pt x="370" y="1"/>
                    <a:pt x="356" y="2"/>
                  </a:cubicBezTo>
                  <a:cubicBezTo>
                    <a:pt x="7" y="23"/>
                    <a:pt x="1" y="568"/>
                    <a:pt x="377" y="568"/>
                  </a:cubicBezTo>
                  <a:cubicBezTo>
                    <a:pt x="384" y="568"/>
                    <a:pt x="391" y="568"/>
                    <a:pt x="398" y="567"/>
                  </a:cubicBezTo>
                  <a:cubicBezTo>
                    <a:pt x="762" y="547"/>
                    <a:pt x="755" y="0"/>
                    <a:pt x="39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52"/>
            <p:cNvSpPr/>
            <p:nvPr/>
          </p:nvSpPr>
          <p:spPr>
            <a:xfrm>
              <a:off x="2314200" y="6411150"/>
              <a:ext cx="19925" cy="22000"/>
            </a:xfrm>
            <a:custGeom>
              <a:avLst/>
              <a:gdLst/>
              <a:ahLst/>
              <a:cxnLst/>
              <a:rect l="l" t="t" r="r" b="b"/>
              <a:pathLst>
                <a:path w="797" h="880" extrusionOk="0">
                  <a:moveTo>
                    <a:pt x="378" y="1"/>
                  </a:moveTo>
                  <a:cubicBezTo>
                    <a:pt x="273" y="1"/>
                    <a:pt x="189" y="43"/>
                    <a:pt x="147" y="105"/>
                  </a:cubicBezTo>
                  <a:cubicBezTo>
                    <a:pt x="1" y="210"/>
                    <a:pt x="22" y="398"/>
                    <a:pt x="22" y="524"/>
                  </a:cubicBezTo>
                  <a:cubicBezTo>
                    <a:pt x="22" y="733"/>
                    <a:pt x="210" y="880"/>
                    <a:pt x="419" y="880"/>
                  </a:cubicBezTo>
                  <a:cubicBezTo>
                    <a:pt x="608" y="880"/>
                    <a:pt x="796" y="712"/>
                    <a:pt x="796" y="503"/>
                  </a:cubicBezTo>
                  <a:cubicBezTo>
                    <a:pt x="775" y="356"/>
                    <a:pt x="775" y="189"/>
                    <a:pt x="629" y="105"/>
                  </a:cubicBezTo>
                  <a:cubicBezTo>
                    <a:pt x="545" y="43"/>
                    <a:pt x="482" y="1"/>
                    <a:pt x="3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52"/>
            <p:cNvSpPr/>
            <p:nvPr/>
          </p:nvSpPr>
          <p:spPr>
            <a:xfrm>
              <a:off x="1671850" y="5706975"/>
              <a:ext cx="1011175" cy="643225"/>
            </a:xfrm>
            <a:custGeom>
              <a:avLst/>
              <a:gdLst/>
              <a:ahLst/>
              <a:cxnLst/>
              <a:rect l="l" t="t" r="r" b="b"/>
              <a:pathLst>
                <a:path w="40447" h="25729" extrusionOk="0">
                  <a:moveTo>
                    <a:pt x="15494" y="1"/>
                  </a:moveTo>
                  <a:cubicBezTo>
                    <a:pt x="14762" y="1"/>
                    <a:pt x="14066" y="112"/>
                    <a:pt x="13517" y="318"/>
                  </a:cubicBezTo>
                  <a:cubicBezTo>
                    <a:pt x="12074" y="841"/>
                    <a:pt x="10358" y="2013"/>
                    <a:pt x="10525" y="3603"/>
                  </a:cubicBezTo>
                  <a:cubicBezTo>
                    <a:pt x="10504" y="3687"/>
                    <a:pt x="10881" y="4210"/>
                    <a:pt x="10839" y="4315"/>
                  </a:cubicBezTo>
                  <a:cubicBezTo>
                    <a:pt x="10827" y="4316"/>
                    <a:pt x="10814" y="4316"/>
                    <a:pt x="10802" y="4316"/>
                  </a:cubicBezTo>
                  <a:cubicBezTo>
                    <a:pt x="10415" y="4316"/>
                    <a:pt x="10325" y="3770"/>
                    <a:pt x="10030" y="3770"/>
                  </a:cubicBezTo>
                  <a:cubicBezTo>
                    <a:pt x="9984" y="3770"/>
                    <a:pt x="9934" y="3783"/>
                    <a:pt x="9877" y="3813"/>
                  </a:cubicBezTo>
                  <a:cubicBezTo>
                    <a:pt x="9730" y="3624"/>
                    <a:pt x="9521" y="3478"/>
                    <a:pt x="9249" y="3352"/>
                  </a:cubicBezTo>
                  <a:cubicBezTo>
                    <a:pt x="8988" y="3213"/>
                    <a:pt x="8710" y="3150"/>
                    <a:pt x="8425" y="3150"/>
                  </a:cubicBezTo>
                  <a:cubicBezTo>
                    <a:pt x="7087" y="3150"/>
                    <a:pt x="5615" y="4538"/>
                    <a:pt x="5253" y="5884"/>
                  </a:cubicBezTo>
                  <a:cubicBezTo>
                    <a:pt x="5064" y="6554"/>
                    <a:pt x="5190" y="7181"/>
                    <a:pt x="5566" y="7704"/>
                  </a:cubicBezTo>
                  <a:cubicBezTo>
                    <a:pt x="5504" y="7788"/>
                    <a:pt x="5504" y="8688"/>
                    <a:pt x="5462" y="8751"/>
                  </a:cubicBezTo>
                  <a:cubicBezTo>
                    <a:pt x="3683" y="9420"/>
                    <a:pt x="2051" y="9985"/>
                    <a:pt x="2574" y="11973"/>
                  </a:cubicBezTo>
                  <a:cubicBezTo>
                    <a:pt x="2784" y="12768"/>
                    <a:pt x="3202" y="13396"/>
                    <a:pt x="3767" y="13919"/>
                  </a:cubicBezTo>
                  <a:cubicBezTo>
                    <a:pt x="3662" y="14274"/>
                    <a:pt x="3579" y="14672"/>
                    <a:pt x="3516" y="15028"/>
                  </a:cubicBezTo>
                  <a:lnTo>
                    <a:pt x="3516" y="15132"/>
                  </a:lnTo>
                  <a:cubicBezTo>
                    <a:pt x="1" y="15739"/>
                    <a:pt x="900" y="17706"/>
                    <a:pt x="1884" y="19631"/>
                  </a:cubicBezTo>
                  <a:cubicBezTo>
                    <a:pt x="2051" y="20008"/>
                    <a:pt x="1089" y="21786"/>
                    <a:pt x="1424" y="21995"/>
                  </a:cubicBezTo>
                  <a:cubicBezTo>
                    <a:pt x="1591" y="22602"/>
                    <a:pt x="3516" y="23355"/>
                    <a:pt x="3913" y="23857"/>
                  </a:cubicBezTo>
                  <a:cubicBezTo>
                    <a:pt x="4297" y="24337"/>
                    <a:pt x="4822" y="24553"/>
                    <a:pt x="5391" y="24553"/>
                  </a:cubicBezTo>
                  <a:cubicBezTo>
                    <a:pt x="5442" y="24553"/>
                    <a:pt x="5494" y="24551"/>
                    <a:pt x="5546" y="24548"/>
                  </a:cubicBezTo>
                  <a:cubicBezTo>
                    <a:pt x="5727" y="24401"/>
                    <a:pt x="5798" y="24243"/>
                    <a:pt x="5965" y="24243"/>
                  </a:cubicBezTo>
                  <a:cubicBezTo>
                    <a:pt x="6202" y="24243"/>
                    <a:pt x="6632" y="24561"/>
                    <a:pt x="7847" y="25678"/>
                  </a:cubicBezTo>
                  <a:cubicBezTo>
                    <a:pt x="7884" y="25715"/>
                    <a:pt x="7930" y="25728"/>
                    <a:pt x="7981" y="25728"/>
                  </a:cubicBezTo>
                  <a:cubicBezTo>
                    <a:pt x="8103" y="25728"/>
                    <a:pt x="8252" y="25651"/>
                    <a:pt x="8370" y="25636"/>
                  </a:cubicBezTo>
                  <a:cubicBezTo>
                    <a:pt x="8391" y="25552"/>
                    <a:pt x="8412" y="25489"/>
                    <a:pt x="8412" y="25427"/>
                  </a:cubicBezTo>
                  <a:cubicBezTo>
                    <a:pt x="8600" y="24820"/>
                    <a:pt x="8370" y="23460"/>
                    <a:pt x="8684" y="22874"/>
                  </a:cubicBezTo>
                  <a:cubicBezTo>
                    <a:pt x="8831" y="22623"/>
                    <a:pt x="8935" y="22456"/>
                    <a:pt x="9123" y="22225"/>
                  </a:cubicBezTo>
                  <a:cubicBezTo>
                    <a:pt x="9103" y="22142"/>
                    <a:pt x="9165" y="22079"/>
                    <a:pt x="9312" y="22016"/>
                  </a:cubicBezTo>
                  <a:cubicBezTo>
                    <a:pt x="9333" y="21995"/>
                    <a:pt x="9354" y="21974"/>
                    <a:pt x="9375" y="21974"/>
                  </a:cubicBezTo>
                  <a:cubicBezTo>
                    <a:pt x="9396" y="21947"/>
                    <a:pt x="9426" y="21936"/>
                    <a:pt x="9462" y="21936"/>
                  </a:cubicBezTo>
                  <a:cubicBezTo>
                    <a:pt x="9655" y="21936"/>
                    <a:pt x="10028" y="22259"/>
                    <a:pt x="10218" y="22259"/>
                  </a:cubicBezTo>
                  <a:cubicBezTo>
                    <a:pt x="10239" y="22259"/>
                    <a:pt x="10258" y="22255"/>
                    <a:pt x="10274" y="22246"/>
                  </a:cubicBezTo>
                  <a:cubicBezTo>
                    <a:pt x="10389" y="22189"/>
                    <a:pt x="10511" y="22157"/>
                    <a:pt x="10631" y="22157"/>
                  </a:cubicBezTo>
                  <a:cubicBezTo>
                    <a:pt x="10730" y="22157"/>
                    <a:pt x="10829" y="22178"/>
                    <a:pt x="10923" y="22225"/>
                  </a:cubicBezTo>
                  <a:cubicBezTo>
                    <a:pt x="10923" y="22204"/>
                    <a:pt x="10923" y="22163"/>
                    <a:pt x="10944" y="22163"/>
                  </a:cubicBezTo>
                  <a:cubicBezTo>
                    <a:pt x="11111" y="22204"/>
                    <a:pt x="11300" y="22225"/>
                    <a:pt x="11425" y="22225"/>
                  </a:cubicBezTo>
                  <a:cubicBezTo>
                    <a:pt x="11497" y="22231"/>
                    <a:pt x="11566" y="22233"/>
                    <a:pt x="11633" y="22233"/>
                  </a:cubicBezTo>
                  <a:cubicBezTo>
                    <a:pt x="12620" y="22233"/>
                    <a:pt x="12963" y="21669"/>
                    <a:pt x="13748" y="21179"/>
                  </a:cubicBezTo>
                  <a:cubicBezTo>
                    <a:pt x="13762" y="21181"/>
                    <a:pt x="13780" y="21182"/>
                    <a:pt x="13803" y="21182"/>
                  </a:cubicBezTo>
                  <a:cubicBezTo>
                    <a:pt x="14071" y="21182"/>
                    <a:pt x="14869" y="21071"/>
                    <a:pt x="15024" y="21033"/>
                  </a:cubicBezTo>
                  <a:cubicBezTo>
                    <a:pt x="15924" y="20740"/>
                    <a:pt x="16028" y="19819"/>
                    <a:pt x="16593" y="19108"/>
                  </a:cubicBezTo>
                  <a:cubicBezTo>
                    <a:pt x="16991" y="19254"/>
                    <a:pt x="17911" y="19463"/>
                    <a:pt x="18330" y="19484"/>
                  </a:cubicBezTo>
                  <a:cubicBezTo>
                    <a:pt x="18337" y="19485"/>
                    <a:pt x="18344" y="19485"/>
                    <a:pt x="18351" y="19485"/>
                  </a:cubicBezTo>
                  <a:cubicBezTo>
                    <a:pt x="18892" y="19485"/>
                    <a:pt x="19613" y="18688"/>
                    <a:pt x="20150" y="18564"/>
                  </a:cubicBezTo>
                  <a:cubicBezTo>
                    <a:pt x="20212" y="18547"/>
                    <a:pt x="20272" y="18539"/>
                    <a:pt x="20331" y="18539"/>
                  </a:cubicBezTo>
                  <a:cubicBezTo>
                    <a:pt x="20774" y="18539"/>
                    <a:pt x="21119" y="18971"/>
                    <a:pt x="21424" y="18971"/>
                  </a:cubicBezTo>
                  <a:cubicBezTo>
                    <a:pt x="21526" y="18971"/>
                    <a:pt x="21624" y="18923"/>
                    <a:pt x="21719" y="18794"/>
                  </a:cubicBezTo>
                  <a:cubicBezTo>
                    <a:pt x="22138" y="19463"/>
                    <a:pt x="22745" y="19840"/>
                    <a:pt x="23707" y="19882"/>
                  </a:cubicBezTo>
                  <a:cubicBezTo>
                    <a:pt x="23720" y="19882"/>
                    <a:pt x="23733" y="19882"/>
                    <a:pt x="23746" y="19882"/>
                  </a:cubicBezTo>
                  <a:cubicBezTo>
                    <a:pt x="24735" y="19882"/>
                    <a:pt x="25641" y="19098"/>
                    <a:pt x="26302" y="18334"/>
                  </a:cubicBezTo>
                  <a:cubicBezTo>
                    <a:pt x="26490" y="18438"/>
                    <a:pt x="26720" y="18522"/>
                    <a:pt x="26950" y="18564"/>
                  </a:cubicBezTo>
                  <a:cubicBezTo>
                    <a:pt x="27224" y="18628"/>
                    <a:pt x="27488" y="18659"/>
                    <a:pt x="27742" y="18659"/>
                  </a:cubicBezTo>
                  <a:cubicBezTo>
                    <a:pt x="28556" y="18659"/>
                    <a:pt x="29264" y="18347"/>
                    <a:pt x="29838" y="17852"/>
                  </a:cubicBezTo>
                  <a:cubicBezTo>
                    <a:pt x="30101" y="18060"/>
                    <a:pt x="30391" y="18158"/>
                    <a:pt x="30679" y="18158"/>
                  </a:cubicBezTo>
                  <a:cubicBezTo>
                    <a:pt x="30826" y="18158"/>
                    <a:pt x="30973" y="18132"/>
                    <a:pt x="31114" y="18083"/>
                  </a:cubicBezTo>
                  <a:cubicBezTo>
                    <a:pt x="31219" y="18271"/>
                    <a:pt x="31323" y="18438"/>
                    <a:pt x="31512" y="18564"/>
                  </a:cubicBezTo>
                  <a:cubicBezTo>
                    <a:pt x="32132" y="19091"/>
                    <a:pt x="32799" y="19308"/>
                    <a:pt x="33538" y="19308"/>
                  </a:cubicBezTo>
                  <a:cubicBezTo>
                    <a:pt x="33795" y="19308"/>
                    <a:pt x="34061" y="19282"/>
                    <a:pt x="34336" y="19233"/>
                  </a:cubicBezTo>
                  <a:cubicBezTo>
                    <a:pt x="34420" y="19212"/>
                    <a:pt x="34483" y="19212"/>
                    <a:pt x="34567" y="19191"/>
                  </a:cubicBezTo>
                  <a:cubicBezTo>
                    <a:pt x="34588" y="19296"/>
                    <a:pt x="34567" y="19380"/>
                    <a:pt x="34588" y="19422"/>
                  </a:cubicBezTo>
                  <a:cubicBezTo>
                    <a:pt x="34671" y="19735"/>
                    <a:pt x="35613" y="20238"/>
                    <a:pt x="35801" y="21535"/>
                  </a:cubicBezTo>
                  <a:cubicBezTo>
                    <a:pt x="35801" y="21535"/>
                    <a:pt x="38417" y="21263"/>
                    <a:pt x="39044" y="20154"/>
                  </a:cubicBezTo>
                  <a:cubicBezTo>
                    <a:pt x="39505" y="19338"/>
                    <a:pt x="38312" y="18752"/>
                    <a:pt x="37873" y="18145"/>
                  </a:cubicBezTo>
                  <a:cubicBezTo>
                    <a:pt x="38751" y="17748"/>
                    <a:pt x="40425" y="16555"/>
                    <a:pt x="39714" y="15634"/>
                  </a:cubicBezTo>
                  <a:cubicBezTo>
                    <a:pt x="39651" y="15509"/>
                    <a:pt x="39567" y="15404"/>
                    <a:pt x="39463" y="15300"/>
                  </a:cubicBezTo>
                  <a:cubicBezTo>
                    <a:pt x="39379" y="15132"/>
                    <a:pt x="38877" y="14651"/>
                    <a:pt x="38521" y="14128"/>
                  </a:cubicBezTo>
                  <a:cubicBezTo>
                    <a:pt x="38919" y="13877"/>
                    <a:pt x="39484" y="13751"/>
                    <a:pt x="39651" y="13312"/>
                  </a:cubicBezTo>
                  <a:cubicBezTo>
                    <a:pt x="40028" y="12287"/>
                    <a:pt x="40446" y="11471"/>
                    <a:pt x="39567" y="10613"/>
                  </a:cubicBezTo>
                  <a:cubicBezTo>
                    <a:pt x="38781" y="9842"/>
                    <a:pt x="37871" y="8961"/>
                    <a:pt x="37008" y="8961"/>
                  </a:cubicBezTo>
                  <a:cubicBezTo>
                    <a:pt x="36746" y="8961"/>
                    <a:pt x="36489" y="9042"/>
                    <a:pt x="36240" y="9232"/>
                  </a:cubicBezTo>
                  <a:cubicBezTo>
                    <a:pt x="36128" y="9315"/>
                    <a:pt x="36017" y="9330"/>
                    <a:pt x="35912" y="9330"/>
                  </a:cubicBezTo>
                  <a:cubicBezTo>
                    <a:pt x="35851" y="9330"/>
                    <a:pt x="35792" y="9325"/>
                    <a:pt x="35735" y="9325"/>
                  </a:cubicBezTo>
                  <a:cubicBezTo>
                    <a:pt x="35615" y="9325"/>
                    <a:pt x="35503" y="9347"/>
                    <a:pt x="35404" y="9483"/>
                  </a:cubicBezTo>
                  <a:cubicBezTo>
                    <a:pt x="35376" y="9467"/>
                    <a:pt x="35349" y="9459"/>
                    <a:pt x="35323" y="9459"/>
                  </a:cubicBezTo>
                  <a:cubicBezTo>
                    <a:pt x="35045" y="9459"/>
                    <a:pt x="34850" y="10311"/>
                    <a:pt x="34546" y="10311"/>
                  </a:cubicBezTo>
                  <a:cubicBezTo>
                    <a:pt x="34512" y="10311"/>
                    <a:pt x="34477" y="10301"/>
                    <a:pt x="34441" y="10278"/>
                  </a:cubicBezTo>
                  <a:cubicBezTo>
                    <a:pt x="34964" y="9378"/>
                    <a:pt x="35592" y="8604"/>
                    <a:pt x="35948" y="7600"/>
                  </a:cubicBezTo>
                  <a:cubicBezTo>
                    <a:pt x="36324" y="6554"/>
                    <a:pt x="36261" y="5256"/>
                    <a:pt x="35780" y="4294"/>
                  </a:cubicBezTo>
                  <a:cubicBezTo>
                    <a:pt x="34978" y="2690"/>
                    <a:pt x="32849" y="1615"/>
                    <a:pt x="30984" y="1615"/>
                  </a:cubicBezTo>
                  <a:cubicBezTo>
                    <a:pt x="30416" y="1615"/>
                    <a:pt x="29872" y="1715"/>
                    <a:pt x="29398" y="1929"/>
                  </a:cubicBezTo>
                  <a:cubicBezTo>
                    <a:pt x="29043" y="2097"/>
                    <a:pt x="27955" y="2725"/>
                    <a:pt x="27662" y="2955"/>
                  </a:cubicBezTo>
                  <a:cubicBezTo>
                    <a:pt x="26541" y="1587"/>
                    <a:pt x="25208" y="522"/>
                    <a:pt x="23767" y="522"/>
                  </a:cubicBezTo>
                  <a:cubicBezTo>
                    <a:pt x="23137" y="522"/>
                    <a:pt x="22486" y="726"/>
                    <a:pt x="21824" y="1197"/>
                  </a:cubicBezTo>
                  <a:cubicBezTo>
                    <a:pt x="21800" y="1196"/>
                    <a:pt x="21776" y="1196"/>
                    <a:pt x="21752" y="1196"/>
                  </a:cubicBezTo>
                  <a:cubicBezTo>
                    <a:pt x="21206" y="1196"/>
                    <a:pt x="20610" y="1416"/>
                    <a:pt x="20129" y="1637"/>
                  </a:cubicBezTo>
                  <a:cubicBezTo>
                    <a:pt x="19774" y="1804"/>
                    <a:pt x="20255" y="2976"/>
                    <a:pt x="19983" y="3269"/>
                  </a:cubicBezTo>
                  <a:cubicBezTo>
                    <a:pt x="19983" y="2746"/>
                    <a:pt x="19899" y="2243"/>
                    <a:pt x="19690" y="1846"/>
                  </a:cubicBezTo>
                  <a:cubicBezTo>
                    <a:pt x="18952" y="558"/>
                    <a:pt x="17134" y="1"/>
                    <a:pt x="154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52"/>
            <p:cNvSpPr/>
            <p:nvPr/>
          </p:nvSpPr>
          <p:spPr>
            <a:xfrm>
              <a:off x="2006625" y="6346825"/>
              <a:ext cx="35600" cy="47325"/>
            </a:xfrm>
            <a:custGeom>
              <a:avLst/>
              <a:gdLst/>
              <a:ahLst/>
              <a:cxnLst/>
              <a:rect l="l" t="t" r="r" b="b"/>
              <a:pathLst>
                <a:path w="1424" h="1893" extrusionOk="0">
                  <a:moveTo>
                    <a:pt x="823" y="1"/>
                  </a:moveTo>
                  <a:cubicBezTo>
                    <a:pt x="625" y="1"/>
                    <a:pt x="437" y="93"/>
                    <a:pt x="315" y="230"/>
                  </a:cubicBezTo>
                  <a:cubicBezTo>
                    <a:pt x="43" y="565"/>
                    <a:pt x="1" y="921"/>
                    <a:pt x="22" y="1318"/>
                  </a:cubicBezTo>
                  <a:cubicBezTo>
                    <a:pt x="41" y="1639"/>
                    <a:pt x="366" y="1892"/>
                    <a:pt x="676" y="1892"/>
                  </a:cubicBezTo>
                  <a:cubicBezTo>
                    <a:pt x="709" y="1892"/>
                    <a:pt x="742" y="1889"/>
                    <a:pt x="775" y="1883"/>
                  </a:cubicBezTo>
                  <a:cubicBezTo>
                    <a:pt x="1110" y="1841"/>
                    <a:pt x="1424" y="1465"/>
                    <a:pt x="1361" y="1130"/>
                  </a:cubicBezTo>
                  <a:cubicBezTo>
                    <a:pt x="1319" y="1088"/>
                    <a:pt x="1319" y="1004"/>
                    <a:pt x="1319" y="942"/>
                  </a:cubicBezTo>
                  <a:cubicBezTo>
                    <a:pt x="1403" y="816"/>
                    <a:pt x="1424" y="691"/>
                    <a:pt x="1424" y="523"/>
                  </a:cubicBezTo>
                  <a:cubicBezTo>
                    <a:pt x="1424" y="314"/>
                    <a:pt x="1256" y="105"/>
                    <a:pt x="1047" y="42"/>
                  </a:cubicBezTo>
                  <a:cubicBezTo>
                    <a:pt x="973" y="13"/>
                    <a:pt x="897" y="1"/>
                    <a:pt x="8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52"/>
            <p:cNvSpPr/>
            <p:nvPr/>
          </p:nvSpPr>
          <p:spPr>
            <a:xfrm>
              <a:off x="2418825" y="6301575"/>
              <a:ext cx="34025" cy="50500"/>
            </a:xfrm>
            <a:custGeom>
              <a:avLst/>
              <a:gdLst/>
              <a:ahLst/>
              <a:cxnLst/>
              <a:rect l="l" t="t" r="r" b="b"/>
              <a:pathLst>
                <a:path w="1361" h="2020" extrusionOk="0">
                  <a:moveTo>
                    <a:pt x="683" y="0"/>
                  </a:moveTo>
                  <a:cubicBezTo>
                    <a:pt x="445" y="0"/>
                    <a:pt x="210" y="136"/>
                    <a:pt x="147" y="408"/>
                  </a:cubicBezTo>
                  <a:cubicBezTo>
                    <a:pt x="63" y="722"/>
                    <a:pt x="1" y="1036"/>
                    <a:pt x="1" y="1350"/>
                  </a:cubicBezTo>
                  <a:cubicBezTo>
                    <a:pt x="1" y="1705"/>
                    <a:pt x="315" y="2019"/>
                    <a:pt x="691" y="2019"/>
                  </a:cubicBezTo>
                  <a:cubicBezTo>
                    <a:pt x="1047" y="2019"/>
                    <a:pt x="1361" y="1705"/>
                    <a:pt x="1361" y="1350"/>
                  </a:cubicBezTo>
                  <a:cubicBezTo>
                    <a:pt x="1361" y="1036"/>
                    <a:pt x="1319" y="722"/>
                    <a:pt x="1235" y="408"/>
                  </a:cubicBezTo>
                  <a:cubicBezTo>
                    <a:pt x="1162" y="136"/>
                    <a:pt x="921"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52"/>
            <p:cNvSpPr/>
            <p:nvPr/>
          </p:nvSpPr>
          <p:spPr>
            <a:xfrm>
              <a:off x="1688075" y="5693675"/>
              <a:ext cx="1002275" cy="1756875"/>
            </a:xfrm>
            <a:custGeom>
              <a:avLst/>
              <a:gdLst/>
              <a:ahLst/>
              <a:cxnLst/>
              <a:rect l="l" t="t" r="r" b="b"/>
              <a:pathLst>
                <a:path w="40091" h="70275" extrusionOk="0">
                  <a:moveTo>
                    <a:pt x="18853" y="3466"/>
                  </a:moveTo>
                  <a:lnTo>
                    <a:pt x="18853" y="3466"/>
                  </a:lnTo>
                  <a:cubicBezTo>
                    <a:pt x="18957" y="3884"/>
                    <a:pt x="18978" y="4261"/>
                    <a:pt x="18769" y="4617"/>
                  </a:cubicBezTo>
                  <a:cubicBezTo>
                    <a:pt x="18735" y="4668"/>
                    <a:pt x="18590" y="4733"/>
                    <a:pt x="18492" y="4733"/>
                  </a:cubicBezTo>
                  <a:cubicBezTo>
                    <a:pt x="18470" y="4733"/>
                    <a:pt x="18450" y="4729"/>
                    <a:pt x="18434" y="4721"/>
                  </a:cubicBezTo>
                  <a:cubicBezTo>
                    <a:pt x="18350" y="4638"/>
                    <a:pt x="18392" y="4324"/>
                    <a:pt x="18413" y="4219"/>
                  </a:cubicBezTo>
                  <a:cubicBezTo>
                    <a:pt x="18497" y="3989"/>
                    <a:pt x="18643" y="3717"/>
                    <a:pt x="18853" y="3466"/>
                  </a:cubicBezTo>
                  <a:close/>
                  <a:moveTo>
                    <a:pt x="9604" y="4638"/>
                  </a:moveTo>
                  <a:lnTo>
                    <a:pt x="9604" y="4638"/>
                  </a:lnTo>
                  <a:cubicBezTo>
                    <a:pt x="9855" y="4826"/>
                    <a:pt x="10127" y="5035"/>
                    <a:pt x="10274" y="5265"/>
                  </a:cubicBezTo>
                  <a:cubicBezTo>
                    <a:pt x="10337" y="5349"/>
                    <a:pt x="10420" y="5475"/>
                    <a:pt x="10358" y="5558"/>
                  </a:cubicBezTo>
                  <a:cubicBezTo>
                    <a:pt x="10276" y="5646"/>
                    <a:pt x="10182" y="5684"/>
                    <a:pt x="10088" y="5684"/>
                  </a:cubicBezTo>
                  <a:cubicBezTo>
                    <a:pt x="9891" y="5684"/>
                    <a:pt x="9696" y="5519"/>
                    <a:pt x="9625" y="5307"/>
                  </a:cubicBezTo>
                  <a:cubicBezTo>
                    <a:pt x="9542" y="5098"/>
                    <a:pt x="9542" y="4868"/>
                    <a:pt x="9604" y="4638"/>
                  </a:cubicBezTo>
                  <a:close/>
                  <a:moveTo>
                    <a:pt x="27013" y="3926"/>
                  </a:moveTo>
                  <a:cubicBezTo>
                    <a:pt x="27306" y="4324"/>
                    <a:pt x="27536" y="4742"/>
                    <a:pt x="27682" y="5265"/>
                  </a:cubicBezTo>
                  <a:cubicBezTo>
                    <a:pt x="27850" y="5726"/>
                    <a:pt x="27913" y="6332"/>
                    <a:pt x="27682" y="6835"/>
                  </a:cubicBezTo>
                  <a:cubicBezTo>
                    <a:pt x="27620" y="7044"/>
                    <a:pt x="27452" y="7232"/>
                    <a:pt x="27243" y="7295"/>
                  </a:cubicBezTo>
                  <a:cubicBezTo>
                    <a:pt x="27215" y="7306"/>
                    <a:pt x="27186" y="7311"/>
                    <a:pt x="27156" y="7311"/>
                  </a:cubicBezTo>
                  <a:cubicBezTo>
                    <a:pt x="26904" y="7311"/>
                    <a:pt x="26627" y="6940"/>
                    <a:pt x="26552" y="6772"/>
                  </a:cubicBezTo>
                  <a:cubicBezTo>
                    <a:pt x="26029" y="5893"/>
                    <a:pt x="26364" y="4742"/>
                    <a:pt x="26971" y="4010"/>
                  </a:cubicBezTo>
                  <a:cubicBezTo>
                    <a:pt x="26992" y="3989"/>
                    <a:pt x="27013" y="3947"/>
                    <a:pt x="27013" y="3926"/>
                  </a:cubicBezTo>
                  <a:close/>
                  <a:moveTo>
                    <a:pt x="30005" y="15099"/>
                  </a:moveTo>
                  <a:cubicBezTo>
                    <a:pt x="30047" y="15099"/>
                    <a:pt x="29963" y="15622"/>
                    <a:pt x="29963" y="15664"/>
                  </a:cubicBezTo>
                  <a:cubicBezTo>
                    <a:pt x="29900" y="15978"/>
                    <a:pt x="29796" y="16271"/>
                    <a:pt x="29628" y="16564"/>
                  </a:cubicBezTo>
                  <a:cubicBezTo>
                    <a:pt x="29586" y="16187"/>
                    <a:pt x="29586" y="15832"/>
                    <a:pt x="29754" y="15518"/>
                  </a:cubicBezTo>
                  <a:cubicBezTo>
                    <a:pt x="29837" y="15371"/>
                    <a:pt x="29858" y="15099"/>
                    <a:pt x="30005" y="15099"/>
                  </a:cubicBezTo>
                  <a:close/>
                  <a:moveTo>
                    <a:pt x="25088" y="14555"/>
                  </a:moveTo>
                  <a:cubicBezTo>
                    <a:pt x="25423" y="14827"/>
                    <a:pt x="25506" y="15560"/>
                    <a:pt x="25527" y="15957"/>
                  </a:cubicBezTo>
                  <a:cubicBezTo>
                    <a:pt x="25548" y="16355"/>
                    <a:pt x="25548" y="16690"/>
                    <a:pt x="25506" y="17003"/>
                  </a:cubicBezTo>
                  <a:cubicBezTo>
                    <a:pt x="25234" y="16355"/>
                    <a:pt x="25109" y="15622"/>
                    <a:pt x="25088" y="15120"/>
                  </a:cubicBezTo>
                  <a:lnTo>
                    <a:pt x="25088" y="14660"/>
                  </a:lnTo>
                  <a:lnTo>
                    <a:pt x="25088" y="14555"/>
                  </a:lnTo>
                  <a:close/>
                  <a:moveTo>
                    <a:pt x="19792" y="16219"/>
                  </a:moveTo>
                  <a:cubicBezTo>
                    <a:pt x="19843" y="16219"/>
                    <a:pt x="19906" y="16236"/>
                    <a:pt x="19982" y="16271"/>
                  </a:cubicBezTo>
                  <a:cubicBezTo>
                    <a:pt x="20401" y="16480"/>
                    <a:pt x="20652" y="16899"/>
                    <a:pt x="20443" y="17338"/>
                  </a:cubicBezTo>
                  <a:cubicBezTo>
                    <a:pt x="20317" y="17610"/>
                    <a:pt x="20129" y="17840"/>
                    <a:pt x="19920" y="18071"/>
                  </a:cubicBezTo>
                  <a:cubicBezTo>
                    <a:pt x="19794" y="17799"/>
                    <a:pt x="19710" y="17485"/>
                    <a:pt x="19669" y="17192"/>
                  </a:cubicBezTo>
                  <a:cubicBezTo>
                    <a:pt x="19606" y="16982"/>
                    <a:pt x="19606" y="16773"/>
                    <a:pt x="19606" y="16543"/>
                  </a:cubicBezTo>
                  <a:cubicBezTo>
                    <a:pt x="19606" y="16332"/>
                    <a:pt x="19660" y="16219"/>
                    <a:pt x="19792" y="16219"/>
                  </a:cubicBezTo>
                  <a:close/>
                  <a:moveTo>
                    <a:pt x="12576" y="18656"/>
                  </a:moveTo>
                  <a:cubicBezTo>
                    <a:pt x="12596" y="18656"/>
                    <a:pt x="12638" y="18656"/>
                    <a:pt x="12659" y="18677"/>
                  </a:cubicBezTo>
                  <a:cubicBezTo>
                    <a:pt x="12973" y="18803"/>
                    <a:pt x="13224" y="19368"/>
                    <a:pt x="13266" y="19661"/>
                  </a:cubicBezTo>
                  <a:cubicBezTo>
                    <a:pt x="13287" y="19954"/>
                    <a:pt x="13099" y="20288"/>
                    <a:pt x="12952" y="20519"/>
                  </a:cubicBezTo>
                  <a:lnTo>
                    <a:pt x="12910" y="20560"/>
                  </a:lnTo>
                  <a:lnTo>
                    <a:pt x="12868" y="20519"/>
                  </a:lnTo>
                  <a:cubicBezTo>
                    <a:pt x="12638" y="20247"/>
                    <a:pt x="12450" y="19849"/>
                    <a:pt x="12387" y="19431"/>
                  </a:cubicBezTo>
                  <a:cubicBezTo>
                    <a:pt x="12387" y="19431"/>
                    <a:pt x="12324" y="18887"/>
                    <a:pt x="12450" y="18698"/>
                  </a:cubicBezTo>
                  <a:cubicBezTo>
                    <a:pt x="12471" y="18677"/>
                    <a:pt x="12534" y="18656"/>
                    <a:pt x="12576" y="18656"/>
                  </a:cubicBezTo>
                  <a:close/>
                  <a:moveTo>
                    <a:pt x="37454" y="21502"/>
                  </a:moveTo>
                  <a:cubicBezTo>
                    <a:pt x="37893" y="21565"/>
                    <a:pt x="38123" y="21983"/>
                    <a:pt x="38332" y="22360"/>
                  </a:cubicBezTo>
                  <a:cubicBezTo>
                    <a:pt x="38542" y="22862"/>
                    <a:pt x="38625" y="23385"/>
                    <a:pt x="38542" y="23804"/>
                  </a:cubicBezTo>
                  <a:cubicBezTo>
                    <a:pt x="38458" y="24222"/>
                    <a:pt x="38102" y="24515"/>
                    <a:pt x="37788" y="24766"/>
                  </a:cubicBezTo>
                  <a:cubicBezTo>
                    <a:pt x="37747" y="24829"/>
                    <a:pt x="37684" y="24871"/>
                    <a:pt x="37642" y="24913"/>
                  </a:cubicBezTo>
                  <a:cubicBezTo>
                    <a:pt x="37265" y="25247"/>
                    <a:pt x="36805" y="25540"/>
                    <a:pt x="36219" y="25791"/>
                  </a:cubicBezTo>
                  <a:cubicBezTo>
                    <a:pt x="36198" y="25791"/>
                    <a:pt x="36177" y="25812"/>
                    <a:pt x="36177" y="25812"/>
                  </a:cubicBezTo>
                  <a:lnTo>
                    <a:pt x="36094" y="25854"/>
                  </a:lnTo>
                  <a:lnTo>
                    <a:pt x="36094" y="25770"/>
                  </a:lnTo>
                  <a:cubicBezTo>
                    <a:pt x="36094" y="25017"/>
                    <a:pt x="36031" y="24285"/>
                    <a:pt x="35968" y="23406"/>
                  </a:cubicBezTo>
                  <a:cubicBezTo>
                    <a:pt x="35926" y="23092"/>
                    <a:pt x="35905" y="22841"/>
                    <a:pt x="35843" y="22569"/>
                  </a:cubicBezTo>
                  <a:lnTo>
                    <a:pt x="35843" y="22548"/>
                  </a:lnTo>
                  <a:lnTo>
                    <a:pt x="35884" y="22527"/>
                  </a:lnTo>
                  <a:lnTo>
                    <a:pt x="35968" y="22444"/>
                  </a:lnTo>
                  <a:cubicBezTo>
                    <a:pt x="36135" y="22234"/>
                    <a:pt x="36324" y="22025"/>
                    <a:pt x="36512" y="21879"/>
                  </a:cubicBezTo>
                  <a:cubicBezTo>
                    <a:pt x="36680" y="21690"/>
                    <a:pt x="37035" y="21502"/>
                    <a:pt x="37349" y="21502"/>
                  </a:cubicBezTo>
                  <a:close/>
                  <a:moveTo>
                    <a:pt x="14597" y="795"/>
                  </a:moveTo>
                  <a:cubicBezTo>
                    <a:pt x="14861" y="795"/>
                    <a:pt x="15129" y="820"/>
                    <a:pt x="15400" y="871"/>
                  </a:cubicBezTo>
                  <a:cubicBezTo>
                    <a:pt x="16384" y="1081"/>
                    <a:pt x="17430" y="1708"/>
                    <a:pt x="18162" y="2420"/>
                  </a:cubicBezTo>
                  <a:cubicBezTo>
                    <a:pt x="18267" y="2482"/>
                    <a:pt x="18350" y="2587"/>
                    <a:pt x="18434" y="2734"/>
                  </a:cubicBezTo>
                  <a:cubicBezTo>
                    <a:pt x="17932" y="3466"/>
                    <a:pt x="17074" y="4407"/>
                    <a:pt x="17785" y="5286"/>
                  </a:cubicBezTo>
                  <a:cubicBezTo>
                    <a:pt x="17948" y="5502"/>
                    <a:pt x="18188" y="5596"/>
                    <a:pt x="18440" y="5596"/>
                  </a:cubicBezTo>
                  <a:cubicBezTo>
                    <a:pt x="18578" y="5596"/>
                    <a:pt x="18719" y="5568"/>
                    <a:pt x="18853" y="5516"/>
                  </a:cubicBezTo>
                  <a:cubicBezTo>
                    <a:pt x="19250" y="5391"/>
                    <a:pt x="19418" y="5056"/>
                    <a:pt x="19564" y="4721"/>
                  </a:cubicBezTo>
                  <a:cubicBezTo>
                    <a:pt x="19773" y="4156"/>
                    <a:pt x="19669" y="3487"/>
                    <a:pt x="19397" y="2901"/>
                  </a:cubicBezTo>
                  <a:cubicBezTo>
                    <a:pt x="19418" y="2880"/>
                    <a:pt x="19459" y="2880"/>
                    <a:pt x="19459" y="2859"/>
                  </a:cubicBezTo>
                  <a:cubicBezTo>
                    <a:pt x="20296" y="2148"/>
                    <a:pt x="21259" y="1687"/>
                    <a:pt x="22326" y="1583"/>
                  </a:cubicBezTo>
                  <a:cubicBezTo>
                    <a:pt x="22453" y="1567"/>
                    <a:pt x="22579" y="1560"/>
                    <a:pt x="22704" y="1560"/>
                  </a:cubicBezTo>
                  <a:cubicBezTo>
                    <a:pt x="23771" y="1560"/>
                    <a:pt x="24752" y="2092"/>
                    <a:pt x="25632" y="2692"/>
                  </a:cubicBezTo>
                  <a:cubicBezTo>
                    <a:pt x="25883" y="2880"/>
                    <a:pt x="26155" y="3089"/>
                    <a:pt x="26385" y="3298"/>
                  </a:cubicBezTo>
                  <a:cubicBezTo>
                    <a:pt x="26280" y="3424"/>
                    <a:pt x="26176" y="3529"/>
                    <a:pt x="26071" y="3675"/>
                  </a:cubicBezTo>
                  <a:cubicBezTo>
                    <a:pt x="25464" y="4470"/>
                    <a:pt x="25234" y="5495"/>
                    <a:pt x="25423" y="6500"/>
                  </a:cubicBezTo>
                  <a:cubicBezTo>
                    <a:pt x="25547" y="7262"/>
                    <a:pt x="26256" y="8234"/>
                    <a:pt x="27106" y="8234"/>
                  </a:cubicBezTo>
                  <a:cubicBezTo>
                    <a:pt x="27260" y="8234"/>
                    <a:pt x="27418" y="8202"/>
                    <a:pt x="27578" y="8132"/>
                  </a:cubicBezTo>
                  <a:cubicBezTo>
                    <a:pt x="28582" y="7713"/>
                    <a:pt x="28791" y="6542"/>
                    <a:pt x="28624" y="5579"/>
                  </a:cubicBezTo>
                  <a:cubicBezTo>
                    <a:pt x="28498" y="4784"/>
                    <a:pt x="28164" y="4010"/>
                    <a:pt x="27661" y="3361"/>
                  </a:cubicBezTo>
                  <a:cubicBezTo>
                    <a:pt x="28310" y="2901"/>
                    <a:pt x="29105" y="2629"/>
                    <a:pt x="29837" y="2545"/>
                  </a:cubicBezTo>
                  <a:cubicBezTo>
                    <a:pt x="29935" y="2535"/>
                    <a:pt x="30032" y="2530"/>
                    <a:pt x="30131" y="2530"/>
                  </a:cubicBezTo>
                  <a:cubicBezTo>
                    <a:pt x="31197" y="2530"/>
                    <a:pt x="32316" y="3128"/>
                    <a:pt x="33102" y="3780"/>
                  </a:cubicBezTo>
                  <a:cubicBezTo>
                    <a:pt x="33625" y="4219"/>
                    <a:pt x="34043" y="4763"/>
                    <a:pt x="34357" y="5370"/>
                  </a:cubicBezTo>
                  <a:cubicBezTo>
                    <a:pt x="34671" y="5935"/>
                    <a:pt x="34775" y="6709"/>
                    <a:pt x="34880" y="7358"/>
                  </a:cubicBezTo>
                  <a:cubicBezTo>
                    <a:pt x="34943" y="7692"/>
                    <a:pt x="34985" y="8006"/>
                    <a:pt x="34985" y="8341"/>
                  </a:cubicBezTo>
                  <a:cubicBezTo>
                    <a:pt x="34985" y="8550"/>
                    <a:pt x="34943" y="8760"/>
                    <a:pt x="34859" y="9011"/>
                  </a:cubicBezTo>
                  <a:cubicBezTo>
                    <a:pt x="34148" y="9157"/>
                    <a:pt x="33415" y="9638"/>
                    <a:pt x="33415" y="10412"/>
                  </a:cubicBezTo>
                  <a:cubicBezTo>
                    <a:pt x="33415" y="10831"/>
                    <a:pt x="33729" y="11103"/>
                    <a:pt x="34127" y="11145"/>
                  </a:cubicBezTo>
                  <a:cubicBezTo>
                    <a:pt x="34151" y="11148"/>
                    <a:pt x="34175" y="11150"/>
                    <a:pt x="34200" y="11150"/>
                  </a:cubicBezTo>
                  <a:cubicBezTo>
                    <a:pt x="34595" y="11150"/>
                    <a:pt x="34998" y="10690"/>
                    <a:pt x="35215" y="10433"/>
                  </a:cubicBezTo>
                  <a:cubicBezTo>
                    <a:pt x="35382" y="10266"/>
                    <a:pt x="35487" y="10057"/>
                    <a:pt x="35571" y="9848"/>
                  </a:cubicBezTo>
                  <a:cubicBezTo>
                    <a:pt x="35822" y="9848"/>
                    <a:pt x="36094" y="9889"/>
                    <a:pt x="36261" y="9910"/>
                  </a:cubicBezTo>
                  <a:cubicBezTo>
                    <a:pt x="36972" y="10078"/>
                    <a:pt x="37600" y="10475"/>
                    <a:pt x="38123" y="10956"/>
                  </a:cubicBezTo>
                  <a:cubicBezTo>
                    <a:pt x="38646" y="11459"/>
                    <a:pt x="38918" y="12317"/>
                    <a:pt x="38709" y="13028"/>
                  </a:cubicBezTo>
                  <a:cubicBezTo>
                    <a:pt x="38458" y="13760"/>
                    <a:pt x="37558" y="14262"/>
                    <a:pt x="36889" y="14514"/>
                  </a:cubicBezTo>
                  <a:cubicBezTo>
                    <a:pt x="36554" y="14660"/>
                    <a:pt x="36366" y="15099"/>
                    <a:pt x="36659" y="15350"/>
                  </a:cubicBezTo>
                  <a:cubicBezTo>
                    <a:pt x="36868" y="15539"/>
                    <a:pt x="37077" y="15643"/>
                    <a:pt x="37349" y="15748"/>
                  </a:cubicBezTo>
                  <a:cubicBezTo>
                    <a:pt x="37621" y="15853"/>
                    <a:pt x="37872" y="16020"/>
                    <a:pt x="38123" y="16187"/>
                  </a:cubicBezTo>
                  <a:cubicBezTo>
                    <a:pt x="38332" y="16355"/>
                    <a:pt x="38500" y="16501"/>
                    <a:pt x="38625" y="16710"/>
                  </a:cubicBezTo>
                  <a:cubicBezTo>
                    <a:pt x="38730" y="16773"/>
                    <a:pt x="38939" y="17087"/>
                    <a:pt x="38918" y="17171"/>
                  </a:cubicBezTo>
                  <a:cubicBezTo>
                    <a:pt x="38751" y="17443"/>
                    <a:pt x="38207" y="17589"/>
                    <a:pt x="37914" y="17652"/>
                  </a:cubicBezTo>
                  <a:cubicBezTo>
                    <a:pt x="37391" y="17799"/>
                    <a:pt x="36889" y="17799"/>
                    <a:pt x="36408" y="18029"/>
                  </a:cubicBezTo>
                  <a:cubicBezTo>
                    <a:pt x="36135" y="18133"/>
                    <a:pt x="36031" y="18552"/>
                    <a:pt x="36198" y="18782"/>
                  </a:cubicBezTo>
                  <a:cubicBezTo>
                    <a:pt x="36575" y="19305"/>
                    <a:pt x="37244" y="19619"/>
                    <a:pt x="37726" y="20037"/>
                  </a:cubicBezTo>
                  <a:cubicBezTo>
                    <a:pt x="37768" y="20058"/>
                    <a:pt x="37914" y="20184"/>
                    <a:pt x="37914" y="20226"/>
                  </a:cubicBezTo>
                  <a:cubicBezTo>
                    <a:pt x="37914" y="20267"/>
                    <a:pt x="37621" y="20414"/>
                    <a:pt x="37558" y="20456"/>
                  </a:cubicBezTo>
                  <a:cubicBezTo>
                    <a:pt x="37056" y="20686"/>
                    <a:pt x="36428" y="20791"/>
                    <a:pt x="35884" y="20853"/>
                  </a:cubicBezTo>
                  <a:cubicBezTo>
                    <a:pt x="35633" y="20874"/>
                    <a:pt x="35508" y="21042"/>
                    <a:pt x="35487" y="21209"/>
                  </a:cubicBezTo>
                  <a:cubicBezTo>
                    <a:pt x="35110" y="20665"/>
                    <a:pt x="34796" y="20184"/>
                    <a:pt x="34524" y="19828"/>
                  </a:cubicBezTo>
                  <a:cubicBezTo>
                    <a:pt x="34775" y="19703"/>
                    <a:pt x="35006" y="19556"/>
                    <a:pt x="35257" y="19431"/>
                  </a:cubicBezTo>
                  <a:cubicBezTo>
                    <a:pt x="35534" y="19264"/>
                    <a:pt x="35403" y="18820"/>
                    <a:pt x="35109" y="18820"/>
                  </a:cubicBezTo>
                  <a:cubicBezTo>
                    <a:pt x="35070" y="18820"/>
                    <a:pt x="35029" y="18828"/>
                    <a:pt x="34985" y="18845"/>
                  </a:cubicBezTo>
                  <a:cubicBezTo>
                    <a:pt x="34650" y="18949"/>
                    <a:pt x="34273" y="19075"/>
                    <a:pt x="33918" y="19200"/>
                  </a:cubicBezTo>
                  <a:lnTo>
                    <a:pt x="33520" y="18887"/>
                  </a:lnTo>
                  <a:cubicBezTo>
                    <a:pt x="33513" y="18880"/>
                    <a:pt x="33506" y="18877"/>
                    <a:pt x="33498" y="18877"/>
                  </a:cubicBezTo>
                  <a:cubicBezTo>
                    <a:pt x="33483" y="18877"/>
                    <a:pt x="33464" y="18887"/>
                    <a:pt x="33436" y="18887"/>
                  </a:cubicBezTo>
                  <a:cubicBezTo>
                    <a:pt x="33332" y="18887"/>
                    <a:pt x="33227" y="18970"/>
                    <a:pt x="33206" y="19075"/>
                  </a:cubicBezTo>
                  <a:cubicBezTo>
                    <a:pt x="33185" y="19138"/>
                    <a:pt x="33164" y="19284"/>
                    <a:pt x="33269" y="19368"/>
                  </a:cubicBezTo>
                  <a:lnTo>
                    <a:pt x="33290" y="19389"/>
                  </a:lnTo>
                  <a:cubicBezTo>
                    <a:pt x="32932" y="19472"/>
                    <a:pt x="32574" y="19535"/>
                    <a:pt x="32220" y="19535"/>
                  </a:cubicBezTo>
                  <a:cubicBezTo>
                    <a:pt x="31953" y="19535"/>
                    <a:pt x="31688" y="19500"/>
                    <a:pt x="31428" y="19410"/>
                  </a:cubicBezTo>
                  <a:cubicBezTo>
                    <a:pt x="30591" y="19159"/>
                    <a:pt x="30047" y="18363"/>
                    <a:pt x="29775" y="17547"/>
                  </a:cubicBezTo>
                  <a:cubicBezTo>
                    <a:pt x="29879" y="17338"/>
                    <a:pt x="30026" y="17171"/>
                    <a:pt x="30089" y="16962"/>
                  </a:cubicBezTo>
                  <a:cubicBezTo>
                    <a:pt x="30296" y="16485"/>
                    <a:pt x="31076" y="14555"/>
                    <a:pt x="29917" y="14555"/>
                  </a:cubicBezTo>
                  <a:cubicBezTo>
                    <a:pt x="29905" y="14555"/>
                    <a:pt x="29892" y="14555"/>
                    <a:pt x="29879" y="14555"/>
                  </a:cubicBezTo>
                  <a:cubicBezTo>
                    <a:pt x="29419" y="14555"/>
                    <a:pt x="29189" y="15120"/>
                    <a:pt x="29001" y="15455"/>
                  </a:cubicBezTo>
                  <a:cubicBezTo>
                    <a:pt x="28708" y="16020"/>
                    <a:pt x="28770" y="16690"/>
                    <a:pt x="28833" y="17275"/>
                  </a:cubicBezTo>
                  <a:cubicBezTo>
                    <a:pt x="28833" y="17380"/>
                    <a:pt x="28875" y="17443"/>
                    <a:pt x="28896" y="17547"/>
                  </a:cubicBezTo>
                  <a:cubicBezTo>
                    <a:pt x="28603" y="17861"/>
                    <a:pt x="28289" y="18133"/>
                    <a:pt x="27954" y="18363"/>
                  </a:cubicBezTo>
                  <a:cubicBezTo>
                    <a:pt x="27659" y="18570"/>
                    <a:pt x="27382" y="18660"/>
                    <a:pt x="27127" y="18660"/>
                  </a:cubicBezTo>
                  <a:cubicBezTo>
                    <a:pt x="26657" y="18660"/>
                    <a:pt x="26257" y="18358"/>
                    <a:pt x="25946" y="17924"/>
                  </a:cubicBezTo>
                  <a:cubicBezTo>
                    <a:pt x="25946" y="17861"/>
                    <a:pt x="25967" y="17819"/>
                    <a:pt x="25967" y="17757"/>
                  </a:cubicBezTo>
                  <a:cubicBezTo>
                    <a:pt x="26071" y="17234"/>
                    <a:pt x="26050" y="16690"/>
                    <a:pt x="25988" y="16146"/>
                  </a:cubicBezTo>
                  <a:cubicBezTo>
                    <a:pt x="25967" y="15874"/>
                    <a:pt x="25946" y="15602"/>
                    <a:pt x="25883" y="15330"/>
                  </a:cubicBezTo>
                  <a:cubicBezTo>
                    <a:pt x="25862" y="15120"/>
                    <a:pt x="25736" y="14974"/>
                    <a:pt x="25653" y="14765"/>
                  </a:cubicBezTo>
                  <a:cubicBezTo>
                    <a:pt x="25548" y="14472"/>
                    <a:pt x="25423" y="14179"/>
                    <a:pt x="25151" y="14032"/>
                  </a:cubicBezTo>
                  <a:cubicBezTo>
                    <a:pt x="25090" y="13994"/>
                    <a:pt x="25026" y="13977"/>
                    <a:pt x="24964" y="13977"/>
                  </a:cubicBezTo>
                  <a:cubicBezTo>
                    <a:pt x="24789" y="13977"/>
                    <a:pt x="24621" y="14108"/>
                    <a:pt x="24544" y="14262"/>
                  </a:cubicBezTo>
                  <a:cubicBezTo>
                    <a:pt x="24293" y="14765"/>
                    <a:pt x="24335" y="15497"/>
                    <a:pt x="24418" y="16041"/>
                  </a:cubicBezTo>
                  <a:cubicBezTo>
                    <a:pt x="24523" y="16773"/>
                    <a:pt x="24753" y="17464"/>
                    <a:pt x="25151" y="18071"/>
                  </a:cubicBezTo>
                  <a:cubicBezTo>
                    <a:pt x="25004" y="18405"/>
                    <a:pt x="24795" y="18719"/>
                    <a:pt x="24502" y="19012"/>
                  </a:cubicBezTo>
                  <a:cubicBezTo>
                    <a:pt x="23977" y="19588"/>
                    <a:pt x="23287" y="19876"/>
                    <a:pt x="22544" y="19876"/>
                  </a:cubicBezTo>
                  <a:cubicBezTo>
                    <a:pt x="22369" y="19876"/>
                    <a:pt x="22191" y="19860"/>
                    <a:pt x="22012" y="19828"/>
                  </a:cubicBezTo>
                  <a:cubicBezTo>
                    <a:pt x="21280" y="19703"/>
                    <a:pt x="20715" y="19305"/>
                    <a:pt x="20296" y="18719"/>
                  </a:cubicBezTo>
                  <a:cubicBezTo>
                    <a:pt x="20401" y="18594"/>
                    <a:pt x="20506" y="18489"/>
                    <a:pt x="20568" y="18363"/>
                  </a:cubicBezTo>
                  <a:cubicBezTo>
                    <a:pt x="20882" y="17903"/>
                    <a:pt x="21175" y="17254"/>
                    <a:pt x="21029" y="16690"/>
                  </a:cubicBezTo>
                  <a:cubicBezTo>
                    <a:pt x="20879" y="16166"/>
                    <a:pt x="20210" y="15642"/>
                    <a:pt x="19652" y="15642"/>
                  </a:cubicBezTo>
                  <a:cubicBezTo>
                    <a:pt x="19586" y="15642"/>
                    <a:pt x="19521" y="15649"/>
                    <a:pt x="19459" y="15664"/>
                  </a:cubicBezTo>
                  <a:cubicBezTo>
                    <a:pt x="18539" y="15936"/>
                    <a:pt x="18874" y="17527"/>
                    <a:pt x="19083" y="18133"/>
                  </a:cubicBezTo>
                  <a:cubicBezTo>
                    <a:pt x="19146" y="18322"/>
                    <a:pt x="19208" y="18468"/>
                    <a:pt x="19292" y="18656"/>
                  </a:cubicBezTo>
                  <a:cubicBezTo>
                    <a:pt x="18874" y="18970"/>
                    <a:pt x="18434" y="19242"/>
                    <a:pt x="18037" y="19472"/>
                  </a:cubicBezTo>
                  <a:cubicBezTo>
                    <a:pt x="17765" y="19608"/>
                    <a:pt x="17508" y="19687"/>
                    <a:pt x="17252" y="19687"/>
                  </a:cubicBezTo>
                  <a:cubicBezTo>
                    <a:pt x="16996" y="19687"/>
                    <a:pt x="16739" y="19608"/>
                    <a:pt x="16467" y="19431"/>
                  </a:cubicBezTo>
                  <a:cubicBezTo>
                    <a:pt x="16258" y="19305"/>
                    <a:pt x="16112" y="19096"/>
                    <a:pt x="15965" y="18866"/>
                  </a:cubicBezTo>
                  <a:lnTo>
                    <a:pt x="15965" y="18803"/>
                  </a:lnTo>
                  <a:cubicBezTo>
                    <a:pt x="15944" y="18782"/>
                    <a:pt x="15923" y="18761"/>
                    <a:pt x="15923" y="18719"/>
                  </a:cubicBezTo>
                  <a:cubicBezTo>
                    <a:pt x="15902" y="18656"/>
                    <a:pt x="15861" y="18594"/>
                    <a:pt x="15840" y="18510"/>
                  </a:cubicBezTo>
                  <a:cubicBezTo>
                    <a:pt x="15819" y="18448"/>
                    <a:pt x="15758" y="17735"/>
                    <a:pt x="15796" y="17735"/>
                  </a:cubicBezTo>
                  <a:cubicBezTo>
                    <a:pt x="15797" y="17735"/>
                    <a:pt x="15797" y="17735"/>
                    <a:pt x="15798" y="17736"/>
                  </a:cubicBezTo>
                  <a:cubicBezTo>
                    <a:pt x="15818" y="17739"/>
                    <a:pt x="15837" y="17741"/>
                    <a:pt x="15856" y="17741"/>
                  </a:cubicBezTo>
                  <a:cubicBezTo>
                    <a:pt x="16171" y="17741"/>
                    <a:pt x="16300" y="17271"/>
                    <a:pt x="15944" y="17192"/>
                  </a:cubicBezTo>
                  <a:cubicBezTo>
                    <a:pt x="15894" y="17182"/>
                    <a:pt x="15847" y="17177"/>
                    <a:pt x="15802" y="17177"/>
                  </a:cubicBezTo>
                  <a:cubicBezTo>
                    <a:pt x="15183" y="17177"/>
                    <a:pt x="14995" y="18067"/>
                    <a:pt x="15170" y="18594"/>
                  </a:cubicBezTo>
                  <a:cubicBezTo>
                    <a:pt x="15233" y="18824"/>
                    <a:pt x="15337" y="19075"/>
                    <a:pt x="15442" y="19305"/>
                  </a:cubicBezTo>
                  <a:cubicBezTo>
                    <a:pt x="15421" y="19912"/>
                    <a:pt x="15233" y="20435"/>
                    <a:pt x="14961" y="20749"/>
                  </a:cubicBezTo>
                  <a:cubicBezTo>
                    <a:pt x="14710" y="20979"/>
                    <a:pt x="14396" y="21104"/>
                    <a:pt x="14040" y="21104"/>
                  </a:cubicBezTo>
                  <a:lnTo>
                    <a:pt x="13936" y="21104"/>
                  </a:lnTo>
                  <a:cubicBezTo>
                    <a:pt x="13831" y="21104"/>
                    <a:pt x="13747" y="21084"/>
                    <a:pt x="13643" y="21063"/>
                  </a:cubicBezTo>
                  <a:lnTo>
                    <a:pt x="13601" y="21021"/>
                  </a:lnTo>
                  <a:lnTo>
                    <a:pt x="13622" y="20979"/>
                  </a:lnTo>
                  <a:cubicBezTo>
                    <a:pt x="13956" y="20288"/>
                    <a:pt x="13956" y="19598"/>
                    <a:pt x="13622" y="18928"/>
                  </a:cubicBezTo>
                  <a:cubicBezTo>
                    <a:pt x="13392" y="18489"/>
                    <a:pt x="12889" y="18050"/>
                    <a:pt x="12450" y="18050"/>
                  </a:cubicBezTo>
                  <a:cubicBezTo>
                    <a:pt x="12199" y="18050"/>
                    <a:pt x="12031" y="18175"/>
                    <a:pt x="11864" y="18405"/>
                  </a:cubicBezTo>
                  <a:cubicBezTo>
                    <a:pt x="11446" y="19096"/>
                    <a:pt x="11676" y="20079"/>
                    <a:pt x="12094" y="20791"/>
                  </a:cubicBezTo>
                  <a:cubicBezTo>
                    <a:pt x="12178" y="20895"/>
                    <a:pt x="12262" y="21021"/>
                    <a:pt x="12366" y="21125"/>
                  </a:cubicBezTo>
                  <a:lnTo>
                    <a:pt x="12387" y="21188"/>
                  </a:lnTo>
                  <a:lnTo>
                    <a:pt x="12345" y="21209"/>
                  </a:lnTo>
                  <a:cubicBezTo>
                    <a:pt x="12073" y="21418"/>
                    <a:pt x="11759" y="21607"/>
                    <a:pt x="11467" y="21753"/>
                  </a:cubicBezTo>
                  <a:cubicBezTo>
                    <a:pt x="11153" y="21941"/>
                    <a:pt x="10881" y="22088"/>
                    <a:pt x="10483" y="22130"/>
                  </a:cubicBezTo>
                  <a:cubicBezTo>
                    <a:pt x="10211" y="22151"/>
                    <a:pt x="9981" y="22172"/>
                    <a:pt x="9730" y="22172"/>
                  </a:cubicBezTo>
                  <a:lnTo>
                    <a:pt x="9332" y="22172"/>
                  </a:lnTo>
                  <a:cubicBezTo>
                    <a:pt x="9228" y="22172"/>
                    <a:pt x="9123" y="22151"/>
                    <a:pt x="9039" y="22130"/>
                  </a:cubicBezTo>
                  <a:cubicBezTo>
                    <a:pt x="8998" y="22067"/>
                    <a:pt x="8935" y="22046"/>
                    <a:pt x="8851" y="22046"/>
                  </a:cubicBezTo>
                  <a:lnTo>
                    <a:pt x="8788" y="22046"/>
                  </a:lnTo>
                  <a:cubicBezTo>
                    <a:pt x="8265" y="21858"/>
                    <a:pt x="7972" y="21502"/>
                    <a:pt x="7951" y="21000"/>
                  </a:cubicBezTo>
                  <a:cubicBezTo>
                    <a:pt x="7951" y="19933"/>
                    <a:pt x="8286" y="18845"/>
                    <a:pt x="8914" y="17924"/>
                  </a:cubicBezTo>
                  <a:cubicBezTo>
                    <a:pt x="8956" y="17840"/>
                    <a:pt x="9018" y="17799"/>
                    <a:pt x="9039" y="17715"/>
                  </a:cubicBezTo>
                  <a:cubicBezTo>
                    <a:pt x="9228" y="17422"/>
                    <a:pt x="9416" y="17129"/>
                    <a:pt x="9688" y="16920"/>
                  </a:cubicBezTo>
                  <a:cubicBezTo>
                    <a:pt x="10086" y="16648"/>
                    <a:pt x="10567" y="16606"/>
                    <a:pt x="11006" y="16585"/>
                  </a:cubicBezTo>
                  <a:cubicBezTo>
                    <a:pt x="11257" y="16585"/>
                    <a:pt x="11362" y="16376"/>
                    <a:pt x="11362" y="16187"/>
                  </a:cubicBezTo>
                  <a:cubicBezTo>
                    <a:pt x="11362" y="16020"/>
                    <a:pt x="11257" y="15832"/>
                    <a:pt x="11006" y="15832"/>
                  </a:cubicBezTo>
                  <a:cubicBezTo>
                    <a:pt x="9897" y="15832"/>
                    <a:pt x="9144" y="16229"/>
                    <a:pt x="8516" y="17066"/>
                  </a:cubicBezTo>
                  <a:cubicBezTo>
                    <a:pt x="7679" y="18175"/>
                    <a:pt x="7219" y="19263"/>
                    <a:pt x="7052" y="20435"/>
                  </a:cubicBezTo>
                  <a:cubicBezTo>
                    <a:pt x="6947" y="21209"/>
                    <a:pt x="7031" y="22297"/>
                    <a:pt x="8056" y="22820"/>
                  </a:cubicBezTo>
                  <a:lnTo>
                    <a:pt x="8098" y="22841"/>
                  </a:lnTo>
                  <a:lnTo>
                    <a:pt x="8077" y="22883"/>
                  </a:lnTo>
                  <a:cubicBezTo>
                    <a:pt x="7575" y="23678"/>
                    <a:pt x="7282" y="24661"/>
                    <a:pt x="7177" y="25896"/>
                  </a:cubicBezTo>
                  <a:lnTo>
                    <a:pt x="7177" y="26021"/>
                  </a:lnTo>
                  <a:lnTo>
                    <a:pt x="7073" y="25875"/>
                  </a:lnTo>
                  <a:cubicBezTo>
                    <a:pt x="6550" y="25164"/>
                    <a:pt x="5985" y="24410"/>
                    <a:pt x="5148" y="24306"/>
                  </a:cubicBezTo>
                  <a:cubicBezTo>
                    <a:pt x="5043" y="24285"/>
                    <a:pt x="4959" y="24285"/>
                    <a:pt x="4855" y="24285"/>
                  </a:cubicBezTo>
                  <a:cubicBezTo>
                    <a:pt x="4729" y="24285"/>
                    <a:pt x="4625" y="24285"/>
                    <a:pt x="4499" y="24306"/>
                  </a:cubicBezTo>
                  <a:lnTo>
                    <a:pt x="4436" y="24306"/>
                  </a:lnTo>
                  <a:lnTo>
                    <a:pt x="4436" y="24243"/>
                  </a:lnTo>
                  <a:cubicBezTo>
                    <a:pt x="4415" y="24138"/>
                    <a:pt x="4353" y="24013"/>
                    <a:pt x="4206" y="23971"/>
                  </a:cubicBezTo>
                  <a:cubicBezTo>
                    <a:pt x="3348" y="23762"/>
                    <a:pt x="2720" y="23511"/>
                    <a:pt x="2156" y="23134"/>
                  </a:cubicBezTo>
                  <a:cubicBezTo>
                    <a:pt x="2051" y="23071"/>
                    <a:pt x="1988" y="22988"/>
                    <a:pt x="1884" y="22946"/>
                  </a:cubicBezTo>
                  <a:cubicBezTo>
                    <a:pt x="1507" y="22736"/>
                    <a:pt x="1151" y="22527"/>
                    <a:pt x="1005" y="22004"/>
                  </a:cubicBezTo>
                  <a:cubicBezTo>
                    <a:pt x="879" y="21481"/>
                    <a:pt x="1193" y="21146"/>
                    <a:pt x="1507" y="20832"/>
                  </a:cubicBezTo>
                  <a:cubicBezTo>
                    <a:pt x="1591" y="20749"/>
                    <a:pt x="1695" y="20644"/>
                    <a:pt x="1779" y="20540"/>
                  </a:cubicBezTo>
                  <a:cubicBezTo>
                    <a:pt x="1925" y="20351"/>
                    <a:pt x="1988" y="20121"/>
                    <a:pt x="1925" y="19891"/>
                  </a:cubicBezTo>
                  <a:cubicBezTo>
                    <a:pt x="1884" y="19640"/>
                    <a:pt x="1695" y="19472"/>
                    <a:pt x="1465" y="19368"/>
                  </a:cubicBezTo>
                  <a:lnTo>
                    <a:pt x="1423" y="19368"/>
                  </a:lnTo>
                  <a:cubicBezTo>
                    <a:pt x="1319" y="19221"/>
                    <a:pt x="1214" y="19096"/>
                    <a:pt x="1151" y="18991"/>
                  </a:cubicBezTo>
                  <a:cubicBezTo>
                    <a:pt x="1047" y="18866"/>
                    <a:pt x="984" y="18677"/>
                    <a:pt x="942" y="18531"/>
                  </a:cubicBezTo>
                  <a:cubicBezTo>
                    <a:pt x="942" y="18468"/>
                    <a:pt x="900" y="18447"/>
                    <a:pt x="900" y="18384"/>
                  </a:cubicBezTo>
                  <a:cubicBezTo>
                    <a:pt x="733" y="17799"/>
                    <a:pt x="1047" y="17087"/>
                    <a:pt x="1381" y="16690"/>
                  </a:cubicBezTo>
                  <a:cubicBezTo>
                    <a:pt x="1695" y="16334"/>
                    <a:pt x="2051" y="15957"/>
                    <a:pt x="2637" y="15936"/>
                  </a:cubicBezTo>
                  <a:cubicBezTo>
                    <a:pt x="3097" y="15915"/>
                    <a:pt x="3495" y="15832"/>
                    <a:pt x="3871" y="15518"/>
                  </a:cubicBezTo>
                  <a:cubicBezTo>
                    <a:pt x="4018" y="15392"/>
                    <a:pt x="4018" y="15141"/>
                    <a:pt x="3913" y="15016"/>
                  </a:cubicBezTo>
                  <a:cubicBezTo>
                    <a:pt x="3767" y="14765"/>
                    <a:pt x="3557" y="14597"/>
                    <a:pt x="3348" y="14451"/>
                  </a:cubicBezTo>
                  <a:cubicBezTo>
                    <a:pt x="3264" y="14388"/>
                    <a:pt x="3181" y="14346"/>
                    <a:pt x="3076" y="14262"/>
                  </a:cubicBezTo>
                  <a:cubicBezTo>
                    <a:pt x="2846" y="14095"/>
                    <a:pt x="2574" y="13949"/>
                    <a:pt x="2469" y="13739"/>
                  </a:cubicBezTo>
                  <a:cubicBezTo>
                    <a:pt x="2448" y="13677"/>
                    <a:pt x="2428" y="13614"/>
                    <a:pt x="2365" y="13551"/>
                  </a:cubicBezTo>
                  <a:cubicBezTo>
                    <a:pt x="2197" y="13216"/>
                    <a:pt x="2009" y="12881"/>
                    <a:pt x="1988" y="12484"/>
                  </a:cubicBezTo>
                  <a:cubicBezTo>
                    <a:pt x="1946" y="12065"/>
                    <a:pt x="2156" y="11668"/>
                    <a:pt x="2344" y="11354"/>
                  </a:cubicBezTo>
                  <a:cubicBezTo>
                    <a:pt x="2720" y="10747"/>
                    <a:pt x="3348" y="10224"/>
                    <a:pt x="4122" y="9848"/>
                  </a:cubicBezTo>
                  <a:cubicBezTo>
                    <a:pt x="4227" y="9785"/>
                    <a:pt x="4332" y="9743"/>
                    <a:pt x="4457" y="9701"/>
                  </a:cubicBezTo>
                  <a:lnTo>
                    <a:pt x="4499" y="9701"/>
                  </a:lnTo>
                  <a:lnTo>
                    <a:pt x="4520" y="9743"/>
                  </a:lnTo>
                  <a:cubicBezTo>
                    <a:pt x="4708" y="9973"/>
                    <a:pt x="4938" y="10203"/>
                    <a:pt x="5189" y="10412"/>
                  </a:cubicBezTo>
                  <a:cubicBezTo>
                    <a:pt x="5566" y="10726"/>
                    <a:pt x="5901" y="11019"/>
                    <a:pt x="6277" y="11019"/>
                  </a:cubicBezTo>
                  <a:cubicBezTo>
                    <a:pt x="6445" y="11019"/>
                    <a:pt x="6612" y="10956"/>
                    <a:pt x="6801" y="10810"/>
                  </a:cubicBezTo>
                  <a:cubicBezTo>
                    <a:pt x="6842" y="10747"/>
                    <a:pt x="6863" y="10684"/>
                    <a:pt x="6842" y="10622"/>
                  </a:cubicBezTo>
                  <a:cubicBezTo>
                    <a:pt x="6842" y="10601"/>
                    <a:pt x="6822" y="10538"/>
                    <a:pt x="6738" y="10538"/>
                  </a:cubicBezTo>
                  <a:lnTo>
                    <a:pt x="6696" y="10538"/>
                  </a:lnTo>
                  <a:cubicBezTo>
                    <a:pt x="6633" y="10580"/>
                    <a:pt x="6550" y="10580"/>
                    <a:pt x="6487" y="10580"/>
                  </a:cubicBezTo>
                  <a:cubicBezTo>
                    <a:pt x="6068" y="10580"/>
                    <a:pt x="5713" y="10099"/>
                    <a:pt x="5461" y="9743"/>
                  </a:cubicBezTo>
                  <a:lnTo>
                    <a:pt x="5357" y="9596"/>
                  </a:lnTo>
                  <a:lnTo>
                    <a:pt x="5461" y="9638"/>
                  </a:lnTo>
                  <a:cubicBezTo>
                    <a:pt x="5545" y="9638"/>
                    <a:pt x="5608" y="9659"/>
                    <a:pt x="5671" y="9659"/>
                  </a:cubicBezTo>
                  <a:cubicBezTo>
                    <a:pt x="6068" y="9743"/>
                    <a:pt x="6529" y="9889"/>
                    <a:pt x="6612" y="10308"/>
                  </a:cubicBezTo>
                  <a:cubicBezTo>
                    <a:pt x="6612" y="10371"/>
                    <a:pt x="6696" y="10392"/>
                    <a:pt x="6696" y="10392"/>
                  </a:cubicBezTo>
                  <a:cubicBezTo>
                    <a:pt x="6717" y="10392"/>
                    <a:pt x="6759" y="10371"/>
                    <a:pt x="6759" y="10371"/>
                  </a:cubicBezTo>
                  <a:cubicBezTo>
                    <a:pt x="6801" y="10329"/>
                    <a:pt x="6801" y="10329"/>
                    <a:pt x="6801" y="10308"/>
                  </a:cubicBezTo>
                  <a:cubicBezTo>
                    <a:pt x="6759" y="10015"/>
                    <a:pt x="6654" y="9806"/>
                    <a:pt x="6508" y="9659"/>
                  </a:cubicBezTo>
                  <a:cubicBezTo>
                    <a:pt x="6529" y="9576"/>
                    <a:pt x="6508" y="9471"/>
                    <a:pt x="6382" y="9450"/>
                  </a:cubicBezTo>
                  <a:cubicBezTo>
                    <a:pt x="6089" y="9387"/>
                    <a:pt x="5880" y="9178"/>
                    <a:pt x="5608" y="9115"/>
                  </a:cubicBezTo>
                  <a:cubicBezTo>
                    <a:pt x="5533" y="9078"/>
                    <a:pt x="5435" y="9070"/>
                    <a:pt x="5337" y="9070"/>
                  </a:cubicBezTo>
                  <a:cubicBezTo>
                    <a:pt x="5271" y="9070"/>
                    <a:pt x="5206" y="9073"/>
                    <a:pt x="5148" y="9073"/>
                  </a:cubicBezTo>
                  <a:lnTo>
                    <a:pt x="4980" y="9073"/>
                  </a:lnTo>
                  <a:cubicBezTo>
                    <a:pt x="4959" y="8969"/>
                    <a:pt x="4938" y="8822"/>
                    <a:pt x="4938" y="8760"/>
                  </a:cubicBezTo>
                  <a:cubicBezTo>
                    <a:pt x="4876" y="8550"/>
                    <a:pt x="4855" y="8404"/>
                    <a:pt x="4855" y="8174"/>
                  </a:cubicBezTo>
                  <a:cubicBezTo>
                    <a:pt x="4876" y="7567"/>
                    <a:pt x="5127" y="7023"/>
                    <a:pt x="5336" y="6458"/>
                  </a:cubicBezTo>
                  <a:cubicBezTo>
                    <a:pt x="5745" y="5395"/>
                    <a:pt x="6594" y="4091"/>
                    <a:pt x="7862" y="4091"/>
                  </a:cubicBezTo>
                  <a:cubicBezTo>
                    <a:pt x="7892" y="4091"/>
                    <a:pt x="7921" y="4092"/>
                    <a:pt x="7951" y="4094"/>
                  </a:cubicBezTo>
                  <a:cubicBezTo>
                    <a:pt x="8265" y="4094"/>
                    <a:pt x="8600" y="4198"/>
                    <a:pt x="8935" y="4324"/>
                  </a:cubicBezTo>
                  <a:cubicBezTo>
                    <a:pt x="8788" y="4930"/>
                    <a:pt x="8809" y="5558"/>
                    <a:pt x="9249" y="6039"/>
                  </a:cubicBezTo>
                  <a:cubicBezTo>
                    <a:pt x="9458" y="6279"/>
                    <a:pt x="9772" y="6404"/>
                    <a:pt x="10081" y="6404"/>
                  </a:cubicBezTo>
                  <a:cubicBezTo>
                    <a:pt x="10422" y="6404"/>
                    <a:pt x="10757" y="6253"/>
                    <a:pt x="10943" y="5935"/>
                  </a:cubicBezTo>
                  <a:cubicBezTo>
                    <a:pt x="11425" y="5182"/>
                    <a:pt x="10588" y="4470"/>
                    <a:pt x="9835" y="4031"/>
                  </a:cubicBezTo>
                  <a:cubicBezTo>
                    <a:pt x="9897" y="3884"/>
                    <a:pt x="9981" y="3717"/>
                    <a:pt x="10065" y="3591"/>
                  </a:cubicBezTo>
                  <a:cubicBezTo>
                    <a:pt x="11073" y="2032"/>
                    <a:pt x="12725" y="795"/>
                    <a:pt x="14597" y="795"/>
                  </a:cubicBezTo>
                  <a:close/>
                  <a:moveTo>
                    <a:pt x="29147" y="18280"/>
                  </a:moveTo>
                  <a:cubicBezTo>
                    <a:pt x="29524" y="19117"/>
                    <a:pt x="30193" y="19828"/>
                    <a:pt x="31072" y="20163"/>
                  </a:cubicBezTo>
                  <a:cubicBezTo>
                    <a:pt x="31452" y="20320"/>
                    <a:pt x="31832" y="20386"/>
                    <a:pt x="32209" y="20386"/>
                  </a:cubicBezTo>
                  <a:cubicBezTo>
                    <a:pt x="32785" y="20386"/>
                    <a:pt x="33352" y="20232"/>
                    <a:pt x="33897" y="20016"/>
                  </a:cubicBezTo>
                  <a:cubicBezTo>
                    <a:pt x="34357" y="20686"/>
                    <a:pt x="34671" y="21397"/>
                    <a:pt x="34838" y="22276"/>
                  </a:cubicBezTo>
                  <a:cubicBezTo>
                    <a:pt x="34838" y="22318"/>
                    <a:pt x="34859" y="22381"/>
                    <a:pt x="34859" y="22381"/>
                  </a:cubicBezTo>
                  <a:lnTo>
                    <a:pt x="34859" y="22423"/>
                  </a:lnTo>
                  <a:cubicBezTo>
                    <a:pt x="34838" y="22485"/>
                    <a:pt x="34817" y="22548"/>
                    <a:pt x="34775" y="22590"/>
                  </a:cubicBezTo>
                  <a:cubicBezTo>
                    <a:pt x="34650" y="22904"/>
                    <a:pt x="34796" y="23176"/>
                    <a:pt x="34985" y="23301"/>
                  </a:cubicBezTo>
                  <a:lnTo>
                    <a:pt x="35027" y="23301"/>
                  </a:lnTo>
                  <a:lnTo>
                    <a:pt x="35027" y="23322"/>
                  </a:lnTo>
                  <a:cubicBezTo>
                    <a:pt x="35131" y="24264"/>
                    <a:pt x="35173" y="25185"/>
                    <a:pt x="35131" y="26126"/>
                  </a:cubicBezTo>
                  <a:lnTo>
                    <a:pt x="35131" y="26168"/>
                  </a:lnTo>
                  <a:lnTo>
                    <a:pt x="35089" y="26168"/>
                  </a:lnTo>
                  <a:cubicBezTo>
                    <a:pt x="34964" y="26210"/>
                    <a:pt x="34880" y="26293"/>
                    <a:pt x="34817" y="26356"/>
                  </a:cubicBezTo>
                  <a:cubicBezTo>
                    <a:pt x="34671" y="26524"/>
                    <a:pt x="34671" y="26712"/>
                    <a:pt x="34817" y="26838"/>
                  </a:cubicBezTo>
                  <a:cubicBezTo>
                    <a:pt x="34859" y="26921"/>
                    <a:pt x="34943" y="26963"/>
                    <a:pt x="35047" y="26984"/>
                  </a:cubicBezTo>
                  <a:lnTo>
                    <a:pt x="35068" y="27026"/>
                  </a:lnTo>
                  <a:lnTo>
                    <a:pt x="35068" y="27047"/>
                  </a:lnTo>
                  <a:cubicBezTo>
                    <a:pt x="34922" y="28302"/>
                    <a:pt x="34441" y="30185"/>
                    <a:pt x="33980" y="31231"/>
                  </a:cubicBezTo>
                  <a:cubicBezTo>
                    <a:pt x="33395" y="32550"/>
                    <a:pt x="32746" y="33324"/>
                    <a:pt x="31909" y="34286"/>
                  </a:cubicBezTo>
                  <a:cubicBezTo>
                    <a:pt x="31114" y="35186"/>
                    <a:pt x="29963" y="35960"/>
                    <a:pt x="28666" y="36693"/>
                  </a:cubicBezTo>
                  <a:cubicBezTo>
                    <a:pt x="27703" y="37257"/>
                    <a:pt x="24209" y="37927"/>
                    <a:pt x="22159" y="38094"/>
                  </a:cubicBezTo>
                  <a:cubicBezTo>
                    <a:pt x="21833" y="38117"/>
                    <a:pt x="21474" y="38128"/>
                    <a:pt x="21094" y="38128"/>
                  </a:cubicBezTo>
                  <a:cubicBezTo>
                    <a:pt x="19055" y="38128"/>
                    <a:pt x="16409" y="37823"/>
                    <a:pt x="15086" y="37488"/>
                  </a:cubicBezTo>
                  <a:cubicBezTo>
                    <a:pt x="13329" y="37048"/>
                    <a:pt x="11927" y="36441"/>
                    <a:pt x="10797" y="35625"/>
                  </a:cubicBezTo>
                  <a:cubicBezTo>
                    <a:pt x="9542" y="34747"/>
                    <a:pt x="8684" y="33408"/>
                    <a:pt x="8202" y="31671"/>
                  </a:cubicBezTo>
                  <a:cubicBezTo>
                    <a:pt x="7784" y="30143"/>
                    <a:pt x="7763" y="28511"/>
                    <a:pt x="7742" y="26963"/>
                  </a:cubicBezTo>
                  <a:cubicBezTo>
                    <a:pt x="7763" y="26921"/>
                    <a:pt x="7805" y="26796"/>
                    <a:pt x="7742" y="26649"/>
                  </a:cubicBezTo>
                  <a:cubicBezTo>
                    <a:pt x="7742" y="25394"/>
                    <a:pt x="7868" y="24097"/>
                    <a:pt x="8600" y="23029"/>
                  </a:cubicBezTo>
                  <a:lnTo>
                    <a:pt x="8621" y="22988"/>
                  </a:lnTo>
                  <a:lnTo>
                    <a:pt x="8642" y="22988"/>
                  </a:lnTo>
                  <a:cubicBezTo>
                    <a:pt x="8935" y="23071"/>
                    <a:pt x="9249" y="23092"/>
                    <a:pt x="9625" y="23092"/>
                  </a:cubicBezTo>
                  <a:cubicBezTo>
                    <a:pt x="9939" y="23092"/>
                    <a:pt x="10253" y="23071"/>
                    <a:pt x="10630" y="23029"/>
                  </a:cubicBezTo>
                  <a:cubicBezTo>
                    <a:pt x="11508" y="22925"/>
                    <a:pt x="12450" y="22402"/>
                    <a:pt x="13078" y="21648"/>
                  </a:cubicBezTo>
                  <a:lnTo>
                    <a:pt x="13099" y="21628"/>
                  </a:lnTo>
                  <a:lnTo>
                    <a:pt x="13120" y="21628"/>
                  </a:lnTo>
                  <a:cubicBezTo>
                    <a:pt x="13433" y="21753"/>
                    <a:pt x="13768" y="21837"/>
                    <a:pt x="14124" y="21837"/>
                  </a:cubicBezTo>
                  <a:cubicBezTo>
                    <a:pt x="14270" y="21837"/>
                    <a:pt x="14438" y="21816"/>
                    <a:pt x="14584" y="21795"/>
                  </a:cubicBezTo>
                  <a:cubicBezTo>
                    <a:pt x="15630" y="21586"/>
                    <a:pt x="15861" y="20749"/>
                    <a:pt x="15944" y="19933"/>
                  </a:cubicBezTo>
                  <a:lnTo>
                    <a:pt x="15944" y="19870"/>
                  </a:lnTo>
                  <a:cubicBezTo>
                    <a:pt x="16237" y="20142"/>
                    <a:pt x="16593" y="20330"/>
                    <a:pt x="17011" y="20372"/>
                  </a:cubicBezTo>
                  <a:cubicBezTo>
                    <a:pt x="17090" y="20381"/>
                    <a:pt x="17167" y="20386"/>
                    <a:pt x="17243" y="20386"/>
                  </a:cubicBezTo>
                  <a:cubicBezTo>
                    <a:pt x="17856" y="20386"/>
                    <a:pt x="18392" y="20100"/>
                    <a:pt x="18894" y="19765"/>
                  </a:cubicBezTo>
                  <a:cubicBezTo>
                    <a:pt x="19166" y="19619"/>
                    <a:pt x="19418" y="19431"/>
                    <a:pt x="19690" y="19221"/>
                  </a:cubicBezTo>
                  <a:cubicBezTo>
                    <a:pt x="20045" y="19703"/>
                    <a:pt x="20547" y="20121"/>
                    <a:pt x="21091" y="20330"/>
                  </a:cubicBezTo>
                  <a:cubicBezTo>
                    <a:pt x="21570" y="20524"/>
                    <a:pt x="22090" y="20632"/>
                    <a:pt x="22603" y="20632"/>
                  </a:cubicBezTo>
                  <a:cubicBezTo>
                    <a:pt x="23256" y="20632"/>
                    <a:pt x="23900" y="20457"/>
                    <a:pt x="24439" y="20058"/>
                  </a:cubicBezTo>
                  <a:cubicBezTo>
                    <a:pt x="24962" y="19703"/>
                    <a:pt x="25381" y="19200"/>
                    <a:pt x="25653" y="18656"/>
                  </a:cubicBezTo>
                  <a:cubicBezTo>
                    <a:pt x="26069" y="19072"/>
                    <a:pt x="26613" y="19314"/>
                    <a:pt x="27176" y="19314"/>
                  </a:cubicBezTo>
                  <a:cubicBezTo>
                    <a:pt x="27463" y="19314"/>
                    <a:pt x="27756" y="19251"/>
                    <a:pt x="28038" y="19117"/>
                  </a:cubicBezTo>
                  <a:cubicBezTo>
                    <a:pt x="28457" y="18907"/>
                    <a:pt x="28833" y="18615"/>
                    <a:pt x="29147" y="18280"/>
                  </a:cubicBezTo>
                  <a:close/>
                  <a:moveTo>
                    <a:pt x="23874" y="38429"/>
                  </a:moveTo>
                  <a:lnTo>
                    <a:pt x="23853" y="38513"/>
                  </a:lnTo>
                  <a:cubicBezTo>
                    <a:pt x="23770" y="38680"/>
                    <a:pt x="23791" y="38994"/>
                    <a:pt x="23791" y="39266"/>
                  </a:cubicBezTo>
                  <a:cubicBezTo>
                    <a:pt x="23791" y="39392"/>
                    <a:pt x="23832" y="39559"/>
                    <a:pt x="23791" y="39664"/>
                  </a:cubicBezTo>
                  <a:cubicBezTo>
                    <a:pt x="23770" y="40040"/>
                    <a:pt x="23686" y="40626"/>
                    <a:pt x="23267" y="40877"/>
                  </a:cubicBezTo>
                  <a:cubicBezTo>
                    <a:pt x="23100" y="40982"/>
                    <a:pt x="22912" y="41066"/>
                    <a:pt x="22744" y="41066"/>
                  </a:cubicBezTo>
                  <a:cubicBezTo>
                    <a:pt x="22431" y="41066"/>
                    <a:pt x="22179" y="40877"/>
                    <a:pt x="22075" y="40563"/>
                  </a:cubicBezTo>
                  <a:cubicBezTo>
                    <a:pt x="21887" y="40103"/>
                    <a:pt x="21887" y="39622"/>
                    <a:pt x="21887" y="39182"/>
                  </a:cubicBezTo>
                  <a:lnTo>
                    <a:pt x="21887" y="39078"/>
                  </a:lnTo>
                  <a:lnTo>
                    <a:pt x="21907" y="39078"/>
                  </a:lnTo>
                  <a:cubicBezTo>
                    <a:pt x="21970" y="39057"/>
                    <a:pt x="22012" y="38994"/>
                    <a:pt x="22054" y="38931"/>
                  </a:cubicBezTo>
                  <a:cubicBezTo>
                    <a:pt x="22075" y="38827"/>
                    <a:pt x="22012" y="38743"/>
                    <a:pt x="21970" y="38680"/>
                  </a:cubicBezTo>
                  <a:lnTo>
                    <a:pt x="21866" y="38618"/>
                  </a:lnTo>
                  <a:lnTo>
                    <a:pt x="21991" y="38618"/>
                  </a:lnTo>
                  <a:cubicBezTo>
                    <a:pt x="22577" y="38555"/>
                    <a:pt x="23142" y="38513"/>
                    <a:pt x="23791" y="38429"/>
                  </a:cubicBezTo>
                  <a:close/>
                  <a:moveTo>
                    <a:pt x="29273" y="37069"/>
                  </a:moveTo>
                  <a:lnTo>
                    <a:pt x="29273" y="37153"/>
                  </a:lnTo>
                  <a:cubicBezTo>
                    <a:pt x="29273" y="37195"/>
                    <a:pt x="29314" y="37320"/>
                    <a:pt x="29440" y="37362"/>
                  </a:cubicBezTo>
                  <a:cubicBezTo>
                    <a:pt x="29733" y="37383"/>
                    <a:pt x="29900" y="37592"/>
                    <a:pt x="30047" y="37801"/>
                  </a:cubicBezTo>
                  <a:cubicBezTo>
                    <a:pt x="30151" y="37927"/>
                    <a:pt x="30235" y="38053"/>
                    <a:pt x="30382" y="38136"/>
                  </a:cubicBezTo>
                  <a:cubicBezTo>
                    <a:pt x="30695" y="38325"/>
                    <a:pt x="30988" y="38576"/>
                    <a:pt x="31260" y="38848"/>
                  </a:cubicBezTo>
                  <a:cubicBezTo>
                    <a:pt x="31386" y="38973"/>
                    <a:pt x="31511" y="39099"/>
                    <a:pt x="31637" y="39203"/>
                  </a:cubicBezTo>
                  <a:cubicBezTo>
                    <a:pt x="31888" y="39413"/>
                    <a:pt x="32160" y="39601"/>
                    <a:pt x="32453" y="39789"/>
                  </a:cubicBezTo>
                  <a:cubicBezTo>
                    <a:pt x="32955" y="40124"/>
                    <a:pt x="33478" y="40501"/>
                    <a:pt x="33834" y="40961"/>
                  </a:cubicBezTo>
                  <a:lnTo>
                    <a:pt x="33876" y="40982"/>
                  </a:lnTo>
                  <a:lnTo>
                    <a:pt x="33834" y="41024"/>
                  </a:lnTo>
                  <a:cubicBezTo>
                    <a:pt x="33667" y="41149"/>
                    <a:pt x="33415" y="41233"/>
                    <a:pt x="33206" y="41296"/>
                  </a:cubicBezTo>
                  <a:cubicBezTo>
                    <a:pt x="33143" y="41338"/>
                    <a:pt x="33081" y="41358"/>
                    <a:pt x="32997" y="41379"/>
                  </a:cubicBezTo>
                  <a:cubicBezTo>
                    <a:pt x="32746" y="41484"/>
                    <a:pt x="32474" y="41672"/>
                    <a:pt x="32244" y="41819"/>
                  </a:cubicBezTo>
                  <a:cubicBezTo>
                    <a:pt x="32118" y="41923"/>
                    <a:pt x="31993" y="42007"/>
                    <a:pt x="31825" y="42112"/>
                  </a:cubicBezTo>
                  <a:cubicBezTo>
                    <a:pt x="31470" y="42321"/>
                    <a:pt x="31114" y="42593"/>
                    <a:pt x="30758" y="42823"/>
                  </a:cubicBezTo>
                  <a:lnTo>
                    <a:pt x="30737" y="42844"/>
                  </a:lnTo>
                  <a:cubicBezTo>
                    <a:pt x="30591" y="42928"/>
                    <a:pt x="30528" y="43011"/>
                    <a:pt x="30423" y="43116"/>
                  </a:cubicBezTo>
                  <a:lnTo>
                    <a:pt x="30361" y="43158"/>
                  </a:lnTo>
                  <a:lnTo>
                    <a:pt x="30319" y="42865"/>
                  </a:lnTo>
                  <a:cubicBezTo>
                    <a:pt x="30214" y="42384"/>
                    <a:pt x="30109" y="41882"/>
                    <a:pt x="30026" y="41400"/>
                  </a:cubicBezTo>
                  <a:lnTo>
                    <a:pt x="30005" y="41275"/>
                  </a:lnTo>
                  <a:cubicBezTo>
                    <a:pt x="29858" y="40647"/>
                    <a:pt x="29754" y="40082"/>
                    <a:pt x="29503" y="39496"/>
                  </a:cubicBezTo>
                  <a:cubicBezTo>
                    <a:pt x="29231" y="38890"/>
                    <a:pt x="28917" y="38136"/>
                    <a:pt x="28791" y="37320"/>
                  </a:cubicBezTo>
                  <a:lnTo>
                    <a:pt x="28791" y="37299"/>
                  </a:lnTo>
                  <a:lnTo>
                    <a:pt x="28812" y="37278"/>
                  </a:lnTo>
                  <a:cubicBezTo>
                    <a:pt x="28959" y="37216"/>
                    <a:pt x="29063" y="37153"/>
                    <a:pt x="29210" y="37090"/>
                  </a:cubicBezTo>
                  <a:lnTo>
                    <a:pt x="29273" y="37069"/>
                  </a:lnTo>
                  <a:close/>
                  <a:moveTo>
                    <a:pt x="16844" y="38471"/>
                  </a:moveTo>
                  <a:cubicBezTo>
                    <a:pt x="16990" y="38513"/>
                    <a:pt x="17179" y="38534"/>
                    <a:pt x="17325" y="38534"/>
                  </a:cubicBezTo>
                  <a:cubicBezTo>
                    <a:pt x="17534" y="38555"/>
                    <a:pt x="17785" y="38576"/>
                    <a:pt x="18057" y="38618"/>
                  </a:cubicBezTo>
                  <a:lnTo>
                    <a:pt x="18204" y="38618"/>
                  </a:lnTo>
                  <a:lnTo>
                    <a:pt x="18099" y="38680"/>
                  </a:lnTo>
                  <a:cubicBezTo>
                    <a:pt x="17911" y="38827"/>
                    <a:pt x="17827" y="39099"/>
                    <a:pt x="17744" y="39308"/>
                  </a:cubicBezTo>
                  <a:cubicBezTo>
                    <a:pt x="17744" y="39350"/>
                    <a:pt x="17723" y="39371"/>
                    <a:pt x="17723" y="39392"/>
                  </a:cubicBezTo>
                  <a:lnTo>
                    <a:pt x="17493" y="40019"/>
                  </a:lnTo>
                  <a:cubicBezTo>
                    <a:pt x="17409" y="40229"/>
                    <a:pt x="17304" y="40459"/>
                    <a:pt x="17262" y="40689"/>
                  </a:cubicBezTo>
                  <a:cubicBezTo>
                    <a:pt x="16990" y="41610"/>
                    <a:pt x="16781" y="42551"/>
                    <a:pt x="16572" y="43472"/>
                  </a:cubicBezTo>
                  <a:cubicBezTo>
                    <a:pt x="16425" y="44246"/>
                    <a:pt x="16237" y="45104"/>
                    <a:pt x="16007" y="45878"/>
                  </a:cubicBezTo>
                  <a:lnTo>
                    <a:pt x="16007" y="45941"/>
                  </a:lnTo>
                  <a:lnTo>
                    <a:pt x="15944" y="45941"/>
                  </a:lnTo>
                  <a:cubicBezTo>
                    <a:pt x="15819" y="45899"/>
                    <a:pt x="15693" y="45899"/>
                    <a:pt x="15547" y="45899"/>
                  </a:cubicBezTo>
                  <a:cubicBezTo>
                    <a:pt x="15400" y="45899"/>
                    <a:pt x="15212" y="45899"/>
                    <a:pt x="15065" y="45878"/>
                  </a:cubicBezTo>
                  <a:cubicBezTo>
                    <a:pt x="14459" y="45773"/>
                    <a:pt x="14061" y="45460"/>
                    <a:pt x="13622" y="45104"/>
                  </a:cubicBezTo>
                  <a:lnTo>
                    <a:pt x="13538" y="45041"/>
                  </a:lnTo>
                  <a:cubicBezTo>
                    <a:pt x="13182" y="44706"/>
                    <a:pt x="12743" y="44434"/>
                    <a:pt x="12220" y="44267"/>
                  </a:cubicBezTo>
                  <a:cubicBezTo>
                    <a:pt x="12052" y="44204"/>
                    <a:pt x="11948" y="44120"/>
                    <a:pt x="11801" y="44016"/>
                  </a:cubicBezTo>
                  <a:lnTo>
                    <a:pt x="11739" y="43995"/>
                  </a:lnTo>
                  <a:lnTo>
                    <a:pt x="11759" y="43953"/>
                  </a:lnTo>
                  <a:cubicBezTo>
                    <a:pt x="11759" y="43911"/>
                    <a:pt x="11801" y="43890"/>
                    <a:pt x="11801" y="43869"/>
                  </a:cubicBezTo>
                  <a:cubicBezTo>
                    <a:pt x="11822" y="43807"/>
                    <a:pt x="11822" y="43765"/>
                    <a:pt x="11822" y="43744"/>
                  </a:cubicBezTo>
                  <a:cubicBezTo>
                    <a:pt x="11822" y="43660"/>
                    <a:pt x="11822" y="43555"/>
                    <a:pt x="11885" y="43472"/>
                  </a:cubicBezTo>
                  <a:cubicBezTo>
                    <a:pt x="12052" y="43283"/>
                    <a:pt x="12178" y="43116"/>
                    <a:pt x="12304" y="42928"/>
                  </a:cubicBezTo>
                  <a:cubicBezTo>
                    <a:pt x="12513" y="42635"/>
                    <a:pt x="12722" y="42342"/>
                    <a:pt x="12973" y="42091"/>
                  </a:cubicBezTo>
                  <a:cubicBezTo>
                    <a:pt x="13099" y="41923"/>
                    <a:pt x="13245" y="41777"/>
                    <a:pt x="13392" y="41610"/>
                  </a:cubicBezTo>
                  <a:cubicBezTo>
                    <a:pt x="13622" y="41358"/>
                    <a:pt x="13852" y="41066"/>
                    <a:pt x="14124" y="40835"/>
                  </a:cubicBezTo>
                  <a:cubicBezTo>
                    <a:pt x="14291" y="40647"/>
                    <a:pt x="14500" y="40459"/>
                    <a:pt x="14689" y="40312"/>
                  </a:cubicBezTo>
                  <a:cubicBezTo>
                    <a:pt x="14982" y="40040"/>
                    <a:pt x="15296" y="39789"/>
                    <a:pt x="15547" y="39496"/>
                  </a:cubicBezTo>
                  <a:lnTo>
                    <a:pt x="15714" y="39350"/>
                  </a:lnTo>
                  <a:cubicBezTo>
                    <a:pt x="16028" y="38994"/>
                    <a:pt x="16384" y="38618"/>
                    <a:pt x="16844" y="38471"/>
                  </a:cubicBezTo>
                  <a:close/>
                  <a:moveTo>
                    <a:pt x="13099" y="45773"/>
                  </a:moveTo>
                  <a:cubicBezTo>
                    <a:pt x="13266" y="45815"/>
                    <a:pt x="13412" y="45878"/>
                    <a:pt x="13538" y="45920"/>
                  </a:cubicBezTo>
                  <a:cubicBezTo>
                    <a:pt x="13747" y="46004"/>
                    <a:pt x="13894" y="46171"/>
                    <a:pt x="13956" y="46338"/>
                  </a:cubicBezTo>
                  <a:cubicBezTo>
                    <a:pt x="14145" y="46422"/>
                    <a:pt x="14354" y="46506"/>
                    <a:pt x="14584" y="46589"/>
                  </a:cubicBezTo>
                  <a:cubicBezTo>
                    <a:pt x="14793" y="46631"/>
                    <a:pt x="15212" y="46736"/>
                    <a:pt x="15672" y="46736"/>
                  </a:cubicBezTo>
                  <a:lnTo>
                    <a:pt x="15777" y="46736"/>
                  </a:lnTo>
                  <a:lnTo>
                    <a:pt x="15735" y="46799"/>
                  </a:lnTo>
                  <a:cubicBezTo>
                    <a:pt x="15589" y="47343"/>
                    <a:pt x="15421" y="47845"/>
                    <a:pt x="15317" y="48368"/>
                  </a:cubicBezTo>
                  <a:cubicBezTo>
                    <a:pt x="15191" y="48954"/>
                    <a:pt x="15065" y="49561"/>
                    <a:pt x="14940" y="50146"/>
                  </a:cubicBezTo>
                  <a:lnTo>
                    <a:pt x="14835" y="50628"/>
                  </a:lnTo>
                  <a:cubicBezTo>
                    <a:pt x="14752" y="51004"/>
                    <a:pt x="14668" y="51402"/>
                    <a:pt x="14563" y="51758"/>
                  </a:cubicBezTo>
                  <a:cubicBezTo>
                    <a:pt x="14542" y="51967"/>
                    <a:pt x="14521" y="52155"/>
                    <a:pt x="14521" y="52322"/>
                  </a:cubicBezTo>
                  <a:cubicBezTo>
                    <a:pt x="14480" y="52469"/>
                    <a:pt x="14480" y="52636"/>
                    <a:pt x="14438" y="52783"/>
                  </a:cubicBezTo>
                  <a:cubicBezTo>
                    <a:pt x="14417" y="52866"/>
                    <a:pt x="14417" y="52950"/>
                    <a:pt x="14375" y="52992"/>
                  </a:cubicBezTo>
                  <a:lnTo>
                    <a:pt x="14354" y="53159"/>
                  </a:lnTo>
                  <a:lnTo>
                    <a:pt x="14333" y="53243"/>
                  </a:lnTo>
                  <a:lnTo>
                    <a:pt x="14208" y="53118"/>
                  </a:lnTo>
                  <a:cubicBezTo>
                    <a:pt x="14061" y="52992"/>
                    <a:pt x="13936" y="52866"/>
                    <a:pt x="13852" y="52678"/>
                  </a:cubicBezTo>
                  <a:lnTo>
                    <a:pt x="13831" y="52615"/>
                  </a:lnTo>
                  <a:lnTo>
                    <a:pt x="13894" y="52594"/>
                  </a:lnTo>
                  <a:cubicBezTo>
                    <a:pt x="13956" y="52574"/>
                    <a:pt x="14019" y="52553"/>
                    <a:pt x="14103" y="52490"/>
                  </a:cubicBezTo>
                  <a:cubicBezTo>
                    <a:pt x="14166" y="52448"/>
                    <a:pt x="14228" y="52343"/>
                    <a:pt x="14228" y="52260"/>
                  </a:cubicBezTo>
                  <a:cubicBezTo>
                    <a:pt x="14228" y="52197"/>
                    <a:pt x="14228" y="52155"/>
                    <a:pt x="14145" y="52071"/>
                  </a:cubicBezTo>
                  <a:cubicBezTo>
                    <a:pt x="14019" y="51967"/>
                    <a:pt x="13852" y="51925"/>
                    <a:pt x="13705" y="51862"/>
                  </a:cubicBezTo>
                  <a:cubicBezTo>
                    <a:pt x="13601" y="51841"/>
                    <a:pt x="13496" y="51778"/>
                    <a:pt x="13392" y="51737"/>
                  </a:cubicBezTo>
                  <a:cubicBezTo>
                    <a:pt x="13224" y="51653"/>
                    <a:pt x="13078" y="51527"/>
                    <a:pt x="12910" y="51402"/>
                  </a:cubicBezTo>
                  <a:cubicBezTo>
                    <a:pt x="12848" y="51339"/>
                    <a:pt x="12764" y="51255"/>
                    <a:pt x="12680" y="51214"/>
                  </a:cubicBezTo>
                  <a:cubicBezTo>
                    <a:pt x="12387" y="51004"/>
                    <a:pt x="11697" y="50418"/>
                    <a:pt x="11446" y="49749"/>
                  </a:cubicBezTo>
                  <a:cubicBezTo>
                    <a:pt x="11215" y="49142"/>
                    <a:pt x="11613" y="48368"/>
                    <a:pt x="11927" y="47740"/>
                  </a:cubicBezTo>
                  <a:cubicBezTo>
                    <a:pt x="12011" y="47594"/>
                    <a:pt x="12052" y="47468"/>
                    <a:pt x="12115" y="47343"/>
                  </a:cubicBezTo>
                  <a:cubicBezTo>
                    <a:pt x="12136" y="47259"/>
                    <a:pt x="12178" y="47154"/>
                    <a:pt x="12220" y="47050"/>
                  </a:cubicBezTo>
                  <a:cubicBezTo>
                    <a:pt x="12283" y="46820"/>
                    <a:pt x="12366" y="46610"/>
                    <a:pt x="12534" y="46422"/>
                  </a:cubicBezTo>
                  <a:cubicBezTo>
                    <a:pt x="12576" y="46380"/>
                    <a:pt x="12638" y="46296"/>
                    <a:pt x="12659" y="46213"/>
                  </a:cubicBezTo>
                  <a:cubicBezTo>
                    <a:pt x="12764" y="46066"/>
                    <a:pt x="12889" y="45857"/>
                    <a:pt x="13057" y="45773"/>
                  </a:cubicBezTo>
                  <a:close/>
                  <a:moveTo>
                    <a:pt x="32181" y="42509"/>
                  </a:moveTo>
                  <a:lnTo>
                    <a:pt x="32181" y="42572"/>
                  </a:lnTo>
                  <a:cubicBezTo>
                    <a:pt x="32181" y="42635"/>
                    <a:pt x="32181" y="42656"/>
                    <a:pt x="32223" y="42677"/>
                  </a:cubicBezTo>
                  <a:cubicBezTo>
                    <a:pt x="32578" y="43451"/>
                    <a:pt x="32976" y="44099"/>
                    <a:pt x="33374" y="44727"/>
                  </a:cubicBezTo>
                  <a:cubicBezTo>
                    <a:pt x="33562" y="45041"/>
                    <a:pt x="33729" y="45334"/>
                    <a:pt x="33918" y="45648"/>
                  </a:cubicBezTo>
                  <a:cubicBezTo>
                    <a:pt x="34524" y="46694"/>
                    <a:pt x="34943" y="47845"/>
                    <a:pt x="35278" y="48828"/>
                  </a:cubicBezTo>
                  <a:cubicBezTo>
                    <a:pt x="35654" y="49958"/>
                    <a:pt x="34629" y="51088"/>
                    <a:pt x="34085" y="51695"/>
                  </a:cubicBezTo>
                  <a:cubicBezTo>
                    <a:pt x="33771" y="52030"/>
                    <a:pt x="33395" y="52322"/>
                    <a:pt x="33060" y="52574"/>
                  </a:cubicBezTo>
                  <a:lnTo>
                    <a:pt x="32892" y="52699"/>
                  </a:lnTo>
                  <a:cubicBezTo>
                    <a:pt x="32809" y="52762"/>
                    <a:pt x="32767" y="52804"/>
                    <a:pt x="32683" y="52866"/>
                  </a:cubicBezTo>
                  <a:cubicBezTo>
                    <a:pt x="32537" y="52992"/>
                    <a:pt x="32348" y="53118"/>
                    <a:pt x="32181" y="53264"/>
                  </a:cubicBezTo>
                  <a:lnTo>
                    <a:pt x="32139" y="53306"/>
                  </a:lnTo>
                  <a:lnTo>
                    <a:pt x="32118" y="53222"/>
                  </a:lnTo>
                  <a:cubicBezTo>
                    <a:pt x="32055" y="53076"/>
                    <a:pt x="32014" y="52950"/>
                    <a:pt x="31993" y="52804"/>
                  </a:cubicBezTo>
                  <a:cubicBezTo>
                    <a:pt x="31867" y="52343"/>
                    <a:pt x="31867" y="51841"/>
                    <a:pt x="31867" y="51381"/>
                  </a:cubicBezTo>
                  <a:cubicBezTo>
                    <a:pt x="31867" y="51088"/>
                    <a:pt x="31867" y="50795"/>
                    <a:pt x="31846" y="50544"/>
                  </a:cubicBezTo>
                  <a:cubicBezTo>
                    <a:pt x="31762" y="49519"/>
                    <a:pt x="31511" y="48514"/>
                    <a:pt x="31281" y="47531"/>
                  </a:cubicBezTo>
                  <a:cubicBezTo>
                    <a:pt x="31177" y="47092"/>
                    <a:pt x="31072" y="46610"/>
                    <a:pt x="30967" y="46171"/>
                  </a:cubicBezTo>
                  <a:cubicBezTo>
                    <a:pt x="30800" y="45439"/>
                    <a:pt x="30654" y="44664"/>
                    <a:pt x="30486" y="43911"/>
                  </a:cubicBezTo>
                  <a:lnTo>
                    <a:pt x="30486" y="43890"/>
                  </a:lnTo>
                  <a:lnTo>
                    <a:pt x="30528" y="43869"/>
                  </a:lnTo>
                  <a:cubicBezTo>
                    <a:pt x="30674" y="43765"/>
                    <a:pt x="30821" y="43660"/>
                    <a:pt x="30967" y="43535"/>
                  </a:cubicBezTo>
                  <a:cubicBezTo>
                    <a:pt x="31114" y="43388"/>
                    <a:pt x="31239" y="43283"/>
                    <a:pt x="31407" y="43179"/>
                  </a:cubicBezTo>
                  <a:cubicBezTo>
                    <a:pt x="31490" y="43137"/>
                    <a:pt x="31595" y="43074"/>
                    <a:pt x="31658" y="43032"/>
                  </a:cubicBezTo>
                  <a:cubicBezTo>
                    <a:pt x="31721" y="42823"/>
                    <a:pt x="31846" y="42656"/>
                    <a:pt x="32034" y="42572"/>
                  </a:cubicBezTo>
                  <a:cubicBezTo>
                    <a:pt x="32055" y="42572"/>
                    <a:pt x="32181" y="42509"/>
                    <a:pt x="32181" y="42509"/>
                  </a:cubicBezTo>
                  <a:close/>
                  <a:moveTo>
                    <a:pt x="28352" y="37613"/>
                  </a:moveTo>
                  <a:lnTo>
                    <a:pt x="28352" y="37697"/>
                  </a:lnTo>
                  <a:cubicBezTo>
                    <a:pt x="28352" y="38262"/>
                    <a:pt x="28498" y="38785"/>
                    <a:pt x="28708" y="39392"/>
                  </a:cubicBezTo>
                  <a:cubicBezTo>
                    <a:pt x="28980" y="40082"/>
                    <a:pt x="29126" y="40731"/>
                    <a:pt x="29273" y="41400"/>
                  </a:cubicBezTo>
                  <a:cubicBezTo>
                    <a:pt x="29335" y="41861"/>
                    <a:pt x="29419" y="42300"/>
                    <a:pt x="29524" y="42760"/>
                  </a:cubicBezTo>
                  <a:cubicBezTo>
                    <a:pt x="29733" y="43890"/>
                    <a:pt x="29942" y="45041"/>
                    <a:pt x="30172" y="46171"/>
                  </a:cubicBezTo>
                  <a:cubicBezTo>
                    <a:pt x="30277" y="46694"/>
                    <a:pt x="30423" y="47238"/>
                    <a:pt x="30549" y="47761"/>
                  </a:cubicBezTo>
                  <a:cubicBezTo>
                    <a:pt x="30779" y="48703"/>
                    <a:pt x="31009" y="49707"/>
                    <a:pt x="31114" y="50670"/>
                  </a:cubicBezTo>
                  <a:cubicBezTo>
                    <a:pt x="31156" y="51004"/>
                    <a:pt x="31177" y="51339"/>
                    <a:pt x="31177" y="51653"/>
                  </a:cubicBezTo>
                  <a:cubicBezTo>
                    <a:pt x="31177" y="52030"/>
                    <a:pt x="31177" y="52385"/>
                    <a:pt x="31218" y="52741"/>
                  </a:cubicBezTo>
                  <a:cubicBezTo>
                    <a:pt x="31239" y="53055"/>
                    <a:pt x="31386" y="53327"/>
                    <a:pt x="31490" y="53641"/>
                  </a:cubicBezTo>
                  <a:lnTo>
                    <a:pt x="31532" y="53808"/>
                  </a:lnTo>
                  <a:lnTo>
                    <a:pt x="31490" y="53829"/>
                  </a:lnTo>
                  <a:cubicBezTo>
                    <a:pt x="31281" y="53934"/>
                    <a:pt x="31114" y="54038"/>
                    <a:pt x="30988" y="54164"/>
                  </a:cubicBezTo>
                  <a:lnTo>
                    <a:pt x="30967" y="54164"/>
                  </a:lnTo>
                  <a:cubicBezTo>
                    <a:pt x="30591" y="54227"/>
                    <a:pt x="30235" y="54310"/>
                    <a:pt x="29900" y="54373"/>
                  </a:cubicBezTo>
                  <a:cubicBezTo>
                    <a:pt x="29733" y="54415"/>
                    <a:pt x="29545" y="54457"/>
                    <a:pt x="29398" y="54478"/>
                  </a:cubicBezTo>
                  <a:cubicBezTo>
                    <a:pt x="28666" y="54645"/>
                    <a:pt x="27975" y="54666"/>
                    <a:pt x="27222" y="54687"/>
                  </a:cubicBezTo>
                  <a:lnTo>
                    <a:pt x="27055" y="54687"/>
                  </a:lnTo>
                  <a:cubicBezTo>
                    <a:pt x="25967" y="54729"/>
                    <a:pt x="24858" y="54875"/>
                    <a:pt x="23811" y="54980"/>
                  </a:cubicBezTo>
                  <a:cubicBezTo>
                    <a:pt x="23456" y="55043"/>
                    <a:pt x="23121" y="55063"/>
                    <a:pt x="22744" y="55105"/>
                  </a:cubicBezTo>
                  <a:cubicBezTo>
                    <a:pt x="21656" y="55252"/>
                    <a:pt x="20526" y="55294"/>
                    <a:pt x="19376" y="55294"/>
                  </a:cubicBezTo>
                  <a:cubicBezTo>
                    <a:pt x="17827" y="55210"/>
                    <a:pt x="16321" y="55105"/>
                    <a:pt x="14772" y="54938"/>
                  </a:cubicBezTo>
                  <a:lnTo>
                    <a:pt x="14731" y="54938"/>
                  </a:lnTo>
                  <a:lnTo>
                    <a:pt x="14752" y="54875"/>
                  </a:lnTo>
                  <a:cubicBezTo>
                    <a:pt x="14856" y="54645"/>
                    <a:pt x="14898" y="54415"/>
                    <a:pt x="14982" y="54164"/>
                  </a:cubicBezTo>
                  <a:cubicBezTo>
                    <a:pt x="15003" y="54038"/>
                    <a:pt x="15044" y="53934"/>
                    <a:pt x="15086" y="53808"/>
                  </a:cubicBezTo>
                  <a:cubicBezTo>
                    <a:pt x="15170" y="53536"/>
                    <a:pt x="15212" y="53306"/>
                    <a:pt x="15275" y="53055"/>
                  </a:cubicBezTo>
                  <a:lnTo>
                    <a:pt x="15358" y="52574"/>
                  </a:lnTo>
                  <a:cubicBezTo>
                    <a:pt x="15379" y="52427"/>
                    <a:pt x="15379" y="52239"/>
                    <a:pt x="15421" y="52050"/>
                  </a:cubicBezTo>
                  <a:cubicBezTo>
                    <a:pt x="15609" y="51318"/>
                    <a:pt x="15777" y="50586"/>
                    <a:pt x="15902" y="49874"/>
                  </a:cubicBezTo>
                  <a:cubicBezTo>
                    <a:pt x="16049" y="49100"/>
                    <a:pt x="16237" y="48263"/>
                    <a:pt x="16425" y="47468"/>
                  </a:cubicBezTo>
                  <a:cubicBezTo>
                    <a:pt x="16509" y="47112"/>
                    <a:pt x="16635" y="46757"/>
                    <a:pt x="16739" y="46422"/>
                  </a:cubicBezTo>
                  <a:cubicBezTo>
                    <a:pt x="16865" y="45962"/>
                    <a:pt x="17032" y="45480"/>
                    <a:pt x="17137" y="45020"/>
                  </a:cubicBezTo>
                  <a:cubicBezTo>
                    <a:pt x="17262" y="44434"/>
                    <a:pt x="17367" y="43869"/>
                    <a:pt x="17472" y="43283"/>
                  </a:cubicBezTo>
                  <a:lnTo>
                    <a:pt x="17618" y="42426"/>
                  </a:lnTo>
                  <a:cubicBezTo>
                    <a:pt x="17723" y="41861"/>
                    <a:pt x="17890" y="41086"/>
                    <a:pt x="18141" y="40354"/>
                  </a:cubicBezTo>
                  <a:cubicBezTo>
                    <a:pt x="18204" y="40208"/>
                    <a:pt x="18246" y="40019"/>
                    <a:pt x="18267" y="39873"/>
                  </a:cubicBezTo>
                  <a:cubicBezTo>
                    <a:pt x="18267" y="39810"/>
                    <a:pt x="18309" y="39768"/>
                    <a:pt x="18309" y="39706"/>
                  </a:cubicBezTo>
                  <a:cubicBezTo>
                    <a:pt x="18330" y="39580"/>
                    <a:pt x="18350" y="39454"/>
                    <a:pt x="18413" y="39308"/>
                  </a:cubicBezTo>
                  <a:cubicBezTo>
                    <a:pt x="18413" y="39287"/>
                    <a:pt x="18434" y="39266"/>
                    <a:pt x="18434" y="39245"/>
                  </a:cubicBezTo>
                  <a:lnTo>
                    <a:pt x="18413" y="39162"/>
                  </a:lnTo>
                  <a:cubicBezTo>
                    <a:pt x="18476" y="39141"/>
                    <a:pt x="18560" y="39057"/>
                    <a:pt x="18560" y="38973"/>
                  </a:cubicBezTo>
                  <a:cubicBezTo>
                    <a:pt x="18581" y="38890"/>
                    <a:pt x="18560" y="38827"/>
                    <a:pt x="18518" y="38764"/>
                  </a:cubicBezTo>
                  <a:lnTo>
                    <a:pt x="18434" y="38680"/>
                  </a:lnTo>
                  <a:lnTo>
                    <a:pt x="18539" y="38680"/>
                  </a:lnTo>
                  <a:cubicBezTo>
                    <a:pt x="18978" y="38722"/>
                    <a:pt x="19459" y="38743"/>
                    <a:pt x="19920" y="38743"/>
                  </a:cubicBezTo>
                  <a:cubicBezTo>
                    <a:pt x="20401" y="38743"/>
                    <a:pt x="20924" y="38722"/>
                    <a:pt x="21405" y="38680"/>
                  </a:cubicBezTo>
                  <a:lnTo>
                    <a:pt x="21531" y="38680"/>
                  </a:lnTo>
                  <a:lnTo>
                    <a:pt x="21447" y="38764"/>
                  </a:lnTo>
                  <a:cubicBezTo>
                    <a:pt x="21426" y="38785"/>
                    <a:pt x="21384" y="38827"/>
                    <a:pt x="21384" y="38869"/>
                  </a:cubicBezTo>
                  <a:cubicBezTo>
                    <a:pt x="21112" y="39601"/>
                    <a:pt x="21259" y="40522"/>
                    <a:pt x="21531" y="41128"/>
                  </a:cubicBezTo>
                  <a:cubicBezTo>
                    <a:pt x="21740" y="41589"/>
                    <a:pt x="22179" y="41861"/>
                    <a:pt x="22744" y="41861"/>
                  </a:cubicBezTo>
                  <a:cubicBezTo>
                    <a:pt x="22933" y="41861"/>
                    <a:pt x="23121" y="41819"/>
                    <a:pt x="23330" y="41777"/>
                  </a:cubicBezTo>
                  <a:cubicBezTo>
                    <a:pt x="24167" y="41547"/>
                    <a:pt x="24460" y="40710"/>
                    <a:pt x="24502" y="40333"/>
                  </a:cubicBezTo>
                  <a:cubicBezTo>
                    <a:pt x="24607" y="39831"/>
                    <a:pt x="24732" y="38952"/>
                    <a:pt x="24502" y="38450"/>
                  </a:cubicBezTo>
                  <a:lnTo>
                    <a:pt x="24481" y="38408"/>
                  </a:lnTo>
                  <a:lnTo>
                    <a:pt x="24565" y="38408"/>
                  </a:lnTo>
                  <a:cubicBezTo>
                    <a:pt x="25151" y="38325"/>
                    <a:pt x="25757" y="38220"/>
                    <a:pt x="26448" y="38115"/>
                  </a:cubicBezTo>
                  <a:cubicBezTo>
                    <a:pt x="27138" y="37990"/>
                    <a:pt x="27724" y="37843"/>
                    <a:pt x="28268" y="37634"/>
                  </a:cubicBezTo>
                  <a:lnTo>
                    <a:pt x="28352" y="37613"/>
                  </a:lnTo>
                  <a:close/>
                  <a:moveTo>
                    <a:pt x="31700" y="54708"/>
                  </a:moveTo>
                  <a:cubicBezTo>
                    <a:pt x="31742" y="54854"/>
                    <a:pt x="31846" y="54959"/>
                    <a:pt x="32014" y="54980"/>
                  </a:cubicBezTo>
                  <a:lnTo>
                    <a:pt x="32055" y="54980"/>
                  </a:lnTo>
                  <a:lnTo>
                    <a:pt x="32055" y="55063"/>
                  </a:lnTo>
                  <a:cubicBezTo>
                    <a:pt x="32034" y="55147"/>
                    <a:pt x="32014" y="55210"/>
                    <a:pt x="32014" y="55273"/>
                  </a:cubicBezTo>
                  <a:lnTo>
                    <a:pt x="31993" y="55335"/>
                  </a:lnTo>
                  <a:cubicBezTo>
                    <a:pt x="31951" y="55482"/>
                    <a:pt x="31930" y="55628"/>
                    <a:pt x="31909" y="55775"/>
                  </a:cubicBezTo>
                  <a:lnTo>
                    <a:pt x="31804" y="55775"/>
                  </a:lnTo>
                  <a:cubicBezTo>
                    <a:pt x="31804" y="55670"/>
                    <a:pt x="31783" y="55566"/>
                    <a:pt x="31783" y="55482"/>
                  </a:cubicBezTo>
                  <a:cubicBezTo>
                    <a:pt x="31742" y="55315"/>
                    <a:pt x="31721" y="55168"/>
                    <a:pt x="31679" y="55022"/>
                  </a:cubicBezTo>
                  <a:cubicBezTo>
                    <a:pt x="31637" y="54917"/>
                    <a:pt x="31616" y="54854"/>
                    <a:pt x="31595" y="54750"/>
                  </a:cubicBezTo>
                  <a:lnTo>
                    <a:pt x="31700" y="54708"/>
                  </a:lnTo>
                  <a:close/>
                  <a:moveTo>
                    <a:pt x="30570" y="54980"/>
                  </a:moveTo>
                  <a:lnTo>
                    <a:pt x="30570" y="55022"/>
                  </a:lnTo>
                  <a:cubicBezTo>
                    <a:pt x="30591" y="55210"/>
                    <a:pt x="30612" y="55398"/>
                    <a:pt x="30674" y="55587"/>
                  </a:cubicBezTo>
                  <a:lnTo>
                    <a:pt x="30674" y="55607"/>
                  </a:lnTo>
                  <a:cubicBezTo>
                    <a:pt x="30716" y="55817"/>
                    <a:pt x="30716" y="56026"/>
                    <a:pt x="30716" y="56235"/>
                  </a:cubicBezTo>
                  <a:lnTo>
                    <a:pt x="30716" y="56591"/>
                  </a:lnTo>
                  <a:cubicBezTo>
                    <a:pt x="30779" y="57365"/>
                    <a:pt x="30905" y="58097"/>
                    <a:pt x="31030" y="58767"/>
                  </a:cubicBezTo>
                  <a:cubicBezTo>
                    <a:pt x="31198" y="59604"/>
                    <a:pt x="31386" y="60566"/>
                    <a:pt x="31386" y="61508"/>
                  </a:cubicBezTo>
                  <a:cubicBezTo>
                    <a:pt x="31490" y="62073"/>
                    <a:pt x="31407" y="62470"/>
                    <a:pt x="31281" y="62805"/>
                  </a:cubicBezTo>
                  <a:cubicBezTo>
                    <a:pt x="31072" y="63266"/>
                    <a:pt x="30674" y="63475"/>
                    <a:pt x="30026" y="63475"/>
                  </a:cubicBezTo>
                  <a:lnTo>
                    <a:pt x="29817" y="63475"/>
                  </a:lnTo>
                  <a:lnTo>
                    <a:pt x="29545" y="63454"/>
                  </a:lnTo>
                  <a:cubicBezTo>
                    <a:pt x="28980" y="63433"/>
                    <a:pt x="28457" y="63370"/>
                    <a:pt x="27892" y="63328"/>
                  </a:cubicBezTo>
                  <a:cubicBezTo>
                    <a:pt x="27661" y="63307"/>
                    <a:pt x="27431" y="63307"/>
                    <a:pt x="27201" y="63307"/>
                  </a:cubicBezTo>
                  <a:lnTo>
                    <a:pt x="27055" y="63307"/>
                  </a:lnTo>
                  <a:cubicBezTo>
                    <a:pt x="26950" y="63307"/>
                    <a:pt x="26845" y="63307"/>
                    <a:pt x="26762" y="63328"/>
                  </a:cubicBezTo>
                  <a:cubicBezTo>
                    <a:pt x="26615" y="63328"/>
                    <a:pt x="26490" y="63349"/>
                    <a:pt x="26364" y="63349"/>
                  </a:cubicBezTo>
                  <a:cubicBezTo>
                    <a:pt x="26197" y="63349"/>
                    <a:pt x="26071" y="63349"/>
                    <a:pt x="25967" y="63307"/>
                  </a:cubicBezTo>
                  <a:cubicBezTo>
                    <a:pt x="25213" y="63119"/>
                    <a:pt x="25192" y="62010"/>
                    <a:pt x="25192" y="61320"/>
                  </a:cubicBezTo>
                  <a:lnTo>
                    <a:pt x="25192" y="61006"/>
                  </a:lnTo>
                  <a:cubicBezTo>
                    <a:pt x="25130" y="60022"/>
                    <a:pt x="25004" y="59060"/>
                    <a:pt x="24356" y="58558"/>
                  </a:cubicBezTo>
                  <a:cubicBezTo>
                    <a:pt x="24146" y="58411"/>
                    <a:pt x="23874" y="58328"/>
                    <a:pt x="23560" y="58328"/>
                  </a:cubicBezTo>
                  <a:cubicBezTo>
                    <a:pt x="23351" y="58328"/>
                    <a:pt x="23142" y="58348"/>
                    <a:pt x="22933" y="58390"/>
                  </a:cubicBezTo>
                  <a:lnTo>
                    <a:pt x="22682" y="58390"/>
                  </a:lnTo>
                  <a:cubicBezTo>
                    <a:pt x="22535" y="58390"/>
                    <a:pt x="22410" y="58390"/>
                    <a:pt x="22263" y="58348"/>
                  </a:cubicBezTo>
                  <a:cubicBezTo>
                    <a:pt x="22117" y="58348"/>
                    <a:pt x="21991" y="58328"/>
                    <a:pt x="21845" y="58328"/>
                  </a:cubicBezTo>
                  <a:cubicBezTo>
                    <a:pt x="21573" y="58328"/>
                    <a:pt x="21384" y="58390"/>
                    <a:pt x="21238" y="58453"/>
                  </a:cubicBezTo>
                  <a:cubicBezTo>
                    <a:pt x="20840" y="58704"/>
                    <a:pt x="20798" y="59039"/>
                    <a:pt x="20715" y="59457"/>
                  </a:cubicBezTo>
                  <a:cubicBezTo>
                    <a:pt x="20715" y="59499"/>
                    <a:pt x="20694" y="59583"/>
                    <a:pt x="20694" y="59667"/>
                  </a:cubicBezTo>
                  <a:cubicBezTo>
                    <a:pt x="20652" y="59729"/>
                    <a:pt x="20652" y="59813"/>
                    <a:pt x="20631" y="59918"/>
                  </a:cubicBezTo>
                  <a:cubicBezTo>
                    <a:pt x="20526" y="60420"/>
                    <a:pt x="20422" y="60922"/>
                    <a:pt x="20422" y="61445"/>
                  </a:cubicBezTo>
                  <a:cubicBezTo>
                    <a:pt x="20422" y="61885"/>
                    <a:pt x="20296" y="62387"/>
                    <a:pt x="20087" y="62826"/>
                  </a:cubicBezTo>
                  <a:cubicBezTo>
                    <a:pt x="19982" y="63035"/>
                    <a:pt x="19857" y="63224"/>
                    <a:pt x="19690" y="63370"/>
                  </a:cubicBezTo>
                  <a:cubicBezTo>
                    <a:pt x="19585" y="63475"/>
                    <a:pt x="19459" y="63538"/>
                    <a:pt x="19292" y="63538"/>
                  </a:cubicBezTo>
                  <a:cubicBezTo>
                    <a:pt x="19187" y="63538"/>
                    <a:pt x="19062" y="63496"/>
                    <a:pt x="18957" y="63475"/>
                  </a:cubicBezTo>
                  <a:cubicBezTo>
                    <a:pt x="18936" y="63475"/>
                    <a:pt x="18874" y="63454"/>
                    <a:pt x="18853" y="63454"/>
                  </a:cubicBezTo>
                  <a:cubicBezTo>
                    <a:pt x="18602" y="63391"/>
                    <a:pt x="18330" y="63349"/>
                    <a:pt x="18037" y="63349"/>
                  </a:cubicBezTo>
                  <a:cubicBezTo>
                    <a:pt x="17827" y="63349"/>
                    <a:pt x="17618" y="63286"/>
                    <a:pt x="17409" y="63245"/>
                  </a:cubicBezTo>
                  <a:cubicBezTo>
                    <a:pt x="17241" y="63182"/>
                    <a:pt x="17053" y="63161"/>
                    <a:pt x="16844" y="63140"/>
                  </a:cubicBezTo>
                  <a:cubicBezTo>
                    <a:pt x="16677" y="63140"/>
                    <a:pt x="16509" y="63119"/>
                    <a:pt x="16342" y="63119"/>
                  </a:cubicBezTo>
                  <a:cubicBezTo>
                    <a:pt x="15986" y="63119"/>
                    <a:pt x="15609" y="63077"/>
                    <a:pt x="15254" y="63014"/>
                  </a:cubicBezTo>
                  <a:cubicBezTo>
                    <a:pt x="15003" y="62952"/>
                    <a:pt x="14793" y="62868"/>
                    <a:pt x="14626" y="62742"/>
                  </a:cubicBezTo>
                  <a:cubicBezTo>
                    <a:pt x="14354" y="62596"/>
                    <a:pt x="14417" y="62324"/>
                    <a:pt x="14438" y="62094"/>
                  </a:cubicBezTo>
                  <a:lnTo>
                    <a:pt x="14459" y="61801"/>
                  </a:lnTo>
                  <a:cubicBezTo>
                    <a:pt x="14542" y="61257"/>
                    <a:pt x="14605" y="60671"/>
                    <a:pt x="14668" y="60127"/>
                  </a:cubicBezTo>
                  <a:cubicBezTo>
                    <a:pt x="14731" y="59520"/>
                    <a:pt x="14856" y="58934"/>
                    <a:pt x="14982" y="58348"/>
                  </a:cubicBezTo>
                  <a:cubicBezTo>
                    <a:pt x="15170" y="57532"/>
                    <a:pt x="15358" y="56716"/>
                    <a:pt x="15317" y="55859"/>
                  </a:cubicBezTo>
                  <a:lnTo>
                    <a:pt x="15379" y="55817"/>
                  </a:lnTo>
                  <a:cubicBezTo>
                    <a:pt x="16112" y="55900"/>
                    <a:pt x="17074" y="56005"/>
                    <a:pt x="18037" y="56005"/>
                  </a:cubicBezTo>
                  <a:lnTo>
                    <a:pt x="18518" y="56005"/>
                  </a:lnTo>
                  <a:cubicBezTo>
                    <a:pt x="19773" y="56005"/>
                    <a:pt x="21112" y="56005"/>
                    <a:pt x="22451" y="55859"/>
                  </a:cubicBezTo>
                  <a:cubicBezTo>
                    <a:pt x="22975" y="55817"/>
                    <a:pt x="23539" y="55775"/>
                    <a:pt x="24063" y="55691"/>
                  </a:cubicBezTo>
                  <a:cubicBezTo>
                    <a:pt x="25004" y="55587"/>
                    <a:pt x="25967" y="55482"/>
                    <a:pt x="26929" y="55419"/>
                  </a:cubicBezTo>
                  <a:lnTo>
                    <a:pt x="27285" y="55419"/>
                  </a:lnTo>
                  <a:cubicBezTo>
                    <a:pt x="27913" y="55398"/>
                    <a:pt x="28498" y="55377"/>
                    <a:pt x="29105" y="55273"/>
                  </a:cubicBezTo>
                  <a:cubicBezTo>
                    <a:pt x="29607" y="55189"/>
                    <a:pt x="30068" y="55084"/>
                    <a:pt x="30528" y="54980"/>
                  </a:cubicBezTo>
                  <a:close/>
                  <a:moveTo>
                    <a:pt x="14505" y="1"/>
                  </a:moveTo>
                  <a:cubicBezTo>
                    <a:pt x="14252" y="1"/>
                    <a:pt x="13999" y="19"/>
                    <a:pt x="13747" y="55"/>
                  </a:cubicBezTo>
                  <a:cubicBezTo>
                    <a:pt x="12764" y="223"/>
                    <a:pt x="11864" y="662"/>
                    <a:pt x="11069" y="1290"/>
                  </a:cubicBezTo>
                  <a:cubicBezTo>
                    <a:pt x="10295" y="1897"/>
                    <a:pt x="9521" y="2754"/>
                    <a:pt x="9123" y="3675"/>
                  </a:cubicBezTo>
                  <a:cubicBezTo>
                    <a:pt x="9081" y="3633"/>
                    <a:pt x="9018" y="3612"/>
                    <a:pt x="8998" y="3612"/>
                  </a:cubicBezTo>
                  <a:cubicBezTo>
                    <a:pt x="8602" y="3464"/>
                    <a:pt x="8207" y="3381"/>
                    <a:pt x="7817" y="3381"/>
                  </a:cubicBezTo>
                  <a:cubicBezTo>
                    <a:pt x="7380" y="3381"/>
                    <a:pt x="6948" y="3485"/>
                    <a:pt x="6529" y="3717"/>
                  </a:cubicBezTo>
                  <a:cubicBezTo>
                    <a:pt x="5838" y="4114"/>
                    <a:pt x="5273" y="4972"/>
                    <a:pt x="4917" y="5684"/>
                  </a:cubicBezTo>
                  <a:cubicBezTo>
                    <a:pt x="4541" y="6395"/>
                    <a:pt x="4269" y="7232"/>
                    <a:pt x="4269" y="8006"/>
                  </a:cubicBezTo>
                  <a:cubicBezTo>
                    <a:pt x="4269" y="8404"/>
                    <a:pt x="4394" y="8697"/>
                    <a:pt x="4499" y="9052"/>
                  </a:cubicBezTo>
                  <a:lnTo>
                    <a:pt x="4499" y="9073"/>
                  </a:lnTo>
                  <a:cubicBezTo>
                    <a:pt x="4394" y="9115"/>
                    <a:pt x="4269" y="9136"/>
                    <a:pt x="4164" y="9220"/>
                  </a:cubicBezTo>
                  <a:lnTo>
                    <a:pt x="4060" y="9220"/>
                  </a:lnTo>
                  <a:cubicBezTo>
                    <a:pt x="3264" y="9450"/>
                    <a:pt x="2616" y="9952"/>
                    <a:pt x="2197" y="10329"/>
                  </a:cubicBezTo>
                  <a:cubicBezTo>
                    <a:pt x="1360" y="11061"/>
                    <a:pt x="984" y="12149"/>
                    <a:pt x="1235" y="13091"/>
                  </a:cubicBezTo>
                  <a:cubicBezTo>
                    <a:pt x="1340" y="13530"/>
                    <a:pt x="1612" y="14158"/>
                    <a:pt x="1925" y="14451"/>
                  </a:cubicBezTo>
                  <a:cubicBezTo>
                    <a:pt x="2072" y="14576"/>
                    <a:pt x="2239" y="14681"/>
                    <a:pt x="2407" y="14806"/>
                  </a:cubicBezTo>
                  <a:cubicBezTo>
                    <a:pt x="2511" y="14890"/>
                    <a:pt x="2616" y="14932"/>
                    <a:pt x="2720" y="15016"/>
                  </a:cubicBezTo>
                  <a:lnTo>
                    <a:pt x="2825" y="15099"/>
                  </a:lnTo>
                  <a:lnTo>
                    <a:pt x="2344" y="15099"/>
                  </a:lnTo>
                  <a:cubicBezTo>
                    <a:pt x="2030" y="15120"/>
                    <a:pt x="1800" y="15204"/>
                    <a:pt x="1591" y="15330"/>
                  </a:cubicBezTo>
                  <a:cubicBezTo>
                    <a:pt x="1130" y="15664"/>
                    <a:pt x="503" y="16229"/>
                    <a:pt x="210" y="16920"/>
                  </a:cubicBezTo>
                  <a:cubicBezTo>
                    <a:pt x="84" y="17275"/>
                    <a:pt x="0" y="17631"/>
                    <a:pt x="0" y="18029"/>
                  </a:cubicBezTo>
                  <a:cubicBezTo>
                    <a:pt x="0" y="18175"/>
                    <a:pt x="21" y="18343"/>
                    <a:pt x="84" y="18489"/>
                  </a:cubicBezTo>
                  <a:cubicBezTo>
                    <a:pt x="105" y="18594"/>
                    <a:pt x="147" y="18740"/>
                    <a:pt x="147" y="18845"/>
                  </a:cubicBezTo>
                  <a:cubicBezTo>
                    <a:pt x="189" y="19117"/>
                    <a:pt x="335" y="19326"/>
                    <a:pt x="524" y="19556"/>
                  </a:cubicBezTo>
                  <a:cubicBezTo>
                    <a:pt x="628" y="19661"/>
                    <a:pt x="712" y="19807"/>
                    <a:pt x="775" y="19933"/>
                  </a:cubicBezTo>
                  <a:cubicBezTo>
                    <a:pt x="816" y="19995"/>
                    <a:pt x="879" y="20016"/>
                    <a:pt x="942" y="20058"/>
                  </a:cubicBezTo>
                  <a:lnTo>
                    <a:pt x="1026" y="20121"/>
                  </a:lnTo>
                  <a:lnTo>
                    <a:pt x="984" y="20163"/>
                  </a:lnTo>
                  <a:cubicBezTo>
                    <a:pt x="942" y="20247"/>
                    <a:pt x="858" y="20330"/>
                    <a:pt x="775" y="20372"/>
                  </a:cubicBezTo>
                  <a:cubicBezTo>
                    <a:pt x="524" y="20665"/>
                    <a:pt x="293" y="20937"/>
                    <a:pt x="189" y="21314"/>
                  </a:cubicBezTo>
                  <a:cubicBezTo>
                    <a:pt x="21" y="21879"/>
                    <a:pt x="189" y="22569"/>
                    <a:pt x="565" y="23050"/>
                  </a:cubicBezTo>
                  <a:cubicBezTo>
                    <a:pt x="858" y="23385"/>
                    <a:pt x="1256" y="23594"/>
                    <a:pt x="1612" y="23804"/>
                  </a:cubicBezTo>
                  <a:cubicBezTo>
                    <a:pt x="1758" y="23887"/>
                    <a:pt x="1863" y="23929"/>
                    <a:pt x="1988" y="24013"/>
                  </a:cubicBezTo>
                  <a:cubicBezTo>
                    <a:pt x="2532" y="24348"/>
                    <a:pt x="3055" y="24557"/>
                    <a:pt x="3557" y="24620"/>
                  </a:cubicBezTo>
                  <a:lnTo>
                    <a:pt x="3662" y="24620"/>
                  </a:lnTo>
                  <a:lnTo>
                    <a:pt x="3578" y="24682"/>
                  </a:lnTo>
                  <a:cubicBezTo>
                    <a:pt x="3264" y="24954"/>
                    <a:pt x="3118" y="25289"/>
                    <a:pt x="2951" y="25666"/>
                  </a:cubicBezTo>
                  <a:cubicBezTo>
                    <a:pt x="2909" y="25791"/>
                    <a:pt x="2825" y="25917"/>
                    <a:pt x="2762" y="26084"/>
                  </a:cubicBezTo>
                  <a:cubicBezTo>
                    <a:pt x="2114" y="27340"/>
                    <a:pt x="2407" y="28909"/>
                    <a:pt x="3432" y="29767"/>
                  </a:cubicBezTo>
                  <a:cubicBezTo>
                    <a:pt x="3913" y="30185"/>
                    <a:pt x="4541" y="30457"/>
                    <a:pt x="5127" y="30499"/>
                  </a:cubicBezTo>
                  <a:lnTo>
                    <a:pt x="5336" y="30499"/>
                  </a:lnTo>
                  <a:cubicBezTo>
                    <a:pt x="5964" y="30499"/>
                    <a:pt x="6487" y="30269"/>
                    <a:pt x="7031" y="30018"/>
                  </a:cubicBezTo>
                  <a:cubicBezTo>
                    <a:pt x="7135" y="29976"/>
                    <a:pt x="7198" y="29871"/>
                    <a:pt x="7156" y="29767"/>
                  </a:cubicBezTo>
                  <a:cubicBezTo>
                    <a:pt x="7135" y="29641"/>
                    <a:pt x="7010" y="29495"/>
                    <a:pt x="6842" y="29495"/>
                  </a:cubicBezTo>
                  <a:lnTo>
                    <a:pt x="6801" y="29495"/>
                  </a:lnTo>
                  <a:cubicBezTo>
                    <a:pt x="6508" y="29558"/>
                    <a:pt x="6215" y="29579"/>
                    <a:pt x="5964" y="29579"/>
                  </a:cubicBezTo>
                  <a:cubicBezTo>
                    <a:pt x="5252" y="29579"/>
                    <a:pt x="4625" y="29390"/>
                    <a:pt x="4164" y="29076"/>
                  </a:cubicBezTo>
                  <a:cubicBezTo>
                    <a:pt x="3264" y="28490"/>
                    <a:pt x="3244" y="27172"/>
                    <a:pt x="3746" y="26293"/>
                  </a:cubicBezTo>
                  <a:cubicBezTo>
                    <a:pt x="3809" y="26147"/>
                    <a:pt x="3850" y="26021"/>
                    <a:pt x="3892" y="25917"/>
                  </a:cubicBezTo>
                  <a:cubicBezTo>
                    <a:pt x="3976" y="25708"/>
                    <a:pt x="4018" y="25498"/>
                    <a:pt x="4227" y="25289"/>
                  </a:cubicBezTo>
                  <a:cubicBezTo>
                    <a:pt x="4415" y="25101"/>
                    <a:pt x="4687" y="25038"/>
                    <a:pt x="4959" y="25038"/>
                  </a:cubicBezTo>
                  <a:cubicBezTo>
                    <a:pt x="5106" y="25038"/>
                    <a:pt x="5252" y="25059"/>
                    <a:pt x="5357" y="25101"/>
                  </a:cubicBezTo>
                  <a:cubicBezTo>
                    <a:pt x="5901" y="25352"/>
                    <a:pt x="6277" y="25875"/>
                    <a:pt x="6633" y="26356"/>
                  </a:cubicBezTo>
                  <a:cubicBezTo>
                    <a:pt x="6801" y="26566"/>
                    <a:pt x="6947" y="26775"/>
                    <a:pt x="7114" y="26963"/>
                  </a:cubicBezTo>
                  <a:lnTo>
                    <a:pt x="7114" y="26984"/>
                  </a:lnTo>
                  <a:lnTo>
                    <a:pt x="7114" y="27026"/>
                  </a:lnTo>
                  <a:cubicBezTo>
                    <a:pt x="7114" y="27695"/>
                    <a:pt x="7156" y="28407"/>
                    <a:pt x="7198" y="29055"/>
                  </a:cubicBezTo>
                  <a:lnTo>
                    <a:pt x="7198" y="29118"/>
                  </a:lnTo>
                  <a:cubicBezTo>
                    <a:pt x="7366" y="32194"/>
                    <a:pt x="8286" y="34412"/>
                    <a:pt x="10002" y="35877"/>
                  </a:cubicBezTo>
                  <a:cubicBezTo>
                    <a:pt x="11425" y="37090"/>
                    <a:pt x="13329" y="37906"/>
                    <a:pt x="15819" y="38325"/>
                  </a:cubicBezTo>
                  <a:lnTo>
                    <a:pt x="15944" y="38345"/>
                  </a:lnTo>
                  <a:lnTo>
                    <a:pt x="15840" y="38429"/>
                  </a:lnTo>
                  <a:cubicBezTo>
                    <a:pt x="15714" y="38492"/>
                    <a:pt x="15568" y="38638"/>
                    <a:pt x="15400" y="38764"/>
                  </a:cubicBezTo>
                  <a:cubicBezTo>
                    <a:pt x="15170" y="38973"/>
                    <a:pt x="14898" y="39182"/>
                    <a:pt x="14647" y="39392"/>
                  </a:cubicBezTo>
                  <a:lnTo>
                    <a:pt x="13538" y="40333"/>
                  </a:lnTo>
                  <a:cubicBezTo>
                    <a:pt x="13224" y="40626"/>
                    <a:pt x="12910" y="40961"/>
                    <a:pt x="12617" y="41275"/>
                  </a:cubicBezTo>
                  <a:cubicBezTo>
                    <a:pt x="12471" y="41463"/>
                    <a:pt x="12304" y="41610"/>
                    <a:pt x="12157" y="41798"/>
                  </a:cubicBezTo>
                  <a:lnTo>
                    <a:pt x="12094" y="41840"/>
                  </a:lnTo>
                  <a:cubicBezTo>
                    <a:pt x="11655" y="42300"/>
                    <a:pt x="11132" y="42865"/>
                    <a:pt x="10985" y="43472"/>
                  </a:cubicBezTo>
                  <a:cubicBezTo>
                    <a:pt x="10881" y="43932"/>
                    <a:pt x="10776" y="44413"/>
                    <a:pt x="11153" y="44664"/>
                  </a:cubicBezTo>
                  <a:cubicBezTo>
                    <a:pt x="11215" y="44706"/>
                    <a:pt x="11236" y="44727"/>
                    <a:pt x="11299" y="44748"/>
                  </a:cubicBezTo>
                  <a:cubicBezTo>
                    <a:pt x="11467" y="44874"/>
                    <a:pt x="11613" y="44978"/>
                    <a:pt x="11822" y="45041"/>
                  </a:cubicBezTo>
                  <a:cubicBezTo>
                    <a:pt x="12052" y="45083"/>
                    <a:pt x="12324" y="45229"/>
                    <a:pt x="12576" y="45376"/>
                  </a:cubicBezTo>
                  <a:lnTo>
                    <a:pt x="12659" y="45439"/>
                  </a:lnTo>
                  <a:lnTo>
                    <a:pt x="12576" y="45480"/>
                  </a:lnTo>
                  <a:cubicBezTo>
                    <a:pt x="12115" y="45773"/>
                    <a:pt x="11801" y="46422"/>
                    <a:pt x="11613" y="46840"/>
                  </a:cubicBezTo>
                  <a:lnTo>
                    <a:pt x="11613" y="46861"/>
                  </a:lnTo>
                  <a:cubicBezTo>
                    <a:pt x="11529" y="47029"/>
                    <a:pt x="11446" y="47196"/>
                    <a:pt x="11341" y="47364"/>
                  </a:cubicBezTo>
                  <a:cubicBezTo>
                    <a:pt x="10943" y="48117"/>
                    <a:pt x="10504" y="48954"/>
                    <a:pt x="10671" y="49749"/>
                  </a:cubicBezTo>
                  <a:cubicBezTo>
                    <a:pt x="10818" y="50565"/>
                    <a:pt x="11404" y="51109"/>
                    <a:pt x="11969" y="51653"/>
                  </a:cubicBezTo>
                  <a:lnTo>
                    <a:pt x="12031" y="51716"/>
                  </a:lnTo>
                  <a:cubicBezTo>
                    <a:pt x="12283" y="51967"/>
                    <a:pt x="12534" y="52176"/>
                    <a:pt x="12764" y="52343"/>
                  </a:cubicBezTo>
                  <a:lnTo>
                    <a:pt x="12848" y="52385"/>
                  </a:lnTo>
                  <a:lnTo>
                    <a:pt x="12764" y="52427"/>
                  </a:lnTo>
                  <a:cubicBezTo>
                    <a:pt x="11843" y="52887"/>
                    <a:pt x="10860" y="54519"/>
                    <a:pt x="10943" y="55294"/>
                  </a:cubicBezTo>
                  <a:cubicBezTo>
                    <a:pt x="10985" y="55524"/>
                    <a:pt x="11111" y="55670"/>
                    <a:pt x="11320" y="55691"/>
                  </a:cubicBezTo>
                  <a:lnTo>
                    <a:pt x="11383" y="55691"/>
                  </a:lnTo>
                  <a:cubicBezTo>
                    <a:pt x="11487" y="55691"/>
                    <a:pt x="11592" y="55628"/>
                    <a:pt x="11634" y="55566"/>
                  </a:cubicBezTo>
                  <a:cubicBezTo>
                    <a:pt x="11655" y="55503"/>
                    <a:pt x="11697" y="55461"/>
                    <a:pt x="11655" y="55377"/>
                  </a:cubicBezTo>
                  <a:cubicBezTo>
                    <a:pt x="11550" y="55105"/>
                    <a:pt x="11906" y="54478"/>
                    <a:pt x="12199" y="53996"/>
                  </a:cubicBezTo>
                  <a:cubicBezTo>
                    <a:pt x="12324" y="53829"/>
                    <a:pt x="12471" y="53599"/>
                    <a:pt x="12617" y="53390"/>
                  </a:cubicBezTo>
                  <a:lnTo>
                    <a:pt x="12701" y="53431"/>
                  </a:lnTo>
                  <a:cubicBezTo>
                    <a:pt x="12471" y="53850"/>
                    <a:pt x="12366" y="54352"/>
                    <a:pt x="12345" y="54624"/>
                  </a:cubicBezTo>
                  <a:cubicBezTo>
                    <a:pt x="12283" y="54938"/>
                    <a:pt x="12262" y="55356"/>
                    <a:pt x="12450" y="55628"/>
                  </a:cubicBezTo>
                  <a:cubicBezTo>
                    <a:pt x="12555" y="55796"/>
                    <a:pt x="12722" y="55900"/>
                    <a:pt x="12889" y="55900"/>
                  </a:cubicBezTo>
                  <a:cubicBezTo>
                    <a:pt x="13015" y="55900"/>
                    <a:pt x="13120" y="55838"/>
                    <a:pt x="13203" y="55733"/>
                  </a:cubicBezTo>
                  <a:cubicBezTo>
                    <a:pt x="13245" y="55691"/>
                    <a:pt x="13224" y="55587"/>
                    <a:pt x="13203" y="55503"/>
                  </a:cubicBezTo>
                  <a:cubicBezTo>
                    <a:pt x="13182" y="55419"/>
                    <a:pt x="13120" y="55398"/>
                    <a:pt x="13099" y="55377"/>
                  </a:cubicBezTo>
                  <a:cubicBezTo>
                    <a:pt x="13036" y="55356"/>
                    <a:pt x="13015" y="55294"/>
                    <a:pt x="12994" y="55210"/>
                  </a:cubicBezTo>
                  <a:cubicBezTo>
                    <a:pt x="12910" y="55001"/>
                    <a:pt x="12973" y="54750"/>
                    <a:pt x="12994" y="54519"/>
                  </a:cubicBezTo>
                  <a:lnTo>
                    <a:pt x="12994" y="54478"/>
                  </a:lnTo>
                  <a:cubicBezTo>
                    <a:pt x="13036" y="54164"/>
                    <a:pt x="13120" y="53578"/>
                    <a:pt x="13433" y="53306"/>
                  </a:cubicBezTo>
                  <a:lnTo>
                    <a:pt x="13454" y="53285"/>
                  </a:lnTo>
                  <a:lnTo>
                    <a:pt x="13496" y="53306"/>
                  </a:lnTo>
                  <a:cubicBezTo>
                    <a:pt x="13538" y="53390"/>
                    <a:pt x="13622" y="53473"/>
                    <a:pt x="13705" y="53536"/>
                  </a:cubicBezTo>
                  <a:lnTo>
                    <a:pt x="13726" y="53578"/>
                  </a:lnTo>
                  <a:lnTo>
                    <a:pt x="13936" y="53766"/>
                  </a:lnTo>
                  <a:cubicBezTo>
                    <a:pt x="13956" y="53829"/>
                    <a:pt x="14019" y="53850"/>
                    <a:pt x="14061" y="53871"/>
                  </a:cubicBezTo>
                  <a:cubicBezTo>
                    <a:pt x="14082" y="53913"/>
                    <a:pt x="14124" y="53913"/>
                    <a:pt x="14124" y="53934"/>
                  </a:cubicBezTo>
                  <a:lnTo>
                    <a:pt x="14145" y="53955"/>
                  </a:lnTo>
                  <a:lnTo>
                    <a:pt x="14145" y="53996"/>
                  </a:lnTo>
                  <a:cubicBezTo>
                    <a:pt x="14124" y="54059"/>
                    <a:pt x="14082" y="54143"/>
                    <a:pt x="14082" y="54227"/>
                  </a:cubicBezTo>
                  <a:cubicBezTo>
                    <a:pt x="14040" y="54457"/>
                    <a:pt x="13956" y="54750"/>
                    <a:pt x="13768" y="54854"/>
                  </a:cubicBezTo>
                  <a:cubicBezTo>
                    <a:pt x="13622" y="54959"/>
                    <a:pt x="13538" y="55105"/>
                    <a:pt x="13601" y="55273"/>
                  </a:cubicBezTo>
                  <a:cubicBezTo>
                    <a:pt x="13643" y="55461"/>
                    <a:pt x="13810" y="55587"/>
                    <a:pt x="13977" y="55607"/>
                  </a:cubicBezTo>
                  <a:lnTo>
                    <a:pt x="14249" y="55628"/>
                  </a:lnTo>
                  <a:cubicBezTo>
                    <a:pt x="14459" y="55670"/>
                    <a:pt x="14689" y="55691"/>
                    <a:pt x="14898" y="55712"/>
                  </a:cubicBezTo>
                  <a:lnTo>
                    <a:pt x="14961" y="55712"/>
                  </a:lnTo>
                  <a:lnTo>
                    <a:pt x="14961" y="55775"/>
                  </a:lnTo>
                  <a:cubicBezTo>
                    <a:pt x="14919" y="55963"/>
                    <a:pt x="14877" y="56193"/>
                    <a:pt x="14793" y="56361"/>
                  </a:cubicBezTo>
                  <a:cubicBezTo>
                    <a:pt x="14752" y="56549"/>
                    <a:pt x="14689" y="56737"/>
                    <a:pt x="14668" y="56905"/>
                  </a:cubicBezTo>
                  <a:cubicBezTo>
                    <a:pt x="14584" y="57386"/>
                    <a:pt x="14459" y="57825"/>
                    <a:pt x="14354" y="58307"/>
                  </a:cubicBezTo>
                  <a:lnTo>
                    <a:pt x="14333" y="58432"/>
                  </a:lnTo>
                  <a:cubicBezTo>
                    <a:pt x="14291" y="58558"/>
                    <a:pt x="14249" y="58683"/>
                    <a:pt x="14228" y="58830"/>
                  </a:cubicBezTo>
                  <a:cubicBezTo>
                    <a:pt x="14124" y="59185"/>
                    <a:pt x="14019" y="59562"/>
                    <a:pt x="14019" y="59918"/>
                  </a:cubicBezTo>
                  <a:cubicBezTo>
                    <a:pt x="14019" y="60190"/>
                    <a:pt x="13956" y="60441"/>
                    <a:pt x="13915" y="60713"/>
                  </a:cubicBezTo>
                  <a:cubicBezTo>
                    <a:pt x="13852" y="60964"/>
                    <a:pt x="13810" y="61236"/>
                    <a:pt x="13810" y="61487"/>
                  </a:cubicBezTo>
                  <a:cubicBezTo>
                    <a:pt x="13810" y="61613"/>
                    <a:pt x="13768" y="61759"/>
                    <a:pt x="13768" y="61864"/>
                  </a:cubicBezTo>
                  <a:cubicBezTo>
                    <a:pt x="13726" y="62429"/>
                    <a:pt x="13705" y="62910"/>
                    <a:pt x="14249" y="63328"/>
                  </a:cubicBezTo>
                  <a:cubicBezTo>
                    <a:pt x="14772" y="63705"/>
                    <a:pt x="15505" y="63789"/>
                    <a:pt x="16133" y="63851"/>
                  </a:cubicBezTo>
                  <a:cubicBezTo>
                    <a:pt x="16384" y="63851"/>
                    <a:pt x="16656" y="63810"/>
                    <a:pt x="16907" y="63810"/>
                  </a:cubicBezTo>
                  <a:lnTo>
                    <a:pt x="17095" y="63810"/>
                  </a:lnTo>
                  <a:lnTo>
                    <a:pt x="17095" y="63872"/>
                  </a:lnTo>
                  <a:cubicBezTo>
                    <a:pt x="17074" y="63977"/>
                    <a:pt x="17053" y="64102"/>
                    <a:pt x="17011" y="64207"/>
                  </a:cubicBezTo>
                  <a:cubicBezTo>
                    <a:pt x="16907" y="64688"/>
                    <a:pt x="16802" y="65128"/>
                    <a:pt x="16844" y="65630"/>
                  </a:cubicBezTo>
                  <a:cubicBezTo>
                    <a:pt x="16844" y="65839"/>
                    <a:pt x="16865" y="66007"/>
                    <a:pt x="16865" y="66216"/>
                  </a:cubicBezTo>
                  <a:cubicBezTo>
                    <a:pt x="16886" y="66613"/>
                    <a:pt x="16886" y="67032"/>
                    <a:pt x="16886" y="67450"/>
                  </a:cubicBezTo>
                  <a:lnTo>
                    <a:pt x="16886" y="67534"/>
                  </a:lnTo>
                  <a:lnTo>
                    <a:pt x="16802" y="67513"/>
                  </a:lnTo>
                  <a:cubicBezTo>
                    <a:pt x="16425" y="67304"/>
                    <a:pt x="15944" y="67199"/>
                    <a:pt x="15400" y="67199"/>
                  </a:cubicBezTo>
                  <a:cubicBezTo>
                    <a:pt x="14877" y="67199"/>
                    <a:pt x="14270" y="67304"/>
                    <a:pt x="13622" y="67513"/>
                  </a:cubicBezTo>
                  <a:cubicBezTo>
                    <a:pt x="12931" y="67722"/>
                    <a:pt x="12513" y="68036"/>
                    <a:pt x="12304" y="68476"/>
                  </a:cubicBezTo>
                  <a:cubicBezTo>
                    <a:pt x="12094" y="68915"/>
                    <a:pt x="12199" y="69417"/>
                    <a:pt x="12576" y="69731"/>
                  </a:cubicBezTo>
                  <a:cubicBezTo>
                    <a:pt x="12910" y="70024"/>
                    <a:pt x="13936" y="70233"/>
                    <a:pt x="14919" y="70233"/>
                  </a:cubicBezTo>
                  <a:cubicBezTo>
                    <a:pt x="16028" y="70233"/>
                    <a:pt x="16802" y="69982"/>
                    <a:pt x="17074" y="69564"/>
                  </a:cubicBezTo>
                  <a:cubicBezTo>
                    <a:pt x="17200" y="69354"/>
                    <a:pt x="17200" y="69103"/>
                    <a:pt x="17095" y="68810"/>
                  </a:cubicBezTo>
                  <a:cubicBezTo>
                    <a:pt x="17053" y="68706"/>
                    <a:pt x="16949" y="68622"/>
                    <a:pt x="16802" y="68622"/>
                  </a:cubicBezTo>
                  <a:cubicBezTo>
                    <a:pt x="16656" y="68622"/>
                    <a:pt x="16530" y="68706"/>
                    <a:pt x="16446" y="68810"/>
                  </a:cubicBezTo>
                  <a:lnTo>
                    <a:pt x="16425" y="68873"/>
                  </a:lnTo>
                  <a:cubicBezTo>
                    <a:pt x="16321" y="69040"/>
                    <a:pt x="16258" y="69124"/>
                    <a:pt x="15965" y="69208"/>
                  </a:cubicBezTo>
                  <a:cubicBezTo>
                    <a:pt x="15693" y="69292"/>
                    <a:pt x="15379" y="69312"/>
                    <a:pt x="15065" y="69312"/>
                  </a:cubicBezTo>
                  <a:lnTo>
                    <a:pt x="14584" y="69312"/>
                  </a:lnTo>
                  <a:cubicBezTo>
                    <a:pt x="14082" y="69312"/>
                    <a:pt x="13726" y="69250"/>
                    <a:pt x="13412" y="69187"/>
                  </a:cubicBezTo>
                  <a:cubicBezTo>
                    <a:pt x="13182" y="69124"/>
                    <a:pt x="13078" y="69020"/>
                    <a:pt x="13078" y="68894"/>
                  </a:cubicBezTo>
                  <a:cubicBezTo>
                    <a:pt x="13078" y="68559"/>
                    <a:pt x="13936" y="68203"/>
                    <a:pt x="14082" y="68162"/>
                  </a:cubicBezTo>
                  <a:cubicBezTo>
                    <a:pt x="14605" y="67994"/>
                    <a:pt x="15065" y="67931"/>
                    <a:pt x="15484" y="67931"/>
                  </a:cubicBezTo>
                  <a:cubicBezTo>
                    <a:pt x="16070" y="67931"/>
                    <a:pt x="16551" y="68099"/>
                    <a:pt x="16907" y="68413"/>
                  </a:cubicBezTo>
                  <a:cubicBezTo>
                    <a:pt x="16990" y="68476"/>
                    <a:pt x="17074" y="68517"/>
                    <a:pt x="17179" y="68517"/>
                  </a:cubicBezTo>
                  <a:cubicBezTo>
                    <a:pt x="17304" y="68517"/>
                    <a:pt x="17493" y="68455"/>
                    <a:pt x="17513" y="68266"/>
                  </a:cubicBezTo>
                  <a:cubicBezTo>
                    <a:pt x="17639" y="67450"/>
                    <a:pt x="17597" y="66613"/>
                    <a:pt x="17534" y="65902"/>
                  </a:cubicBezTo>
                  <a:cubicBezTo>
                    <a:pt x="17513" y="65567"/>
                    <a:pt x="17493" y="65232"/>
                    <a:pt x="17513" y="64856"/>
                  </a:cubicBezTo>
                  <a:cubicBezTo>
                    <a:pt x="17513" y="64730"/>
                    <a:pt x="17534" y="64605"/>
                    <a:pt x="17576" y="64479"/>
                  </a:cubicBezTo>
                  <a:cubicBezTo>
                    <a:pt x="17597" y="64270"/>
                    <a:pt x="17618" y="64082"/>
                    <a:pt x="17618" y="63872"/>
                  </a:cubicBezTo>
                  <a:lnTo>
                    <a:pt x="17618" y="63810"/>
                  </a:lnTo>
                  <a:lnTo>
                    <a:pt x="17681" y="63810"/>
                  </a:lnTo>
                  <a:cubicBezTo>
                    <a:pt x="17911" y="63851"/>
                    <a:pt x="18120" y="63872"/>
                    <a:pt x="18330" y="63893"/>
                  </a:cubicBezTo>
                  <a:cubicBezTo>
                    <a:pt x="18434" y="63914"/>
                    <a:pt x="18539" y="63977"/>
                    <a:pt x="18581" y="64061"/>
                  </a:cubicBezTo>
                  <a:cubicBezTo>
                    <a:pt x="18685" y="64082"/>
                    <a:pt x="18790" y="64082"/>
                    <a:pt x="18894" y="64102"/>
                  </a:cubicBezTo>
                  <a:cubicBezTo>
                    <a:pt x="19062" y="64123"/>
                    <a:pt x="19208" y="64165"/>
                    <a:pt x="19376" y="64165"/>
                  </a:cubicBezTo>
                  <a:cubicBezTo>
                    <a:pt x="19920" y="64165"/>
                    <a:pt x="20338" y="63914"/>
                    <a:pt x="20715" y="63370"/>
                  </a:cubicBezTo>
                  <a:cubicBezTo>
                    <a:pt x="21050" y="62910"/>
                    <a:pt x="21259" y="62219"/>
                    <a:pt x="21301" y="61382"/>
                  </a:cubicBezTo>
                  <a:lnTo>
                    <a:pt x="21301" y="61069"/>
                  </a:lnTo>
                  <a:lnTo>
                    <a:pt x="21301" y="60880"/>
                  </a:lnTo>
                  <a:cubicBezTo>
                    <a:pt x="21301" y="60734"/>
                    <a:pt x="21363" y="60566"/>
                    <a:pt x="21405" y="60441"/>
                  </a:cubicBezTo>
                  <a:cubicBezTo>
                    <a:pt x="21468" y="60315"/>
                    <a:pt x="21489" y="60190"/>
                    <a:pt x="21510" y="60043"/>
                  </a:cubicBezTo>
                  <a:cubicBezTo>
                    <a:pt x="21510" y="59834"/>
                    <a:pt x="21573" y="59625"/>
                    <a:pt x="21615" y="59416"/>
                  </a:cubicBezTo>
                  <a:cubicBezTo>
                    <a:pt x="21656" y="59311"/>
                    <a:pt x="21677" y="59206"/>
                    <a:pt x="21677" y="59102"/>
                  </a:cubicBezTo>
                  <a:lnTo>
                    <a:pt x="21677" y="59081"/>
                  </a:lnTo>
                  <a:lnTo>
                    <a:pt x="21698" y="59081"/>
                  </a:lnTo>
                  <a:cubicBezTo>
                    <a:pt x="21782" y="59039"/>
                    <a:pt x="21866" y="59039"/>
                    <a:pt x="21991" y="59039"/>
                  </a:cubicBezTo>
                  <a:cubicBezTo>
                    <a:pt x="22075" y="59039"/>
                    <a:pt x="22117" y="59039"/>
                    <a:pt x="22200" y="59060"/>
                  </a:cubicBezTo>
                  <a:lnTo>
                    <a:pt x="22284" y="59060"/>
                  </a:lnTo>
                  <a:cubicBezTo>
                    <a:pt x="22410" y="59060"/>
                    <a:pt x="22535" y="59081"/>
                    <a:pt x="22661" y="59081"/>
                  </a:cubicBezTo>
                  <a:cubicBezTo>
                    <a:pt x="22828" y="59081"/>
                    <a:pt x="22954" y="59081"/>
                    <a:pt x="23121" y="59060"/>
                  </a:cubicBezTo>
                  <a:cubicBezTo>
                    <a:pt x="23267" y="59039"/>
                    <a:pt x="23393" y="59039"/>
                    <a:pt x="23560" y="59039"/>
                  </a:cubicBezTo>
                  <a:cubicBezTo>
                    <a:pt x="23916" y="59039"/>
                    <a:pt x="24167" y="59185"/>
                    <a:pt x="24293" y="59583"/>
                  </a:cubicBezTo>
                  <a:cubicBezTo>
                    <a:pt x="24481" y="60106"/>
                    <a:pt x="24502" y="60671"/>
                    <a:pt x="24502" y="61194"/>
                  </a:cubicBezTo>
                  <a:cubicBezTo>
                    <a:pt x="24502" y="61445"/>
                    <a:pt x="24502" y="61675"/>
                    <a:pt x="24523" y="61885"/>
                  </a:cubicBezTo>
                  <a:cubicBezTo>
                    <a:pt x="24544" y="62387"/>
                    <a:pt x="24753" y="63600"/>
                    <a:pt x="25757" y="63956"/>
                  </a:cubicBezTo>
                  <a:cubicBezTo>
                    <a:pt x="25967" y="64019"/>
                    <a:pt x="26197" y="64061"/>
                    <a:pt x="26532" y="64061"/>
                  </a:cubicBezTo>
                  <a:lnTo>
                    <a:pt x="27327" y="64061"/>
                  </a:lnTo>
                  <a:cubicBezTo>
                    <a:pt x="27661" y="64061"/>
                    <a:pt x="27975" y="64102"/>
                    <a:pt x="28289" y="64165"/>
                  </a:cubicBezTo>
                  <a:lnTo>
                    <a:pt x="28352" y="64165"/>
                  </a:lnTo>
                  <a:lnTo>
                    <a:pt x="28310" y="64207"/>
                  </a:lnTo>
                  <a:cubicBezTo>
                    <a:pt x="28143" y="64939"/>
                    <a:pt x="28205" y="65797"/>
                    <a:pt x="28310" y="66613"/>
                  </a:cubicBezTo>
                  <a:cubicBezTo>
                    <a:pt x="28310" y="66697"/>
                    <a:pt x="28352" y="66802"/>
                    <a:pt x="28352" y="66906"/>
                  </a:cubicBezTo>
                  <a:cubicBezTo>
                    <a:pt x="28373" y="67346"/>
                    <a:pt x="28394" y="67848"/>
                    <a:pt x="28833" y="67931"/>
                  </a:cubicBezTo>
                  <a:lnTo>
                    <a:pt x="28938" y="67931"/>
                  </a:lnTo>
                  <a:cubicBezTo>
                    <a:pt x="29042" y="67931"/>
                    <a:pt x="29147" y="67890"/>
                    <a:pt x="29252" y="67869"/>
                  </a:cubicBezTo>
                  <a:cubicBezTo>
                    <a:pt x="29356" y="67848"/>
                    <a:pt x="29440" y="67827"/>
                    <a:pt x="29565" y="67827"/>
                  </a:cubicBezTo>
                  <a:cubicBezTo>
                    <a:pt x="29754" y="67827"/>
                    <a:pt x="29921" y="67764"/>
                    <a:pt x="30068" y="67743"/>
                  </a:cubicBezTo>
                  <a:cubicBezTo>
                    <a:pt x="30256" y="67680"/>
                    <a:pt x="30465" y="67659"/>
                    <a:pt x="30695" y="67659"/>
                  </a:cubicBezTo>
                  <a:lnTo>
                    <a:pt x="30779" y="67659"/>
                  </a:lnTo>
                  <a:cubicBezTo>
                    <a:pt x="31386" y="67680"/>
                    <a:pt x="32537" y="67827"/>
                    <a:pt x="33311" y="68350"/>
                  </a:cubicBezTo>
                  <a:cubicBezTo>
                    <a:pt x="33499" y="68476"/>
                    <a:pt x="33604" y="68601"/>
                    <a:pt x="33583" y="68727"/>
                  </a:cubicBezTo>
                  <a:cubicBezTo>
                    <a:pt x="33499" y="69082"/>
                    <a:pt x="32683" y="69229"/>
                    <a:pt x="32599" y="69250"/>
                  </a:cubicBezTo>
                  <a:cubicBezTo>
                    <a:pt x="32265" y="69312"/>
                    <a:pt x="31930" y="69312"/>
                    <a:pt x="31595" y="69312"/>
                  </a:cubicBezTo>
                  <a:lnTo>
                    <a:pt x="30716" y="69312"/>
                  </a:lnTo>
                  <a:cubicBezTo>
                    <a:pt x="30340" y="69312"/>
                    <a:pt x="30026" y="69292"/>
                    <a:pt x="29733" y="69229"/>
                  </a:cubicBezTo>
                  <a:cubicBezTo>
                    <a:pt x="29252" y="69124"/>
                    <a:pt x="29021" y="68936"/>
                    <a:pt x="28875" y="68476"/>
                  </a:cubicBezTo>
                  <a:cubicBezTo>
                    <a:pt x="28791" y="68287"/>
                    <a:pt x="28603" y="68183"/>
                    <a:pt x="28477" y="68183"/>
                  </a:cubicBezTo>
                  <a:cubicBezTo>
                    <a:pt x="28352" y="68183"/>
                    <a:pt x="28164" y="68266"/>
                    <a:pt x="28101" y="68476"/>
                  </a:cubicBezTo>
                  <a:cubicBezTo>
                    <a:pt x="27996" y="68873"/>
                    <a:pt x="28059" y="69229"/>
                    <a:pt x="28268" y="69501"/>
                  </a:cubicBezTo>
                  <a:cubicBezTo>
                    <a:pt x="28708" y="70066"/>
                    <a:pt x="29817" y="70275"/>
                    <a:pt x="30591" y="70275"/>
                  </a:cubicBezTo>
                  <a:lnTo>
                    <a:pt x="31114" y="70275"/>
                  </a:lnTo>
                  <a:cubicBezTo>
                    <a:pt x="32223" y="70275"/>
                    <a:pt x="33436" y="70233"/>
                    <a:pt x="34169" y="69501"/>
                  </a:cubicBezTo>
                  <a:cubicBezTo>
                    <a:pt x="34378" y="69292"/>
                    <a:pt x="34483" y="69020"/>
                    <a:pt x="34462" y="68727"/>
                  </a:cubicBezTo>
                  <a:cubicBezTo>
                    <a:pt x="34462" y="68371"/>
                    <a:pt x="34252" y="67952"/>
                    <a:pt x="33959" y="67680"/>
                  </a:cubicBezTo>
                  <a:cubicBezTo>
                    <a:pt x="33311" y="67095"/>
                    <a:pt x="32244" y="66927"/>
                    <a:pt x="31386" y="66823"/>
                  </a:cubicBezTo>
                  <a:lnTo>
                    <a:pt x="31302" y="66823"/>
                  </a:lnTo>
                  <a:cubicBezTo>
                    <a:pt x="31093" y="66802"/>
                    <a:pt x="30821" y="66781"/>
                    <a:pt x="30570" y="66781"/>
                  </a:cubicBezTo>
                  <a:cubicBezTo>
                    <a:pt x="30340" y="66781"/>
                    <a:pt x="30089" y="66802"/>
                    <a:pt x="29921" y="66843"/>
                  </a:cubicBezTo>
                  <a:cubicBezTo>
                    <a:pt x="29837" y="66885"/>
                    <a:pt x="29733" y="66906"/>
                    <a:pt x="29649" y="66906"/>
                  </a:cubicBezTo>
                  <a:cubicBezTo>
                    <a:pt x="29545" y="66927"/>
                    <a:pt x="29461" y="66927"/>
                    <a:pt x="29356" y="66948"/>
                  </a:cubicBezTo>
                  <a:lnTo>
                    <a:pt x="29314" y="66990"/>
                  </a:lnTo>
                  <a:lnTo>
                    <a:pt x="29314" y="66927"/>
                  </a:lnTo>
                  <a:lnTo>
                    <a:pt x="29231" y="66383"/>
                  </a:lnTo>
                  <a:cubicBezTo>
                    <a:pt x="29210" y="66174"/>
                    <a:pt x="29189" y="65944"/>
                    <a:pt x="29147" y="65693"/>
                  </a:cubicBezTo>
                  <a:cubicBezTo>
                    <a:pt x="29147" y="65546"/>
                    <a:pt x="29126" y="65421"/>
                    <a:pt x="29126" y="65253"/>
                  </a:cubicBezTo>
                  <a:cubicBezTo>
                    <a:pt x="29105" y="64939"/>
                    <a:pt x="29105" y="64605"/>
                    <a:pt x="29021" y="64312"/>
                  </a:cubicBezTo>
                  <a:lnTo>
                    <a:pt x="29021" y="64270"/>
                  </a:lnTo>
                  <a:lnTo>
                    <a:pt x="30926" y="64270"/>
                  </a:lnTo>
                  <a:cubicBezTo>
                    <a:pt x="31428" y="64165"/>
                    <a:pt x="31825" y="63893"/>
                    <a:pt x="32118" y="63496"/>
                  </a:cubicBezTo>
                  <a:cubicBezTo>
                    <a:pt x="32641" y="62763"/>
                    <a:pt x="32662" y="61801"/>
                    <a:pt x="32641" y="61027"/>
                  </a:cubicBezTo>
                  <a:cubicBezTo>
                    <a:pt x="32578" y="60127"/>
                    <a:pt x="32432" y="59248"/>
                    <a:pt x="32265" y="58453"/>
                  </a:cubicBezTo>
                  <a:cubicBezTo>
                    <a:pt x="32139" y="57700"/>
                    <a:pt x="32034" y="57051"/>
                    <a:pt x="31972" y="56424"/>
                  </a:cubicBezTo>
                  <a:cubicBezTo>
                    <a:pt x="31972" y="56277"/>
                    <a:pt x="31972" y="56172"/>
                    <a:pt x="31951" y="56068"/>
                  </a:cubicBezTo>
                  <a:lnTo>
                    <a:pt x="32055" y="56068"/>
                  </a:lnTo>
                  <a:cubicBezTo>
                    <a:pt x="32076" y="56214"/>
                    <a:pt x="32139" y="56277"/>
                    <a:pt x="32244" y="56361"/>
                  </a:cubicBezTo>
                  <a:cubicBezTo>
                    <a:pt x="32327" y="56424"/>
                    <a:pt x="32390" y="56444"/>
                    <a:pt x="32453" y="56444"/>
                  </a:cubicBezTo>
                  <a:cubicBezTo>
                    <a:pt x="32495" y="56444"/>
                    <a:pt x="32537" y="56444"/>
                    <a:pt x="32558" y="56424"/>
                  </a:cubicBezTo>
                  <a:cubicBezTo>
                    <a:pt x="32788" y="56235"/>
                    <a:pt x="32809" y="56026"/>
                    <a:pt x="32809" y="55754"/>
                  </a:cubicBezTo>
                  <a:cubicBezTo>
                    <a:pt x="32809" y="55691"/>
                    <a:pt x="32809" y="55587"/>
                    <a:pt x="32850" y="55503"/>
                  </a:cubicBezTo>
                  <a:cubicBezTo>
                    <a:pt x="32871" y="55335"/>
                    <a:pt x="32892" y="55168"/>
                    <a:pt x="32955" y="54917"/>
                  </a:cubicBezTo>
                  <a:lnTo>
                    <a:pt x="32976" y="54854"/>
                  </a:lnTo>
                  <a:lnTo>
                    <a:pt x="33018" y="54896"/>
                  </a:lnTo>
                  <a:cubicBezTo>
                    <a:pt x="33332" y="55189"/>
                    <a:pt x="33520" y="55545"/>
                    <a:pt x="33708" y="55942"/>
                  </a:cubicBezTo>
                  <a:cubicBezTo>
                    <a:pt x="33792" y="56068"/>
                    <a:pt x="33834" y="56214"/>
                    <a:pt x="33918" y="56340"/>
                  </a:cubicBezTo>
                  <a:cubicBezTo>
                    <a:pt x="33959" y="56444"/>
                    <a:pt x="34043" y="56486"/>
                    <a:pt x="34169" y="56486"/>
                  </a:cubicBezTo>
                  <a:cubicBezTo>
                    <a:pt x="34252" y="56486"/>
                    <a:pt x="34357" y="56465"/>
                    <a:pt x="34420" y="56382"/>
                  </a:cubicBezTo>
                  <a:cubicBezTo>
                    <a:pt x="34441" y="56361"/>
                    <a:pt x="34483" y="56298"/>
                    <a:pt x="34483" y="56193"/>
                  </a:cubicBezTo>
                  <a:cubicBezTo>
                    <a:pt x="34483" y="55294"/>
                    <a:pt x="33939" y="54415"/>
                    <a:pt x="33122" y="53913"/>
                  </a:cubicBezTo>
                  <a:lnTo>
                    <a:pt x="33081" y="53871"/>
                  </a:lnTo>
                  <a:lnTo>
                    <a:pt x="33122" y="53829"/>
                  </a:lnTo>
                  <a:cubicBezTo>
                    <a:pt x="33185" y="53766"/>
                    <a:pt x="33269" y="53724"/>
                    <a:pt x="33311" y="53662"/>
                  </a:cubicBezTo>
                  <a:cubicBezTo>
                    <a:pt x="33436" y="53557"/>
                    <a:pt x="33583" y="53431"/>
                    <a:pt x="33687" y="53348"/>
                  </a:cubicBezTo>
                  <a:lnTo>
                    <a:pt x="33708" y="53327"/>
                  </a:lnTo>
                  <a:cubicBezTo>
                    <a:pt x="34169" y="52971"/>
                    <a:pt x="34650" y="52594"/>
                    <a:pt x="35047" y="52134"/>
                  </a:cubicBezTo>
                  <a:cubicBezTo>
                    <a:pt x="35843" y="51151"/>
                    <a:pt x="36366" y="50293"/>
                    <a:pt x="36408" y="49100"/>
                  </a:cubicBezTo>
                  <a:cubicBezTo>
                    <a:pt x="36408" y="48912"/>
                    <a:pt x="36324" y="48703"/>
                    <a:pt x="36240" y="48493"/>
                  </a:cubicBezTo>
                  <a:cubicBezTo>
                    <a:pt x="36219" y="48410"/>
                    <a:pt x="36198" y="48326"/>
                    <a:pt x="36156" y="48284"/>
                  </a:cubicBezTo>
                  <a:cubicBezTo>
                    <a:pt x="36052" y="47991"/>
                    <a:pt x="35947" y="47698"/>
                    <a:pt x="35822" y="47426"/>
                  </a:cubicBezTo>
                  <a:cubicBezTo>
                    <a:pt x="35717" y="47217"/>
                    <a:pt x="35633" y="46966"/>
                    <a:pt x="35571" y="46757"/>
                  </a:cubicBezTo>
                  <a:cubicBezTo>
                    <a:pt x="35403" y="46401"/>
                    <a:pt x="35257" y="46004"/>
                    <a:pt x="35068" y="45648"/>
                  </a:cubicBezTo>
                  <a:cubicBezTo>
                    <a:pt x="34671" y="44936"/>
                    <a:pt x="34211" y="44288"/>
                    <a:pt x="33708" y="43618"/>
                  </a:cubicBezTo>
                  <a:cubicBezTo>
                    <a:pt x="33499" y="43346"/>
                    <a:pt x="33269" y="43053"/>
                    <a:pt x="33060" y="42739"/>
                  </a:cubicBezTo>
                  <a:lnTo>
                    <a:pt x="33018" y="42719"/>
                  </a:lnTo>
                  <a:lnTo>
                    <a:pt x="33018" y="42677"/>
                  </a:lnTo>
                  <a:cubicBezTo>
                    <a:pt x="33081" y="42572"/>
                    <a:pt x="33018" y="42447"/>
                    <a:pt x="32955" y="42363"/>
                  </a:cubicBezTo>
                  <a:lnTo>
                    <a:pt x="32871" y="42321"/>
                  </a:lnTo>
                  <a:lnTo>
                    <a:pt x="32955" y="42300"/>
                  </a:lnTo>
                  <a:lnTo>
                    <a:pt x="32997" y="42237"/>
                  </a:lnTo>
                  <a:cubicBezTo>
                    <a:pt x="33081" y="42154"/>
                    <a:pt x="33185" y="42091"/>
                    <a:pt x="33290" y="42028"/>
                  </a:cubicBezTo>
                  <a:cubicBezTo>
                    <a:pt x="33395" y="41986"/>
                    <a:pt x="33499" y="41944"/>
                    <a:pt x="33604" y="41903"/>
                  </a:cubicBezTo>
                  <a:cubicBezTo>
                    <a:pt x="33687" y="41882"/>
                    <a:pt x="33750" y="41840"/>
                    <a:pt x="33834" y="41798"/>
                  </a:cubicBezTo>
                  <a:cubicBezTo>
                    <a:pt x="34211" y="41631"/>
                    <a:pt x="34483" y="41463"/>
                    <a:pt x="34671" y="41170"/>
                  </a:cubicBezTo>
                  <a:cubicBezTo>
                    <a:pt x="34734" y="41066"/>
                    <a:pt x="34734" y="40940"/>
                    <a:pt x="34671" y="40835"/>
                  </a:cubicBezTo>
                  <a:cubicBezTo>
                    <a:pt x="34273" y="40145"/>
                    <a:pt x="33604" y="39685"/>
                    <a:pt x="32913" y="39224"/>
                  </a:cubicBezTo>
                  <a:cubicBezTo>
                    <a:pt x="32641" y="39015"/>
                    <a:pt x="32348" y="38848"/>
                    <a:pt x="32076" y="38638"/>
                  </a:cubicBezTo>
                  <a:cubicBezTo>
                    <a:pt x="32014" y="38555"/>
                    <a:pt x="31930" y="38492"/>
                    <a:pt x="31846" y="38450"/>
                  </a:cubicBezTo>
                  <a:cubicBezTo>
                    <a:pt x="31700" y="38345"/>
                    <a:pt x="31532" y="38220"/>
                    <a:pt x="31407" y="38073"/>
                  </a:cubicBezTo>
                  <a:cubicBezTo>
                    <a:pt x="31323" y="38011"/>
                    <a:pt x="31218" y="37927"/>
                    <a:pt x="31114" y="37864"/>
                  </a:cubicBezTo>
                  <a:cubicBezTo>
                    <a:pt x="31009" y="37801"/>
                    <a:pt x="30884" y="37697"/>
                    <a:pt x="30779" y="37592"/>
                  </a:cubicBezTo>
                  <a:cubicBezTo>
                    <a:pt x="30716" y="37529"/>
                    <a:pt x="30695" y="37488"/>
                    <a:pt x="30654" y="37446"/>
                  </a:cubicBezTo>
                  <a:cubicBezTo>
                    <a:pt x="30402" y="37216"/>
                    <a:pt x="30193" y="36985"/>
                    <a:pt x="29879" y="36860"/>
                  </a:cubicBezTo>
                  <a:lnTo>
                    <a:pt x="29775" y="36818"/>
                  </a:lnTo>
                  <a:lnTo>
                    <a:pt x="29858" y="36776"/>
                  </a:lnTo>
                  <a:cubicBezTo>
                    <a:pt x="30612" y="36295"/>
                    <a:pt x="31344" y="35772"/>
                    <a:pt x="31951" y="35207"/>
                  </a:cubicBezTo>
                  <a:cubicBezTo>
                    <a:pt x="33332" y="33952"/>
                    <a:pt x="34441" y="32194"/>
                    <a:pt x="35319" y="29892"/>
                  </a:cubicBezTo>
                  <a:cubicBezTo>
                    <a:pt x="35675" y="29034"/>
                    <a:pt x="35989" y="28093"/>
                    <a:pt x="36115" y="27047"/>
                  </a:cubicBezTo>
                  <a:lnTo>
                    <a:pt x="36115" y="27026"/>
                  </a:lnTo>
                  <a:lnTo>
                    <a:pt x="36135" y="27026"/>
                  </a:lnTo>
                  <a:cubicBezTo>
                    <a:pt x="36449" y="26921"/>
                    <a:pt x="36742" y="26775"/>
                    <a:pt x="36993" y="26649"/>
                  </a:cubicBezTo>
                  <a:cubicBezTo>
                    <a:pt x="37663" y="26335"/>
                    <a:pt x="38291" y="25833"/>
                    <a:pt x="38960" y="25164"/>
                  </a:cubicBezTo>
                  <a:cubicBezTo>
                    <a:pt x="40090" y="24013"/>
                    <a:pt x="39672" y="22172"/>
                    <a:pt x="38646" y="21104"/>
                  </a:cubicBezTo>
                  <a:lnTo>
                    <a:pt x="38521" y="20979"/>
                  </a:lnTo>
                  <a:cubicBezTo>
                    <a:pt x="38772" y="20770"/>
                    <a:pt x="38939" y="20477"/>
                    <a:pt x="38960" y="20121"/>
                  </a:cubicBezTo>
                  <a:cubicBezTo>
                    <a:pt x="38981" y="19640"/>
                    <a:pt x="38542" y="19200"/>
                    <a:pt x="38228" y="18928"/>
                  </a:cubicBezTo>
                  <a:lnTo>
                    <a:pt x="37914" y="18698"/>
                  </a:lnTo>
                  <a:cubicBezTo>
                    <a:pt x="37935" y="18698"/>
                    <a:pt x="37977" y="18677"/>
                    <a:pt x="37998" y="18677"/>
                  </a:cubicBezTo>
                  <a:cubicBezTo>
                    <a:pt x="38228" y="18594"/>
                    <a:pt x="38458" y="18510"/>
                    <a:pt x="38709" y="18405"/>
                  </a:cubicBezTo>
                  <a:cubicBezTo>
                    <a:pt x="39190" y="18196"/>
                    <a:pt x="39776" y="17924"/>
                    <a:pt x="39965" y="17359"/>
                  </a:cubicBezTo>
                  <a:cubicBezTo>
                    <a:pt x="40048" y="16773"/>
                    <a:pt x="39525" y="16146"/>
                    <a:pt x="39148" y="15727"/>
                  </a:cubicBezTo>
                  <a:cubicBezTo>
                    <a:pt x="38939" y="15497"/>
                    <a:pt x="38688" y="15330"/>
                    <a:pt x="38416" y="15141"/>
                  </a:cubicBezTo>
                  <a:cubicBezTo>
                    <a:pt x="38312" y="15078"/>
                    <a:pt x="38228" y="15016"/>
                    <a:pt x="38102" y="14974"/>
                  </a:cubicBezTo>
                  <a:cubicBezTo>
                    <a:pt x="38835" y="14493"/>
                    <a:pt x="39462" y="13823"/>
                    <a:pt x="39672" y="12944"/>
                  </a:cubicBezTo>
                  <a:cubicBezTo>
                    <a:pt x="39944" y="11773"/>
                    <a:pt x="39232" y="10622"/>
                    <a:pt x="38332" y="9910"/>
                  </a:cubicBezTo>
                  <a:cubicBezTo>
                    <a:pt x="37600" y="9345"/>
                    <a:pt x="36742" y="8948"/>
                    <a:pt x="35801" y="8906"/>
                  </a:cubicBezTo>
                  <a:cubicBezTo>
                    <a:pt x="35926" y="8320"/>
                    <a:pt x="35884" y="7818"/>
                    <a:pt x="35780" y="7232"/>
                  </a:cubicBezTo>
                  <a:cubicBezTo>
                    <a:pt x="35591" y="6081"/>
                    <a:pt x="35299" y="5056"/>
                    <a:pt x="34629" y="4094"/>
                  </a:cubicBezTo>
                  <a:cubicBezTo>
                    <a:pt x="33980" y="3173"/>
                    <a:pt x="33039" y="2482"/>
                    <a:pt x="32014" y="2064"/>
                  </a:cubicBezTo>
                  <a:cubicBezTo>
                    <a:pt x="31344" y="1796"/>
                    <a:pt x="30703" y="1642"/>
                    <a:pt x="30049" y="1642"/>
                  </a:cubicBezTo>
                  <a:cubicBezTo>
                    <a:pt x="29579" y="1642"/>
                    <a:pt x="29102" y="1722"/>
                    <a:pt x="28603" y="1897"/>
                  </a:cubicBezTo>
                  <a:cubicBezTo>
                    <a:pt x="28038" y="2064"/>
                    <a:pt x="27515" y="2336"/>
                    <a:pt x="27034" y="2692"/>
                  </a:cubicBezTo>
                  <a:cubicBezTo>
                    <a:pt x="26197" y="1959"/>
                    <a:pt x="25297" y="1332"/>
                    <a:pt x="24251" y="955"/>
                  </a:cubicBezTo>
                  <a:cubicBezTo>
                    <a:pt x="23729" y="764"/>
                    <a:pt x="23192" y="675"/>
                    <a:pt x="22660" y="675"/>
                  </a:cubicBezTo>
                  <a:cubicBezTo>
                    <a:pt x="22083" y="675"/>
                    <a:pt x="21510" y="780"/>
                    <a:pt x="20966" y="976"/>
                  </a:cubicBezTo>
                  <a:cubicBezTo>
                    <a:pt x="20506" y="1122"/>
                    <a:pt x="20087" y="1373"/>
                    <a:pt x="19669" y="1625"/>
                  </a:cubicBezTo>
                  <a:cubicBezTo>
                    <a:pt x="19438" y="1792"/>
                    <a:pt x="19166" y="1938"/>
                    <a:pt x="18936" y="2127"/>
                  </a:cubicBezTo>
                  <a:cubicBezTo>
                    <a:pt x="18350" y="1415"/>
                    <a:pt x="17513" y="955"/>
                    <a:pt x="16739" y="537"/>
                  </a:cubicBezTo>
                  <a:cubicBezTo>
                    <a:pt x="16045" y="174"/>
                    <a:pt x="15279" y="1"/>
                    <a:pt x="14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7" name="Google Shape;1057;p52"/>
          <p:cNvGrpSpPr/>
          <p:nvPr/>
        </p:nvGrpSpPr>
        <p:grpSpPr>
          <a:xfrm>
            <a:off x="6950259" y="3121374"/>
            <a:ext cx="1476141" cy="1746429"/>
            <a:chOff x="5154600" y="5891450"/>
            <a:chExt cx="1254475" cy="1484175"/>
          </a:xfrm>
        </p:grpSpPr>
        <p:sp>
          <p:nvSpPr>
            <p:cNvPr id="1058" name="Google Shape;1058;p52"/>
            <p:cNvSpPr/>
            <p:nvPr/>
          </p:nvSpPr>
          <p:spPr>
            <a:xfrm>
              <a:off x="5237525" y="5893200"/>
              <a:ext cx="1123525" cy="296300"/>
            </a:xfrm>
            <a:custGeom>
              <a:avLst/>
              <a:gdLst/>
              <a:ahLst/>
              <a:cxnLst/>
              <a:rect l="l" t="t" r="r" b="b"/>
              <a:pathLst>
                <a:path w="44941" h="11852" extrusionOk="0">
                  <a:moveTo>
                    <a:pt x="4093" y="1"/>
                  </a:moveTo>
                  <a:cubicBezTo>
                    <a:pt x="2681" y="1"/>
                    <a:pt x="1753" y="2048"/>
                    <a:pt x="3274" y="2871"/>
                  </a:cubicBezTo>
                  <a:cubicBezTo>
                    <a:pt x="3442" y="2955"/>
                    <a:pt x="3588" y="3059"/>
                    <a:pt x="3755" y="3143"/>
                  </a:cubicBezTo>
                  <a:cubicBezTo>
                    <a:pt x="3755" y="3331"/>
                    <a:pt x="4174" y="3645"/>
                    <a:pt x="4237" y="3812"/>
                  </a:cubicBezTo>
                  <a:cubicBezTo>
                    <a:pt x="3965" y="3854"/>
                    <a:pt x="3232" y="4189"/>
                    <a:pt x="2918" y="4231"/>
                  </a:cubicBezTo>
                  <a:cubicBezTo>
                    <a:pt x="1684" y="4524"/>
                    <a:pt x="1726" y="5256"/>
                    <a:pt x="3693" y="6093"/>
                  </a:cubicBezTo>
                  <a:cubicBezTo>
                    <a:pt x="3379" y="6198"/>
                    <a:pt x="1872" y="6930"/>
                    <a:pt x="1579" y="7118"/>
                  </a:cubicBezTo>
                  <a:cubicBezTo>
                    <a:pt x="431" y="7808"/>
                    <a:pt x="0" y="8497"/>
                    <a:pt x="1202" y="8497"/>
                  </a:cubicBezTo>
                  <a:cubicBezTo>
                    <a:pt x="1313" y="8497"/>
                    <a:pt x="1439" y="8491"/>
                    <a:pt x="1579" y="8478"/>
                  </a:cubicBezTo>
                  <a:cubicBezTo>
                    <a:pt x="1661" y="8467"/>
                    <a:pt x="1896" y="8462"/>
                    <a:pt x="2227" y="8462"/>
                  </a:cubicBezTo>
                  <a:cubicBezTo>
                    <a:pt x="3254" y="8462"/>
                    <a:pt x="5208" y="8505"/>
                    <a:pt x="6382" y="8505"/>
                  </a:cubicBezTo>
                  <a:cubicBezTo>
                    <a:pt x="6857" y="8505"/>
                    <a:pt x="7205" y="8498"/>
                    <a:pt x="7312" y="8478"/>
                  </a:cubicBezTo>
                  <a:cubicBezTo>
                    <a:pt x="7417" y="9106"/>
                    <a:pt x="7543" y="9001"/>
                    <a:pt x="8170" y="9106"/>
                  </a:cubicBezTo>
                  <a:cubicBezTo>
                    <a:pt x="9157" y="9265"/>
                    <a:pt x="7620" y="10507"/>
                    <a:pt x="7712" y="10507"/>
                  </a:cubicBezTo>
                  <a:cubicBezTo>
                    <a:pt x="7729" y="10507"/>
                    <a:pt x="7803" y="10464"/>
                    <a:pt x="7961" y="10362"/>
                  </a:cubicBezTo>
                  <a:cubicBezTo>
                    <a:pt x="8924" y="9734"/>
                    <a:pt x="9572" y="9608"/>
                    <a:pt x="10660" y="9148"/>
                  </a:cubicBezTo>
                  <a:cubicBezTo>
                    <a:pt x="10681" y="9148"/>
                    <a:pt x="10681" y="9357"/>
                    <a:pt x="10681" y="9357"/>
                  </a:cubicBezTo>
                  <a:cubicBezTo>
                    <a:pt x="10809" y="9545"/>
                    <a:pt x="11040" y="9612"/>
                    <a:pt x="11316" y="9612"/>
                  </a:cubicBezTo>
                  <a:cubicBezTo>
                    <a:pt x="11808" y="9612"/>
                    <a:pt x="12444" y="9402"/>
                    <a:pt x="12899" y="9294"/>
                  </a:cubicBezTo>
                  <a:cubicBezTo>
                    <a:pt x="14029" y="9022"/>
                    <a:pt x="15054" y="8960"/>
                    <a:pt x="15933" y="8290"/>
                  </a:cubicBezTo>
                  <a:cubicBezTo>
                    <a:pt x="16038" y="8353"/>
                    <a:pt x="15996" y="8311"/>
                    <a:pt x="16100" y="8353"/>
                  </a:cubicBezTo>
                  <a:cubicBezTo>
                    <a:pt x="16432" y="8409"/>
                    <a:pt x="16736" y="8440"/>
                    <a:pt x="17028" y="8440"/>
                  </a:cubicBezTo>
                  <a:cubicBezTo>
                    <a:pt x="17600" y="8440"/>
                    <a:pt x="18127" y="8323"/>
                    <a:pt x="18737" y="8060"/>
                  </a:cubicBezTo>
                  <a:cubicBezTo>
                    <a:pt x="18883" y="7976"/>
                    <a:pt x="19071" y="7411"/>
                    <a:pt x="19260" y="7349"/>
                  </a:cubicBezTo>
                  <a:lnTo>
                    <a:pt x="19260" y="7349"/>
                  </a:lnTo>
                  <a:cubicBezTo>
                    <a:pt x="19406" y="7369"/>
                    <a:pt x="19239" y="7767"/>
                    <a:pt x="19385" y="7788"/>
                  </a:cubicBezTo>
                  <a:cubicBezTo>
                    <a:pt x="20108" y="7883"/>
                    <a:pt x="20900" y="7931"/>
                    <a:pt x="21700" y="7931"/>
                  </a:cubicBezTo>
                  <a:cubicBezTo>
                    <a:pt x="22661" y="7931"/>
                    <a:pt x="23633" y="7862"/>
                    <a:pt x="24512" y="7725"/>
                  </a:cubicBezTo>
                  <a:cubicBezTo>
                    <a:pt x="26144" y="8311"/>
                    <a:pt x="27838" y="9211"/>
                    <a:pt x="29533" y="9336"/>
                  </a:cubicBezTo>
                  <a:cubicBezTo>
                    <a:pt x="29973" y="9608"/>
                    <a:pt x="30349" y="9943"/>
                    <a:pt x="30789" y="10194"/>
                  </a:cubicBezTo>
                  <a:cubicBezTo>
                    <a:pt x="31054" y="10362"/>
                    <a:pt x="31328" y="10427"/>
                    <a:pt x="31606" y="10427"/>
                  </a:cubicBezTo>
                  <a:cubicBezTo>
                    <a:pt x="31744" y="10427"/>
                    <a:pt x="31884" y="10410"/>
                    <a:pt x="32023" y="10382"/>
                  </a:cubicBezTo>
                  <a:cubicBezTo>
                    <a:pt x="32044" y="10445"/>
                    <a:pt x="32107" y="10466"/>
                    <a:pt x="32128" y="10508"/>
                  </a:cubicBezTo>
                  <a:cubicBezTo>
                    <a:pt x="32636" y="10983"/>
                    <a:pt x="33297" y="11266"/>
                    <a:pt x="33922" y="11266"/>
                  </a:cubicBezTo>
                  <a:cubicBezTo>
                    <a:pt x="34095" y="11266"/>
                    <a:pt x="34266" y="11244"/>
                    <a:pt x="34429" y="11198"/>
                  </a:cubicBezTo>
                  <a:lnTo>
                    <a:pt x="34450" y="11219"/>
                  </a:lnTo>
                  <a:cubicBezTo>
                    <a:pt x="34491" y="11264"/>
                    <a:pt x="34523" y="11284"/>
                    <a:pt x="34548" y="11284"/>
                  </a:cubicBezTo>
                  <a:cubicBezTo>
                    <a:pt x="34747" y="11284"/>
                    <a:pt x="34553" y="10072"/>
                    <a:pt x="34896" y="10072"/>
                  </a:cubicBezTo>
                  <a:cubicBezTo>
                    <a:pt x="34919" y="10072"/>
                    <a:pt x="34945" y="10078"/>
                    <a:pt x="34973" y="10090"/>
                  </a:cubicBezTo>
                  <a:cubicBezTo>
                    <a:pt x="35308" y="10257"/>
                    <a:pt x="40288" y="11847"/>
                    <a:pt x="40644" y="11847"/>
                  </a:cubicBezTo>
                  <a:cubicBezTo>
                    <a:pt x="40777" y="11850"/>
                    <a:pt x="40903" y="11852"/>
                    <a:pt x="41021" y="11852"/>
                  </a:cubicBezTo>
                  <a:cubicBezTo>
                    <a:pt x="44941" y="11852"/>
                    <a:pt x="40608" y="10201"/>
                    <a:pt x="39430" y="9043"/>
                  </a:cubicBezTo>
                  <a:cubicBezTo>
                    <a:pt x="41146" y="8813"/>
                    <a:pt x="44284" y="7788"/>
                    <a:pt x="39807" y="7265"/>
                  </a:cubicBezTo>
                  <a:cubicBezTo>
                    <a:pt x="39769" y="7265"/>
                    <a:pt x="39173" y="7299"/>
                    <a:pt x="38992" y="7610"/>
                  </a:cubicBezTo>
                  <a:lnTo>
                    <a:pt x="38992" y="7610"/>
                  </a:lnTo>
                  <a:cubicBezTo>
                    <a:pt x="38827" y="7363"/>
                    <a:pt x="37529" y="6925"/>
                    <a:pt x="37882" y="6784"/>
                  </a:cubicBezTo>
                  <a:cubicBezTo>
                    <a:pt x="38489" y="6512"/>
                    <a:pt x="40790" y="5319"/>
                    <a:pt x="41376" y="5026"/>
                  </a:cubicBezTo>
                  <a:cubicBezTo>
                    <a:pt x="42756" y="4295"/>
                    <a:pt x="42581" y="3014"/>
                    <a:pt x="41137" y="3014"/>
                  </a:cubicBezTo>
                  <a:cubicBezTo>
                    <a:pt x="41093" y="3014"/>
                    <a:pt x="41047" y="3015"/>
                    <a:pt x="40999" y="3017"/>
                  </a:cubicBezTo>
                  <a:cubicBezTo>
                    <a:pt x="40246" y="3038"/>
                    <a:pt x="39535" y="3227"/>
                    <a:pt x="38823" y="3394"/>
                  </a:cubicBezTo>
                  <a:cubicBezTo>
                    <a:pt x="38091" y="3582"/>
                    <a:pt x="37380" y="3540"/>
                    <a:pt x="36689" y="3812"/>
                  </a:cubicBezTo>
                  <a:cubicBezTo>
                    <a:pt x="35392" y="4315"/>
                    <a:pt x="34199" y="5256"/>
                    <a:pt x="33300" y="6365"/>
                  </a:cubicBezTo>
                  <a:cubicBezTo>
                    <a:pt x="33028" y="6009"/>
                    <a:pt x="32651" y="5737"/>
                    <a:pt x="32295" y="5465"/>
                  </a:cubicBezTo>
                  <a:cubicBezTo>
                    <a:pt x="32330" y="5354"/>
                    <a:pt x="32225" y="5326"/>
                    <a:pt x="32068" y="5326"/>
                  </a:cubicBezTo>
                  <a:cubicBezTo>
                    <a:pt x="31911" y="5326"/>
                    <a:pt x="31701" y="5354"/>
                    <a:pt x="31525" y="5354"/>
                  </a:cubicBezTo>
                  <a:cubicBezTo>
                    <a:pt x="31349" y="5354"/>
                    <a:pt x="31207" y="5326"/>
                    <a:pt x="31186" y="5214"/>
                  </a:cubicBezTo>
                  <a:cubicBezTo>
                    <a:pt x="30956" y="3917"/>
                    <a:pt x="29701" y="3457"/>
                    <a:pt x="28550" y="3227"/>
                  </a:cubicBezTo>
                  <a:cubicBezTo>
                    <a:pt x="26960" y="2913"/>
                    <a:pt x="26562" y="1762"/>
                    <a:pt x="24930" y="1720"/>
                  </a:cubicBezTo>
                  <a:cubicBezTo>
                    <a:pt x="24280" y="1708"/>
                    <a:pt x="23615" y="1689"/>
                    <a:pt x="22946" y="1689"/>
                  </a:cubicBezTo>
                  <a:cubicBezTo>
                    <a:pt x="21288" y="1689"/>
                    <a:pt x="19609" y="1805"/>
                    <a:pt x="18088" y="2431"/>
                  </a:cubicBezTo>
                  <a:cubicBezTo>
                    <a:pt x="17973" y="2411"/>
                    <a:pt x="17853" y="2400"/>
                    <a:pt x="17727" y="2400"/>
                  </a:cubicBezTo>
                  <a:cubicBezTo>
                    <a:pt x="17602" y="2400"/>
                    <a:pt x="17471" y="2411"/>
                    <a:pt x="17335" y="2431"/>
                  </a:cubicBezTo>
                  <a:cubicBezTo>
                    <a:pt x="16875" y="2494"/>
                    <a:pt x="16477" y="2662"/>
                    <a:pt x="16121" y="2871"/>
                  </a:cubicBezTo>
                  <a:cubicBezTo>
                    <a:pt x="15907" y="2756"/>
                    <a:pt x="15679" y="2703"/>
                    <a:pt x="15448" y="2703"/>
                  </a:cubicBezTo>
                  <a:cubicBezTo>
                    <a:pt x="15045" y="2703"/>
                    <a:pt x="14631" y="2864"/>
                    <a:pt x="14259" y="3143"/>
                  </a:cubicBezTo>
                  <a:cubicBezTo>
                    <a:pt x="14067" y="3300"/>
                    <a:pt x="13904" y="3428"/>
                    <a:pt x="13783" y="3587"/>
                  </a:cubicBezTo>
                  <a:lnTo>
                    <a:pt x="13783" y="3587"/>
                  </a:lnTo>
                  <a:cubicBezTo>
                    <a:pt x="13750" y="3588"/>
                    <a:pt x="13676" y="3608"/>
                    <a:pt x="13527" y="3666"/>
                  </a:cubicBezTo>
                  <a:cubicBezTo>
                    <a:pt x="13317" y="3750"/>
                    <a:pt x="13004" y="3959"/>
                    <a:pt x="12669" y="4105"/>
                  </a:cubicBezTo>
                  <a:cubicBezTo>
                    <a:pt x="12188" y="4315"/>
                    <a:pt x="11706" y="4921"/>
                    <a:pt x="11225" y="5152"/>
                  </a:cubicBezTo>
                  <a:cubicBezTo>
                    <a:pt x="11204" y="5131"/>
                    <a:pt x="11204" y="5110"/>
                    <a:pt x="11183" y="5047"/>
                  </a:cubicBezTo>
                  <a:cubicBezTo>
                    <a:pt x="10514" y="3959"/>
                    <a:pt x="9468" y="3331"/>
                    <a:pt x="8505" y="2536"/>
                  </a:cubicBezTo>
                  <a:cubicBezTo>
                    <a:pt x="7375" y="1615"/>
                    <a:pt x="6162" y="841"/>
                    <a:pt x="4843" y="193"/>
                  </a:cubicBezTo>
                  <a:cubicBezTo>
                    <a:pt x="4586" y="59"/>
                    <a:pt x="4333" y="1"/>
                    <a:pt x="40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52"/>
            <p:cNvSpPr/>
            <p:nvPr/>
          </p:nvSpPr>
          <p:spPr>
            <a:xfrm>
              <a:off x="5415100" y="6092475"/>
              <a:ext cx="721350" cy="536575"/>
            </a:xfrm>
            <a:custGeom>
              <a:avLst/>
              <a:gdLst/>
              <a:ahLst/>
              <a:cxnLst/>
              <a:rect l="l" t="t" r="r" b="b"/>
              <a:pathLst>
                <a:path w="28854" h="21463" extrusionOk="0">
                  <a:moveTo>
                    <a:pt x="11241" y="0"/>
                  </a:moveTo>
                  <a:cubicBezTo>
                    <a:pt x="10446" y="0"/>
                    <a:pt x="9678" y="89"/>
                    <a:pt x="8976" y="382"/>
                  </a:cubicBezTo>
                  <a:cubicBezTo>
                    <a:pt x="8767" y="424"/>
                    <a:pt x="8516" y="507"/>
                    <a:pt x="8307" y="591"/>
                  </a:cubicBezTo>
                  <a:cubicBezTo>
                    <a:pt x="8112" y="515"/>
                    <a:pt x="7895" y="473"/>
                    <a:pt x="7679" y="473"/>
                  </a:cubicBezTo>
                  <a:cubicBezTo>
                    <a:pt x="7477" y="473"/>
                    <a:pt x="7275" y="510"/>
                    <a:pt x="7093" y="591"/>
                  </a:cubicBezTo>
                  <a:cubicBezTo>
                    <a:pt x="7051" y="591"/>
                    <a:pt x="7031" y="591"/>
                    <a:pt x="7010" y="549"/>
                  </a:cubicBezTo>
                  <a:cubicBezTo>
                    <a:pt x="6798" y="361"/>
                    <a:pt x="6566" y="287"/>
                    <a:pt x="6321" y="287"/>
                  </a:cubicBezTo>
                  <a:cubicBezTo>
                    <a:pt x="5693" y="287"/>
                    <a:pt x="4976" y="772"/>
                    <a:pt x="4269" y="1072"/>
                  </a:cubicBezTo>
                  <a:cubicBezTo>
                    <a:pt x="3599" y="1240"/>
                    <a:pt x="3160" y="1156"/>
                    <a:pt x="2637" y="1909"/>
                  </a:cubicBezTo>
                  <a:cubicBezTo>
                    <a:pt x="2574" y="1993"/>
                    <a:pt x="1339" y="2391"/>
                    <a:pt x="1277" y="2432"/>
                  </a:cubicBezTo>
                  <a:cubicBezTo>
                    <a:pt x="314" y="3227"/>
                    <a:pt x="440" y="4253"/>
                    <a:pt x="209" y="5445"/>
                  </a:cubicBezTo>
                  <a:cubicBezTo>
                    <a:pt x="0" y="6073"/>
                    <a:pt x="21" y="7349"/>
                    <a:pt x="147" y="8145"/>
                  </a:cubicBezTo>
                  <a:cubicBezTo>
                    <a:pt x="335" y="9505"/>
                    <a:pt x="1005" y="10906"/>
                    <a:pt x="1883" y="11911"/>
                  </a:cubicBezTo>
                  <a:cubicBezTo>
                    <a:pt x="2469" y="13501"/>
                    <a:pt x="3348" y="14401"/>
                    <a:pt x="4959" y="15070"/>
                  </a:cubicBezTo>
                  <a:cubicBezTo>
                    <a:pt x="5964" y="15509"/>
                    <a:pt x="6874" y="16475"/>
                    <a:pt x="7646" y="16475"/>
                  </a:cubicBezTo>
                  <a:cubicBezTo>
                    <a:pt x="7757" y="16475"/>
                    <a:pt x="7866" y="16454"/>
                    <a:pt x="7972" y="16409"/>
                  </a:cubicBezTo>
                  <a:cubicBezTo>
                    <a:pt x="8119" y="16598"/>
                    <a:pt x="8955" y="16744"/>
                    <a:pt x="9144" y="16870"/>
                  </a:cubicBezTo>
                  <a:cubicBezTo>
                    <a:pt x="9698" y="17291"/>
                    <a:pt x="10124" y="17460"/>
                    <a:pt x="10529" y="17460"/>
                  </a:cubicBezTo>
                  <a:cubicBezTo>
                    <a:pt x="10888" y="17460"/>
                    <a:pt x="11231" y="17327"/>
                    <a:pt x="11634" y="17121"/>
                  </a:cubicBezTo>
                  <a:cubicBezTo>
                    <a:pt x="12028" y="17208"/>
                    <a:pt x="12353" y="17239"/>
                    <a:pt x="12691" y="17239"/>
                  </a:cubicBezTo>
                  <a:cubicBezTo>
                    <a:pt x="12998" y="17239"/>
                    <a:pt x="13316" y="17213"/>
                    <a:pt x="13705" y="17184"/>
                  </a:cubicBezTo>
                  <a:cubicBezTo>
                    <a:pt x="13729" y="17212"/>
                    <a:pt x="13757" y="17222"/>
                    <a:pt x="13789" y="17222"/>
                  </a:cubicBezTo>
                  <a:cubicBezTo>
                    <a:pt x="13877" y="17222"/>
                    <a:pt x="13991" y="17144"/>
                    <a:pt x="14091" y="17144"/>
                  </a:cubicBezTo>
                  <a:cubicBezTo>
                    <a:pt x="14117" y="17144"/>
                    <a:pt x="14142" y="17149"/>
                    <a:pt x="14165" y="17163"/>
                  </a:cubicBezTo>
                  <a:cubicBezTo>
                    <a:pt x="13936" y="18163"/>
                    <a:pt x="13908" y="18410"/>
                    <a:pt x="13948" y="18410"/>
                  </a:cubicBezTo>
                  <a:cubicBezTo>
                    <a:pt x="13988" y="18410"/>
                    <a:pt x="14095" y="18171"/>
                    <a:pt x="14142" y="18171"/>
                  </a:cubicBezTo>
                  <a:cubicBezTo>
                    <a:pt x="14157" y="18171"/>
                    <a:pt x="14165" y="18193"/>
                    <a:pt x="14165" y="18251"/>
                  </a:cubicBezTo>
                  <a:cubicBezTo>
                    <a:pt x="14165" y="18753"/>
                    <a:pt x="14856" y="19653"/>
                    <a:pt x="15065" y="20803"/>
                  </a:cubicBezTo>
                  <a:cubicBezTo>
                    <a:pt x="15150" y="21272"/>
                    <a:pt x="15485" y="21463"/>
                    <a:pt x="15893" y="21463"/>
                  </a:cubicBezTo>
                  <a:cubicBezTo>
                    <a:pt x="16487" y="21463"/>
                    <a:pt x="17237" y="21056"/>
                    <a:pt x="17597" y="20510"/>
                  </a:cubicBezTo>
                  <a:cubicBezTo>
                    <a:pt x="17890" y="20217"/>
                    <a:pt x="17994" y="19820"/>
                    <a:pt x="17911" y="19464"/>
                  </a:cubicBezTo>
                  <a:cubicBezTo>
                    <a:pt x="18036" y="18523"/>
                    <a:pt x="18120" y="17456"/>
                    <a:pt x="18015" y="16451"/>
                  </a:cubicBezTo>
                  <a:cubicBezTo>
                    <a:pt x="19166" y="16347"/>
                    <a:pt x="20296" y="16033"/>
                    <a:pt x="21342" y="15593"/>
                  </a:cubicBezTo>
                  <a:cubicBezTo>
                    <a:pt x="23769" y="14610"/>
                    <a:pt x="25548" y="12957"/>
                    <a:pt x="26929" y="10802"/>
                  </a:cubicBezTo>
                  <a:cubicBezTo>
                    <a:pt x="27347" y="10153"/>
                    <a:pt x="28456" y="8500"/>
                    <a:pt x="28163" y="7977"/>
                  </a:cubicBezTo>
                  <a:cubicBezTo>
                    <a:pt x="28289" y="7705"/>
                    <a:pt x="28477" y="5759"/>
                    <a:pt x="28519" y="5445"/>
                  </a:cubicBezTo>
                  <a:cubicBezTo>
                    <a:pt x="28854" y="3646"/>
                    <a:pt x="25569" y="2704"/>
                    <a:pt x="23037" y="1344"/>
                  </a:cubicBezTo>
                  <a:cubicBezTo>
                    <a:pt x="21237" y="357"/>
                    <a:pt x="19618" y="35"/>
                    <a:pt x="17845" y="35"/>
                  </a:cubicBezTo>
                  <a:cubicBezTo>
                    <a:pt x="17062" y="35"/>
                    <a:pt x="16250" y="97"/>
                    <a:pt x="15379" y="194"/>
                  </a:cubicBezTo>
                  <a:cubicBezTo>
                    <a:pt x="15228" y="201"/>
                    <a:pt x="15076" y="204"/>
                    <a:pt x="14923" y="204"/>
                  </a:cubicBezTo>
                  <a:cubicBezTo>
                    <a:pt x="13720" y="204"/>
                    <a:pt x="12448" y="0"/>
                    <a:pt x="112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52"/>
            <p:cNvSpPr/>
            <p:nvPr/>
          </p:nvSpPr>
          <p:spPr>
            <a:xfrm>
              <a:off x="5459025" y="6275325"/>
              <a:ext cx="142300" cy="140625"/>
            </a:xfrm>
            <a:custGeom>
              <a:avLst/>
              <a:gdLst/>
              <a:ahLst/>
              <a:cxnLst/>
              <a:rect l="l" t="t" r="r" b="b"/>
              <a:pathLst>
                <a:path w="5692" h="5625" extrusionOk="0">
                  <a:moveTo>
                    <a:pt x="3039" y="0"/>
                  </a:moveTo>
                  <a:cubicBezTo>
                    <a:pt x="2553" y="0"/>
                    <a:pt x="2061" y="139"/>
                    <a:pt x="1633" y="412"/>
                  </a:cubicBezTo>
                  <a:cubicBezTo>
                    <a:pt x="754" y="977"/>
                    <a:pt x="252" y="1877"/>
                    <a:pt x="126" y="2923"/>
                  </a:cubicBezTo>
                  <a:cubicBezTo>
                    <a:pt x="1" y="3969"/>
                    <a:pt x="733" y="4932"/>
                    <a:pt x="1675" y="5266"/>
                  </a:cubicBezTo>
                  <a:cubicBezTo>
                    <a:pt x="1989" y="5455"/>
                    <a:pt x="2344" y="5559"/>
                    <a:pt x="2784" y="5622"/>
                  </a:cubicBezTo>
                  <a:cubicBezTo>
                    <a:pt x="2813" y="5624"/>
                    <a:pt x="2843" y="5625"/>
                    <a:pt x="2874" y="5625"/>
                  </a:cubicBezTo>
                  <a:cubicBezTo>
                    <a:pt x="3584" y="5625"/>
                    <a:pt x="4372" y="5161"/>
                    <a:pt x="4834" y="4660"/>
                  </a:cubicBezTo>
                  <a:cubicBezTo>
                    <a:pt x="5336" y="4095"/>
                    <a:pt x="5608" y="3446"/>
                    <a:pt x="5650" y="2672"/>
                  </a:cubicBezTo>
                  <a:cubicBezTo>
                    <a:pt x="5692" y="1981"/>
                    <a:pt x="5232" y="1186"/>
                    <a:pt x="4750" y="705"/>
                  </a:cubicBezTo>
                  <a:cubicBezTo>
                    <a:pt x="4290" y="233"/>
                    <a:pt x="3669" y="0"/>
                    <a:pt x="303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52"/>
            <p:cNvSpPr/>
            <p:nvPr/>
          </p:nvSpPr>
          <p:spPr>
            <a:xfrm>
              <a:off x="5957025" y="6241475"/>
              <a:ext cx="148050" cy="140075"/>
            </a:xfrm>
            <a:custGeom>
              <a:avLst/>
              <a:gdLst/>
              <a:ahLst/>
              <a:cxnLst/>
              <a:rect l="l" t="t" r="r" b="b"/>
              <a:pathLst>
                <a:path w="5922" h="5603" extrusionOk="0">
                  <a:moveTo>
                    <a:pt x="3206" y="1"/>
                  </a:moveTo>
                  <a:cubicBezTo>
                    <a:pt x="2840" y="1"/>
                    <a:pt x="2474" y="100"/>
                    <a:pt x="2092" y="301"/>
                  </a:cubicBezTo>
                  <a:cubicBezTo>
                    <a:pt x="1214" y="741"/>
                    <a:pt x="544" y="1682"/>
                    <a:pt x="272" y="2603"/>
                  </a:cubicBezTo>
                  <a:cubicBezTo>
                    <a:pt x="0" y="3461"/>
                    <a:pt x="314" y="4277"/>
                    <a:pt x="900" y="4946"/>
                  </a:cubicBezTo>
                  <a:cubicBezTo>
                    <a:pt x="1230" y="5339"/>
                    <a:pt x="1808" y="5603"/>
                    <a:pt x="2368" y="5603"/>
                  </a:cubicBezTo>
                  <a:cubicBezTo>
                    <a:pt x="2553" y="5603"/>
                    <a:pt x="2737" y="5574"/>
                    <a:pt x="2908" y="5511"/>
                  </a:cubicBezTo>
                  <a:cubicBezTo>
                    <a:pt x="2950" y="5470"/>
                    <a:pt x="3013" y="5449"/>
                    <a:pt x="3097" y="5428"/>
                  </a:cubicBezTo>
                  <a:cubicBezTo>
                    <a:pt x="3222" y="5407"/>
                    <a:pt x="3369" y="5407"/>
                    <a:pt x="3515" y="5365"/>
                  </a:cubicBezTo>
                  <a:cubicBezTo>
                    <a:pt x="3892" y="5323"/>
                    <a:pt x="4268" y="5198"/>
                    <a:pt x="4624" y="4988"/>
                  </a:cubicBezTo>
                  <a:cubicBezTo>
                    <a:pt x="5566" y="4486"/>
                    <a:pt x="5921" y="3377"/>
                    <a:pt x="5670" y="2436"/>
                  </a:cubicBezTo>
                  <a:cubicBezTo>
                    <a:pt x="5670" y="2205"/>
                    <a:pt x="5628" y="1975"/>
                    <a:pt x="5524" y="1766"/>
                  </a:cubicBezTo>
                  <a:cubicBezTo>
                    <a:pt x="5336" y="1306"/>
                    <a:pt x="5231" y="1138"/>
                    <a:pt x="4917" y="762"/>
                  </a:cubicBezTo>
                  <a:cubicBezTo>
                    <a:pt x="4896" y="720"/>
                    <a:pt x="4833" y="699"/>
                    <a:pt x="4792" y="636"/>
                  </a:cubicBezTo>
                  <a:cubicBezTo>
                    <a:pt x="4666" y="532"/>
                    <a:pt x="4561" y="448"/>
                    <a:pt x="4415" y="343"/>
                  </a:cubicBezTo>
                  <a:lnTo>
                    <a:pt x="4415" y="343"/>
                  </a:lnTo>
                  <a:cubicBezTo>
                    <a:pt x="4591" y="480"/>
                    <a:pt x="4680" y="548"/>
                    <a:pt x="4676" y="548"/>
                  </a:cubicBezTo>
                  <a:cubicBezTo>
                    <a:pt x="4672" y="548"/>
                    <a:pt x="4546" y="459"/>
                    <a:pt x="4289" y="280"/>
                  </a:cubicBezTo>
                  <a:cubicBezTo>
                    <a:pt x="3918" y="95"/>
                    <a:pt x="3562" y="1"/>
                    <a:pt x="320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52"/>
            <p:cNvSpPr/>
            <p:nvPr/>
          </p:nvSpPr>
          <p:spPr>
            <a:xfrm>
              <a:off x="5634800" y="6497525"/>
              <a:ext cx="468175" cy="399000"/>
            </a:xfrm>
            <a:custGeom>
              <a:avLst/>
              <a:gdLst/>
              <a:ahLst/>
              <a:cxnLst/>
              <a:rect l="l" t="t" r="r" b="b"/>
              <a:pathLst>
                <a:path w="18727" h="15960" extrusionOk="0">
                  <a:moveTo>
                    <a:pt x="11613" y="1"/>
                  </a:moveTo>
                  <a:cubicBezTo>
                    <a:pt x="11552" y="1"/>
                    <a:pt x="11489" y="13"/>
                    <a:pt x="11424" y="40"/>
                  </a:cubicBezTo>
                  <a:cubicBezTo>
                    <a:pt x="10671" y="354"/>
                    <a:pt x="9458" y="375"/>
                    <a:pt x="8997" y="375"/>
                  </a:cubicBezTo>
                  <a:cubicBezTo>
                    <a:pt x="8992" y="375"/>
                    <a:pt x="8987" y="375"/>
                    <a:pt x="8982" y="375"/>
                  </a:cubicBezTo>
                  <a:cubicBezTo>
                    <a:pt x="8047" y="375"/>
                    <a:pt x="9250" y="2368"/>
                    <a:pt x="9541" y="3346"/>
                  </a:cubicBezTo>
                  <a:cubicBezTo>
                    <a:pt x="9081" y="3555"/>
                    <a:pt x="8683" y="4015"/>
                    <a:pt x="8683" y="4706"/>
                  </a:cubicBezTo>
                  <a:cubicBezTo>
                    <a:pt x="8683" y="4811"/>
                    <a:pt x="8683" y="4936"/>
                    <a:pt x="8662" y="5041"/>
                  </a:cubicBezTo>
                  <a:cubicBezTo>
                    <a:pt x="8600" y="5083"/>
                    <a:pt x="8516" y="5166"/>
                    <a:pt x="8411" y="5250"/>
                  </a:cubicBezTo>
                  <a:cubicBezTo>
                    <a:pt x="8160" y="5480"/>
                    <a:pt x="7867" y="5689"/>
                    <a:pt x="7616" y="5899"/>
                  </a:cubicBezTo>
                  <a:cubicBezTo>
                    <a:pt x="7573" y="5935"/>
                    <a:pt x="7536" y="5949"/>
                    <a:pt x="7503" y="5949"/>
                  </a:cubicBezTo>
                  <a:cubicBezTo>
                    <a:pt x="7382" y="5949"/>
                    <a:pt x="7323" y="5755"/>
                    <a:pt x="7239" y="5755"/>
                  </a:cubicBezTo>
                  <a:cubicBezTo>
                    <a:pt x="7214" y="5755"/>
                    <a:pt x="7187" y="5772"/>
                    <a:pt x="7156" y="5815"/>
                  </a:cubicBezTo>
                  <a:cubicBezTo>
                    <a:pt x="7030" y="5250"/>
                    <a:pt x="6675" y="5145"/>
                    <a:pt x="6110" y="4957"/>
                  </a:cubicBezTo>
                  <a:cubicBezTo>
                    <a:pt x="6152" y="4622"/>
                    <a:pt x="5838" y="4643"/>
                    <a:pt x="5775" y="4308"/>
                  </a:cubicBezTo>
                  <a:cubicBezTo>
                    <a:pt x="5566" y="3178"/>
                    <a:pt x="5419" y="1798"/>
                    <a:pt x="4687" y="940"/>
                  </a:cubicBezTo>
                  <a:cubicBezTo>
                    <a:pt x="4478" y="689"/>
                    <a:pt x="4143" y="563"/>
                    <a:pt x="3808" y="563"/>
                  </a:cubicBezTo>
                  <a:cubicBezTo>
                    <a:pt x="3473" y="563"/>
                    <a:pt x="3139" y="689"/>
                    <a:pt x="2929" y="940"/>
                  </a:cubicBezTo>
                  <a:cubicBezTo>
                    <a:pt x="2009" y="2007"/>
                    <a:pt x="2072" y="2509"/>
                    <a:pt x="2281" y="3618"/>
                  </a:cubicBezTo>
                  <a:lnTo>
                    <a:pt x="1988" y="4120"/>
                  </a:lnTo>
                  <a:cubicBezTo>
                    <a:pt x="1067" y="7112"/>
                    <a:pt x="1025" y="10899"/>
                    <a:pt x="188" y="13912"/>
                  </a:cubicBezTo>
                  <a:cubicBezTo>
                    <a:pt x="0" y="14561"/>
                    <a:pt x="293" y="15335"/>
                    <a:pt x="921" y="15691"/>
                  </a:cubicBezTo>
                  <a:cubicBezTo>
                    <a:pt x="1291" y="15887"/>
                    <a:pt x="1814" y="15959"/>
                    <a:pt x="2389" y="15959"/>
                  </a:cubicBezTo>
                  <a:cubicBezTo>
                    <a:pt x="3474" y="15959"/>
                    <a:pt x="4745" y="15701"/>
                    <a:pt x="5524" y="15523"/>
                  </a:cubicBezTo>
                  <a:cubicBezTo>
                    <a:pt x="5812" y="15549"/>
                    <a:pt x="6098" y="15562"/>
                    <a:pt x="6383" y="15562"/>
                  </a:cubicBezTo>
                  <a:cubicBezTo>
                    <a:pt x="8623" y="15562"/>
                    <a:pt x="10763" y="14796"/>
                    <a:pt x="12805" y="13850"/>
                  </a:cubicBezTo>
                  <a:cubicBezTo>
                    <a:pt x="13391" y="13598"/>
                    <a:pt x="13935" y="13306"/>
                    <a:pt x="14479" y="12971"/>
                  </a:cubicBezTo>
                  <a:cubicBezTo>
                    <a:pt x="14647" y="12866"/>
                    <a:pt x="14730" y="12803"/>
                    <a:pt x="14730" y="12782"/>
                  </a:cubicBezTo>
                  <a:lnTo>
                    <a:pt x="14751" y="12782"/>
                  </a:lnTo>
                  <a:cubicBezTo>
                    <a:pt x="15044" y="12762"/>
                    <a:pt x="15400" y="12699"/>
                    <a:pt x="15672" y="12510"/>
                  </a:cubicBezTo>
                  <a:cubicBezTo>
                    <a:pt x="16760" y="11653"/>
                    <a:pt x="18727" y="11381"/>
                    <a:pt x="17785" y="10251"/>
                  </a:cubicBezTo>
                  <a:cubicBezTo>
                    <a:pt x="17660" y="10125"/>
                    <a:pt x="17555" y="9958"/>
                    <a:pt x="17450" y="9832"/>
                  </a:cubicBezTo>
                  <a:cubicBezTo>
                    <a:pt x="17388" y="9539"/>
                    <a:pt x="17346" y="9246"/>
                    <a:pt x="17241" y="8974"/>
                  </a:cubicBezTo>
                  <a:cubicBezTo>
                    <a:pt x="16865" y="7928"/>
                    <a:pt x="15086" y="5940"/>
                    <a:pt x="14521" y="4999"/>
                  </a:cubicBezTo>
                  <a:cubicBezTo>
                    <a:pt x="13998" y="4099"/>
                    <a:pt x="13726" y="3241"/>
                    <a:pt x="13077" y="2446"/>
                  </a:cubicBezTo>
                  <a:cubicBezTo>
                    <a:pt x="12788" y="1676"/>
                    <a:pt x="12322" y="1"/>
                    <a:pt x="116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52"/>
            <p:cNvSpPr/>
            <p:nvPr/>
          </p:nvSpPr>
          <p:spPr>
            <a:xfrm>
              <a:off x="5641075" y="6799375"/>
              <a:ext cx="506900" cy="235750"/>
            </a:xfrm>
            <a:custGeom>
              <a:avLst/>
              <a:gdLst/>
              <a:ahLst/>
              <a:cxnLst/>
              <a:rect l="l" t="t" r="r" b="b"/>
              <a:pathLst>
                <a:path w="20276" h="9430" extrusionOk="0">
                  <a:moveTo>
                    <a:pt x="17209" y="1"/>
                  </a:moveTo>
                  <a:cubicBezTo>
                    <a:pt x="16506" y="1"/>
                    <a:pt x="15791" y="981"/>
                    <a:pt x="15149" y="1273"/>
                  </a:cubicBezTo>
                  <a:cubicBezTo>
                    <a:pt x="14521" y="1587"/>
                    <a:pt x="13810" y="1524"/>
                    <a:pt x="13161" y="1776"/>
                  </a:cubicBezTo>
                  <a:cubicBezTo>
                    <a:pt x="12387" y="2089"/>
                    <a:pt x="11822" y="2257"/>
                    <a:pt x="11048" y="2571"/>
                  </a:cubicBezTo>
                  <a:cubicBezTo>
                    <a:pt x="9709" y="3136"/>
                    <a:pt x="8370" y="3617"/>
                    <a:pt x="6884" y="3659"/>
                  </a:cubicBezTo>
                  <a:cubicBezTo>
                    <a:pt x="6298" y="3680"/>
                    <a:pt x="5712" y="3826"/>
                    <a:pt x="5126" y="3868"/>
                  </a:cubicBezTo>
                  <a:lnTo>
                    <a:pt x="4666" y="3952"/>
                  </a:lnTo>
                  <a:cubicBezTo>
                    <a:pt x="4470" y="3878"/>
                    <a:pt x="4267" y="3848"/>
                    <a:pt x="4073" y="3848"/>
                  </a:cubicBezTo>
                  <a:cubicBezTo>
                    <a:pt x="3936" y="3848"/>
                    <a:pt x="3804" y="3863"/>
                    <a:pt x="3683" y="3889"/>
                  </a:cubicBezTo>
                  <a:cubicBezTo>
                    <a:pt x="3595" y="3905"/>
                    <a:pt x="3507" y="3912"/>
                    <a:pt x="3419" y="3912"/>
                  </a:cubicBezTo>
                  <a:cubicBezTo>
                    <a:pt x="2974" y="3912"/>
                    <a:pt x="2531" y="3738"/>
                    <a:pt x="2128" y="3738"/>
                  </a:cubicBezTo>
                  <a:cubicBezTo>
                    <a:pt x="1890" y="3738"/>
                    <a:pt x="1666" y="3799"/>
                    <a:pt x="1465" y="3993"/>
                  </a:cubicBezTo>
                  <a:cubicBezTo>
                    <a:pt x="942" y="4517"/>
                    <a:pt x="0" y="8053"/>
                    <a:pt x="293" y="8680"/>
                  </a:cubicBezTo>
                  <a:cubicBezTo>
                    <a:pt x="304" y="9057"/>
                    <a:pt x="617" y="9125"/>
                    <a:pt x="1025" y="9125"/>
                  </a:cubicBezTo>
                  <a:cubicBezTo>
                    <a:pt x="1256" y="9125"/>
                    <a:pt x="1517" y="9103"/>
                    <a:pt x="1770" y="9103"/>
                  </a:cubicBezTo>
                  <a:cubicBezTo>
                    <a:pt x="1964" y="9103"/>
                    <a:pt x="2154" y="9116"/>
                    <a:pt x="2323" y="9162"/>
                  </a:cubicBezTo>
                  <a:cubicBezTo>
                    <a:pt x="2861" y="9296"/>
                    <a:pt x="3399" y="9323"/>
                    <a:pt x="3937" y="9323"/>
                  </a:cubicBezTo>
                  <a:cubicBezTo>
                    <a:pt x="4295" y="9323"/>
                    <a:pt x="4654" y="9311"/>
                    <a:pt x="5013" y="9311"/>
                  </a:cubicBezTo>
                  <a:cubicBezTo>
                    <a:pt x="5372" y="9311"/>
                    <a:pt x="5730" y="9323"/>
                    <a:pt x="6089" y="9371"/>
                  </a:cubicBezTo>
                  <a:cubicBezTo>
                    <a:pt x="6390" y="9412"/>
                    <a:pt x="6695" y="9429"/>
                    <a:pt x="7001" y="9429"/>
                  </a:cubicBezTo>
                  <a:cubicBezTo>
                    <a:pt x="8268" y="9429"/>
                    <a:pt x="9563" y="9125"/>
                    <a:pt x="10776" y="8890"/>
                  </a:cubicBezTo>
                  <a:cubicBezTo>
                    <a:pt x="13580" y="8346"/>
                    <a:pt x="16007" y="7090"/>
                    <a:pt x="18204" y="5312"/>
                  </a:cubicBezTo>
                  <a:cubicBezTo>
                    <a:pt x="18413" y="5144"/>
                    <a:pt x="18580" y="4935"/>
                    <a:pt x="18643" y="4768"/>
                  </a:cubicBezTo>
                  <a:cubicBezTo>
                    <a:pt x="20087" y="4454"/>
                    <a:pt x="20275" y="1776"/>
                    <a:pt x="18601" y="1524"/>
                  </a:cubicBezTo>
                  <a:cubicBezTo>
                    <a:pt x="18183" y="1462"/>
                    <a:pt x="17869" y="164"/>
                    <a:pt x="17367" y="18"/>
                  </a:cubicBezTo>
                  <a:cubicBezTo>
                    <a:pt x="17314" y="6"/>
                    <a:pt x="17262" y="1"/>
                    <a:pt x="172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2"/>
            <p:cNvSpPr/>
            <p:nvPr/>
          </p:nvSpPr>
          <p:spPr>
            <a:xfrm>
              <a:off x="5608100" y="7294950"/>
              <a:ext cx="155950" cy="62475"/>
            </a:xfrm>
            <a:custGeom>
              <a:avLst/>
              <a:gdLst/>
              <a:ahLst/>
              <a:cxnLst/>
              <a:rect l="l" t="t" r="r" b="b"/>
              <a:pathLst>
                <a:path w="6238" h="2499" extrusionOk="0">
                  <a:moveTo>
                    <a:pt x="5214" y="0"/>
                  </a:moveTo>
                  <a:cubicBezTo>
                    <a:pt x="5158" y="0"/>
                    <a:pt x="5100" y="3"/>
                    <a:pt x="5044" y="10"/>
                  </a:cubicBezTo>
                  <a:cubicBezTo>
                    <a:pt x="5023" y="10"/>
                    <a:pt x="4981" y="10"/>
                    <a:pt x="4960" y="31"/>
                  </a:cubicBezTo>
                  <a:cubicBezTo>
                    <a:pt x="4923" y="29"/>
                    <a:pt x="4887" y="28"/>
                    <a:pt x="4851" y="28"/>
                  </a:cubicBezTo>
                  <a:cubicBezTo>
                    <a:pt x="4396" y="28"/>
                    <a:pt x="4001" y="147"/>
                    <a:pt x="3516" y="303"/>
                  </a:cubicBezTo>
                  <a:cubicBezTo>
                    <a:pt x="2721" y="533"/>
                    <a:pt x="2240" y="1056"/>
                    <a:pt x="1424" y="1265"/>
                  </a:cubicBezTo>
                  <a:cubicBezTo>
                    <a:pt x="1612" y="1663"/>
                    <a:pt x="984" y="1704"/>
                    <a:pt x="984" y="1704"/>
                  </a:cubicBezTo>
                  <a:cubicBezTo>
                    <a:pt x="168" y="1914"/>
                    <a:pt x="1" y="2248"/>
                    <a:pt x="1089" y="2437"/>
                  </a:cubicBezTo>
                  <a:cubicBezTo>
                    <a:pt x="1338" y="2480"/>
                    <a:pt x="1582" y="2499"/>
                    <a:pt x="1822" y="2499"/>
                  </a:cubicBezTo>
                  <a:cubicBezTo>
                    <a:pt x="3097" y="2499"/>
                    <a:pt x="4265" y="1965"/>
                    <a:pt x="5462" y="1684"/>
                  </a:cubicBezTo>
                  <a:cubicBezTo>
                    <a:pt x="5967" y="1567"/>
                    <a:pt x="6238" y="1198"/>
                    <a:pt x="6190" y="777"/>
                  </a:cubicBezTo>
                  <a:lnTo>
                    <a:pt x="6190" y="777"/>
                  </a:lnTo>
                  <a:cubicBezTo>
                    <a:pt x="6193" y="769"/>
                    <a:pt x="6194" y="751"/>
                    <a:pt x="6194" y="721"/>
                  </a:cubicBezTo>
                  <a:cubicBezTo>
                    <a:pt x="6194" y="251"/>
                    <a:pt x="5721" y="0"/>
                    <a:pt x="521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2"/>
            <p:cNvSpPr/>
            <p:nvPr/>
          </p:nvSpPr>
          <p:spPr>
            <a:xfrm>
              <a:off x="6248900" y="7050225"/>
              <a:ext cx="81300" cy="110250"/>
            </a:xfrm>
            <a:custGeom>
              <a:avLst/>
              <a:gdLst/>
              <a:ahLst/>
              <a:cxnLst/>
              <a:rect l="l" t="t" r="r" b="b"/>
              <a:pathLst>
                <a:path w="3252" h="4410" extrusionOk="0">
                  <a:moveTo>
                    <a:pt x="2066" y="1"/>
                  </a:moveTo>
                  <a:cubicBezTo>
                    <a:pt x="1917" y="1"/>
                    <a:pt x="1768" y="35"/>
                    <a:pt x="1632" y="111"/>
                  </a:cubicBezTo>
                  <a:cubicBezTo>
                    <a:pt x="440" y="843"/>
                    <a:pt x="0" y="2371"/>
                    <a:pt x="335" y="3710"/>
                  </a:cubicBezTo>
                  <a:cubicBezTo>
                    <a:pt x="439" y="4154"/>
                    <a:pt x="836" y="4410"/>
                    <a:pt x="1260" y="4410"/>
                  </a:cubicBezTo>
                  <a:cubicBezTo>
                    <a:pt x="1435" y="4410"/>
                    <a:pt x="1614" y="4366"/>
                    <a:pt x="1779" y="4275"/>
                  </a:cubicBezTo>
                  <a:cubicBezTo>
                    <a:pt x="2030" y="4128"/>
                    <a:pt x="2156" y="3919"/>
                    <a:pt x="2218" y="3668"/>
                  </a:cubicBezTo>
                  <a:cubicBezTo>
                    <a:pt x="2448" y="2810"/>
                    <a:pt x="2679" y="1973"/>
                    <a:pt x="3034" y="1136"/>
                  </a:cubicBezTo>
                  <a:cubicBezTo>
                    <a:pt x="3251" y="535"/>
                    <a:pt x="2656" y="1"/>
                    <a:pt x="206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2"/>
            <p:cNvSpPr/>
            <p:nvPr/>
          </p:nvSpPr>
          <p:spPr>
            <a:xfrm>
              <a:off x="5581425" y="6197600"/>
              <a:ext cx="36350" cy="62275"/>
            </a:xfrm>
            <a:custGeom>
              <a:avLst/>
              <a:gdLst/>
              <a:ahLst/>
              <a:cxnLst/>
              <a:rect l="l" t="t" r="r" b="b"/>
              <a:pathLst>
                <a:path w="1454" h="2491" extrusionOk="0">
                  <a:moveTo>
                    <a:pt x="733" y="0"/>
                  </a:moveTo>
                  <a:cubicBezTo>
                    <a:pt x="500" y="0"/>
                    <a:pt x="272" y="121"/>
                    <a:pt x="189" y="403"/>
                  </a:cubicBezTo>
                  <a:cubicBezTo>
                    <a:pt x="126" y="696"/>
                    <a:pt x="64" y="1010"/>
                    <a:pt x="43" y="1324"/>
                  </a:cubicBezTo>
                  <a:cubicBezTo>
                    <a:pt x="1" y="1471"/>
                    <a:pt x="43" y="1617"/>
                    <a:pt x="43" y="1763"/>
                  </a:cubicBezTo>
                  <a:cubicBezTo>
                    <a:pt x="64" y="1994"/>
                    <a:pt x="106" y="2098"/>
                    <a:pt x="252" y="2287"/>
                  </a:cubicBezTo>
                  <a:cubicBezTo>
                    <a:pt x="325" y="2423"/>
                    <a:pt x="456" y="2491"/>
                    <a:pt x="592" y="2491"/>
                  </a:cubicBezTo>
                  <a:cubicBezTo>
                    <a:pt x="728" y="2491"/>
                    <a:pt x="869" y="2423"/>
                    <a:pt x="963" y="2287"/>
                  </a:cubicBezTo>
                  <a:cubicBezTo>
                    <a:pt x="1005" y="2182"/>
                    <a:pt x="1089" y="2140"/>
                    <a:pt x="1131" y="1994"/>
                  </a:cubicBezTo>
                  <a:cubicBezTo>
                    <a:pt x="1194" y="1847"/>
                    <a:pt x="1194" y="1680"/>
                    <a:pt x="1194" y="1533"/>
                  </a:cubicBezTo>
                  <a:cubicBezTo>
                    <a:pt x="1214" y="1240"/>
                    <a:pt x="1235" y="989"/>
                    <a:pt x="1340" y="696"/>
                  </a:cubicBezTo>
                  <a:cubicBezTo>
                    <a:pt x="1454" y="280"/>
                    <a:pt x="1087" y="0"/>
                    <a:pt x="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52"/>
            <p:cNvSpPr/>
            <p:nvPr/>
          </p:nvSpPr>
          <p:spPr>
            <a:xfrm>
              <a:off x="5889000" y="6183225"/>
              <a:ext cx="26200" cy="59775"/>
            </a:xfrm>
            <a:custGeom>
              <a:avLst/>
              <a:gdLst/>
              <a:ahLst/>
              <a:cxnLst/>
              <a:rect l="l" t="t" r="r" b="b"/>
              <a:pathLst>
                <a:path w="1048" h="2391" extrusionOk="0">
                  <a:moveTo>
                    <a:pt x="506" y="0"/>
                  </a:moveTo>
                  <a:cubicBezTo>
                    <a:pt x="294" y="0"/>
                    <a:pt x="85" y="152"/>
                    <a:pt x="64" y="455"/>
                  </a:cubicBezTo>
                  <a:cubicBezTo>
                    <a:pt x="1" y="937"/>
                    <a:pt x="1" y="1397"/>
                    <a:pt x="1" y="1878"/>
                  </a:cubicBezTo>
                  <a:cubicBezTo>
                    <a:pt x="1" y="2066"/>
                    <a:pt x="168" y="2318"/>
                    <a:pt x="378" y="2359"/>
                  </a:cubicBezTo>
                  <a:cubicBezTo>
                    <a:pt x="419" y="2380"/>
                    <a:pt x="461" y="2391"/>
                    <a:pt x="503" y="2391"/>
                  </a:cubicBezTo>
                  <a:cubicBezTo>
                    <a:pt x="545" y="2391"/>
                    <a:pt x="587" y="2380"/>
                    <a:pt x="629" y="2359"/>
                  </a:cubicBezTo>
                  <a:cubicBezTo>
                    <a:pt x="859" y="2318"/>
                    <a:pt x="984" y="2066"/>
                    <a:pt x="984" y="1878"/>
                  </a:cubicBezTo>
                  <a:cubicBezTo>
                    <a:pt x="1047" y="1397"/>
                    <a:pt x="1026" y="937"/>
                    <a:pt x="963" y="455"/>
                  </a:cubicBezTo>
                  <a:cubicBezTo>
                    <a:pt x="932" y="152"/>
                    <a:pt x="718" y="0"/>
                    <a:pt x="5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52"/>
            <p:cNvSpPr/>
            <p:nvPr/>
          </p:nvSpPr>
          <p:spPr>
            <a:xfrm>
              <a:off x="5624325" y="6292425"/>
              <a:ext cx="346975" cy="140725"/>
            </a:xfrm>
            <a:custGeom>
              <a:avLst/>
              <a:gdLst/>
              <a:ahLst/>
              <a:cxnLst/>
              <a:rect l="l" t="t" r="r" b="b"/>
              <a:pathLst>
                <a:path w="13879" h="5629" extrusionOk="0">
                  <a:moveTo>
                    <a:pt x="13474" y="1"/>
                  </a:moveTo>
                  <a:cubicBezTo>
                    <a:pt x="13366" y="1"/>
                    <a:pt x="13255" y="51"/>
                    <a:pt x="13182" y="167"/>
                  </a:cubicBezTo>
                  <a:cubicBezTo>
                    <a:pt x="12869" y="649"/>
                    <a:pt x="12785" y="1193"/>
                    <a:pt x="12450" y="1632"/>
                  </a:cubicBezTo>
                  <a:cubicBezTo>
                    <a:pt x="12115" y="2071"/>
                    <a:pt x="11655" y="2490"/>
                    <a:pt x="11237" y="2867"/>
                  </a:cubicBezTo>
                  <a:cubicBezTo>
                    <a:pt x="10232" y="3745"/>
                    <a:pt x="8977" y="4227"/>
                    <a:pt x="7659" y="4561"/>
                  </a:cubicBezTo>
                  <a:cubicBezTo>
                    <a:pt x="6711" y="4810"/>
                    <a:pt x="5671" y="4909"/>
                    <a:pt x="4649" y="4909"/>
                  </a:cubicBezTo>
                  <a:cubicBezTo>
                    <a:pt x="4296" y="4909"/>
                    <a:pt x="3944" y="4897"/>
                    <a:pt x="3599" y="4875"/>
                  </a:cubicBezTo>
                  <a:cubicBezTo>
                    <a:pt x="3035" y="4854"/>
                    <a:pt x="2511" y="4561"/>
                    <a:pt x="2009" y="4248"/>
                  </a:cubicBezTo>
                  <a:cubicBezTo>
                    <a:pt x="1549" y="3934"/>
                    <a:pt x="775" y="3285"/>
                    <a:pt x="879" y="2636"/>
                  </a:cubicBezTo>
                  <a:cubicBezTo>
                    <a:pt x="930" y="2360"/>
                    <a:pt x="693" y="2174"/>
                    <a:pt x="487" y="2174"/>
                  </a:cubicBezTo>
                  <a:cubicBezTo>
                    <a:pt x="350" y="2174"/>
                    <a:pt x="227" y="2256"/>
                    <a:pt x="210" y="2448"/>
                  </a:cubicBezTo>
                  <a:cubicBezTo>
                    <a:pt x="1" y="3745"/>
                    <a:pt x="1298" y="4771"/>
                    <a:pt x="2344" y="5294"/>
                  </a:cubicBezTo>
                  <a:cubicBezTo>
                    <a:pt x="2972" y="5608"/>
                    <a:pt x="3662" y="5629"/>
                    <a:pt x="4374" y="5629"/>
                  </a:cubicBezTo>
                  <a:cubicBezTo>
                    <a:pt x="5211" y="5629"/>
                    <a:pt x="6048" y="5608"/>
                    <a:pt x="6843" y="5503"/>
                  </a:cubicBezTo>
                  <a:cubicBezTo>
                    <a:pt x="9751" y="5064"/>
                    <a:pt x="12973" y="3473"/>
                    <a:pt x="13810" y="439"/>
                  </a:cubicBezTo>
                  <a:cubicBezTo>
                    <a:pt x="13879" y="180"/>
                    <a:pt x="13679" y="1"/>
                    <a:pt x="13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52"/>
            <p:cNvSpPr/>
            <p:nvPr/>
          </p:nvSpPr>
          <p:spPr>
            <a:xfrm>
              <a:off x="5154600" y="5891450"/>
              <a:ext cx="1254475" cy="1484175"/>
            </a:xfrm>
            <a:custGeom>
              <a:avLst/>
              <a:gdLst/>
              <a:ahLst/>
              <a:cxnLst/>
              <a:rect l="l" t="t" r="r" b="b"/>
              <a:pathLst>
                <a:path w="50179" h="59367" extrusionOk="0">
                  <a:moveTo>
                    <a:pt x="31344" y="3422"/>
                  </a:moveTo>
                  <a:lnTo>
                    <a:pt x="31344" y="3422"/>
                  </a:lnTo>
                  <a:cubicBezTo>
                    <a:pt x="31532" y="3506"/>
                    <a:pt x="31699" y="3569"/>
                    <a:pt x="31888" y="3673"/>
                  </a:cubicBezTo>
                  <a:cubicBezTo>
                    <a:pt x="32704" y="4071"/>
                    <a:pt x="33457" y="4552"/>
                    <a:pt x="34148" y="5117"/>
                  </a:cubicBezTo>
                  <a:cubicBezTo>
                    <a:pt x="34420" y="5389"/>
                    <a:pt x="34692" y="5661"/>
                    <a:pt x="34943" y="5975"/>
                  </a:cubicBezTo>
                  <a:cubicBezTo>
                    <a:pt x="34943" y="6121"/>
                    <a:pt x="34984" y="6268"/>
                    <a:pt x="35110" y="6393"/>
                  </a:cubicBezTo>
                  <a:cubicBezTo>
                    <a:pt x="35612" y="6958"/>
                    <a:pt x="35842" y="7628"/>
                    <a:pt x="36345" y="8172"/>
                  </a:cubicBezTo>
                  <a:cubicBezTo>
                    <a:pt x="36826" y="8695"/>
                    <a:pt x="37035" y="9427"/>
                    <a:pt x="37328" y="10076"/>
                  </a:cubicBezTo>
                  <a:cubicBezTo>
                    <a:pt x="37433" y="10327"/>
                    <a:pt x="37537" y="10557"/>
                    <a:pt x="37621" y="10766"/>
                  </a:cubicBezTo>
                  <a:cubicBezTo>
                    <a:pt x="36930" y="10432"/>
                    <a:pt x="36177" y="10180"/>
                    <a:pt x="35654" y="9950"/>
                  </a:cubicBezTo>
                  <a:cubicBezTo>
                    <a:pt x="34608" y="9511"/>
                    <a:pt x="33562" y="8946"/>
                    <a:pt x="32474" y="8590"/>
                  </a:cubicBezTo>
                  <a:cubicBezTo>
                    <a:pt x="32411" y="7963"/>
                    <a:pt x="32285" y="7314"/>
                    <a:pt x="32181" y="6728"/>
                  </a:cubicBezTo>
                  <a:cubicBezTo>
                    <a:pt x="31992" y="5619"/>
                    <a:pt x="31679" y="4510"/>
                    <a:pt x="31344" y="3422"/>
                  </a:cubicBezTo>
                  <a:close/>
                  <a:moveTo>
                    <a:pt x="25611" y="8486"/>
                  </a:moveTo>
                  <a:cubicBezTo>
                    <a:pt x="26280" y="8486"/>
                    <a:pt x="26971" y="8527"/>
                    <a:pt x="27619" y="8569"/>
                  </a:cubicBezTo>
                  <a:cubicBezTo>
                    <a:pt x="27619" y="8653"/>
                    <a:pt x="27661" y="8695"/>
                    <a:pt x="27682" y="8779"/>
                  </a:cubicBezTo>
                  <a:cubicBezTo>
                    <a:pt x="27720" y="8904"/>
                    <a:pt x="27864" y="8992"/>
                    <a:pt x="27995" y="8992"/>
                  </a:cubicBezTo>
                  <a:cubicBezTo>
                    <a:pt x="28082" y="8992"/>
                    <a:pt x="28164" y="8954"/>
                    <a:pt x="28205" y="8862"/>
                  </a:cubicBezTo>
                  <a:cubicBezTo>
                    <a:pt x="28226" y="8779"/>
                    <a:pt x="28247" y="8695"/>
                    <a:pt x="28268" y="8653"/>
                  </a:cubicBezTo>
                  <a:cubicBezTo>
                    <a:pt x="28875" y="8695"/>
                    <a:pt x="29461" y="8779"/>
                    <a:pt x="30047" y="8862"/>
                  </a:cubicBezTo>
                  <a:cubicBezTo>
                    <a:pt x="30570" y="8925"/>
                    <a:pt x="31093" y="9009"/>
                    <a:pt x="31616" y="9134"/>
                  </a:cubicBezTo>
                  <a:cubicBezTo>
                    <a:pt x="31658" y="9385"/>
                    <a:pt x="31679" y="9595"/>
                    <a:pt x="31720" y="9825"/>
                  </a:cubicBezTo>
                  <a:cubicBezTo>
                    <a:pt x="31762" y="9971"/>
                    <a:pt x="31893" y="10044"/>
                    <a:pt x="32021" y="10044"/>
                  </a:cubicBezTo>
                  <a:cubicBezTo>
                    <a:pt x="32149" y="10044"/>
                    <a:pt x="32275" y="9971"/>
                    <a:pt x="32306" y="9825"/>
                  </a:cubicBezTo>
                  <a:cubicBezTo>
                    <a:pt x="32369" y="9657"/>
                    <a:pt x="32369" y="9511"/>
                    <a:pt x="32390" y="9364"/>
                  </a:cubicBezTo>
                  <a:cubicBezTo>
                    <a:pt x="32976" y="9553"/>
                    <a:pt x="33604" y="9888"/>
                    <a:pt x="34189" y="10139"/>
                  </a:cubicBezTo>
                  <a:lnTo>
                    <a:pt x="36847" y="11310"/>
                  </a:lnTo>
                  <a:cubicBezTo>
                    <a:pt x="37161" y="11478"/>
                    <a:pt x="37621" y="11645"/>
                    <a:pt x="37977" y="11896"/>
                  </a:cubicBezTo>
                  <a:cubicBezTo>
                    <a:pt x="38290" y="12859"/>
                    <a:pt x="38479" y="13821"/>
                    <a:pt x="38290" y="14867"/>
                  </a:cubicBezTo>
                  <a:cubicBezTo>
                    <a:pt x="38186" y="15579"/>
                    <a:pt x="37997" y="16227"/>
                    <a:pt x="37725" y="16897"/>
                  </a:cubicBezTo>
                  <a:cubicBezTo>
                    <a:pt x="37558" y="17211"/>
                    <a:pt x="37370" y="17525"/>
                    <a:pt x="37161" y="17838"/>
                  </a:cubicBezTo>
                  <a:cubicBezTo>
                    <a:pt x="36930" y="18173"/>
                    <a:pt x="36826" y="18634"/>
                    <a:pt x="36679" y="19010"/>
                  </a:cubicBezTo>
                  <a:cubicBezTo>
                    <a:pt x="36093" y="20349"/>
                    <a:pt x="35131" y="21521"/>
                    <a:pt x="33917" y="22295"/>
                  </a:cubicBezTo>
                  <a:cubicBezTo>
                    <a:pt x="31281" y="24116"/>
                    <a:pt x="27870" y="24701"/>
                    <a:pt x="24627" y="24722"/>
                  </a:cubicBezTo>
                  <a:cubicBezTo>
                    <a:pt x="24365" y="24728"/>
                    <a:pt x="24103" y="24732"/>
                    <a:pt x="23843" y="24732"/>
                  </a:cubicBezTo>
                  <a:cubicBezTo>
                    <a:pt x="22295" y="24732"/>
                    <a:pt x="20778" y="24611"/>
                    <a:pt x="19292" y="24199"/>
                  </a:cubicBezTo>
                  <a:cubicBezTo>
                    <a:pt x="17848" y="23823"/>
                    <a:pt x="16488" y="23195"/>
                    <a:pt x="15233" y="22358"/>
                  </a:cubicBezTo>
                  <a:cubicBezTo>
                    <a:pt x="12659" y="20621"/>
                    <a:pt x="10671" y="17546"/>
                    <a:pt x="10734" y="14365"/>
                  </a:cubicBezTo>
                  <a:cubicBezTo>
                    <a:pt x="10755" y="13528"/>
                    <a:pt x="10943" y="12670"/>
                    <a:pt x="11194" y="11896"/>
                  </a:cubicBezTo>
                  <a:cubicBezTo>
                    <a:pt x="11362" y="11415"/>
                    <a:pt x="11508" y="10955"/>
                    <a:pt x="11676" y="10515"/>
                  </a:cubicBezTo>
                  <a:cubicBezTo>
                    <a:pt x="12094" y="10348"/>
                    <a:pt x="12513" y="10139"/>
                    <a:pt x="12952" y="10013"/>
                  </a:cubicBezTo>
                  <a:cubicBezTo>
                    <a:pt x="14103" y="9678"/>
                    <a:pt x="15233" y="9323"/>
                    <a:pt x="16404" y="9092"/>
                  </a:cubicBezTo>
                  <a:cubicBezTo>
                    <a:pt x="16425" y="9092"/>
                    <a:pt x="16467" y="9092"/>
                    <a:pt x="16488" y="9071"/>
                  </a:cubicBezTo>
                  <a:cubicBezTo>
                    <a:pt x="16614" y="9030"/>
                    <a:pt x="16760" y="9009"/>
                    <a:pt x="16906" y="8988"/>
                  </a:cubicBezTo>
                  <a:cubicBezTo>
                    <a:pt x="18287" y="8758"/>
                    <a:pt x="19689" y="8737"/>
                    <a:pt x="21091" y="8632"/>
                  </a:cubicBezTo>
                  <a:cubicBezTo>
                    <a:pt x="22577" y="8527"/>
                    <a:pt x="24125" y="8527"/>
                    <a:pt x="25611" y="8486"/>
                  </a:cubicBezTo>
                  <a:close/>
                  <a:moveTo>
                    <a:pt x="27515" y="25497"/>
                  </a:moveTo>
                  <a:cubicBezTo>
                    <a:pt x="27598" y="25727"/>
                    <a:pt x="27724" y="25936"/>
                    <a:pt x="27808" y="26166"/>
                  </a:cubicBezTo>
                  <a:cubicBezTo>
                    <a:pt x="27996" y="26647"/>
                    <a:pt x="27912" y="27066"/>
                    <a:pt x="27787" y="27526"/>
                  </a:cubicBezTo>
                  <a:cubicBezTo>
                    <a:pt x="27675" y="27972"/>
                    <a:pt x="27266" y="29508"/>
                    <a:pt x="26590" y="29508"/>
                  </a:cubicBezTo>
                  <a:cubicBezTo>
                    <a:pt x="26505" y="29508"/>
                    <a:pt x="26416" y="29484"/>
                    <a:pt x="26322" y="29430"/>
                  </a:cubicBezTo>
                  <a:cubicBezTo>
                    <a:pt x="25673" y="29074"/>
                    <a:pt x="25527" y="28133"/>
                    <a:pt x="25276" y="27505"/>
                  </a:cubicBezTo>
                  <a:cubicBezTo>
                    <a:pt x="25192" y="27317"/>
                    <a:pt x="24753" y="26103"/>
                    <a:pt x="24795" y="25685"/>
                  </a:cubicBezTo>
                  <a:cubicBezTo>
                    <a:pt x="25569" y="25685"/>
                    <a:pt x="26322" y="25622"/>
                    <a:pt x="27075" y="25538"/>
                  </a:cubicBezTo>
                  <a:cubicBezTo>
                    <a:pt x="27243" y="25517"/>
                    <a:pt x="27368" y="25517"/>
                    <a:pt x="27515" y="25497"/>
                  </a:cubicBezTo>
                  <a:close/>
                  <a:moveTo>
                    <a:pt x="30716" y="24827"/>
                  </a:moveTo>
                  <a:cubicBezTo>
                    <a:pt x="30842" y="25099"/>
                    <a:pt x="30967" y="25350"/>
                    <a:pt x="31155" y="25601"/>
                  </a:cubicBezTo>
                  <a:cubicBezTo>
                    <a:pt x="31469" y="26103"/>
                    <a:pt x="31762" y="26564"/>
                    <a:pt x="32055" y="27045"/>
                  </a:cubicBezTo>
                  <a:cubicBezTo>
                    <a:pt x="32578" y="27945"/>
                    <a:pt x="33101" y="28844"/>
                    <a:pt x="33645" y="29723"/>
                  </a:cubicBezTo>
                  <a:cubicBezTo>
                    <a:pt x="34189" y="30644"/>
                    <a:pt x="34712" y="31585"/>
                    <a:pt x="35194" y="32548"/>
                  </a:cubicBezTo>
                  <a:cubicBezTo>
                    <a:pt x="35424" y="33008"/>
                    <a:pt x="35675" y="33364"/>
                    <a:pt x="35884" y="33824"/>
                  </a:cubicBezTo>
                  <a:cubicBezTo>
                    <a:pt x="36073" y="34305"/>
                    <a:pt x="36198" y="34766"/>
                    <a:pt x="36407" y="35226"/>
                  </a:cubicBezTo>
                  <a:cubicBezTo>
                    <a:pt x="36470" y="35352"/>
                    <a:pt x="36575" y="35372"/>
                    <a:pt x="36679" y="35372"/>
                  </a:cubicBezTo>
                  <a:cubicBezTo>
                    <a:pt x="36575" y="35582"/>
                    <a:pt x="36365" y="35770"/>
                    <a:pt x="36177" y="35896"/>
                  </a:cubicBezTo>
                  <a:cubicBezTo>
                    <a:pt x="35675" y="36272"/>
                    <a:pt x="34984" y="36419"/>
                    <a:pt x="34399" y="36691"/>
                  </a:cubicBezTo>
                  <a:cubicBezTo>
                    <a:pt x="32955" y="37360"/>
                    <a:pt x="31365" y="37758"/>
                    <a:pt x="29858" y="38260"/>
                  </a:cubicBezTo>
                  <a:cubicBezTo>
                    <a:pt x="28289" y="38741"/>
                    <a:pt x="26678" y="39160"/>
                    <a:pt x="25067" y="39348"/>
                  </a:cubicBezTo>
                  <a:cubicBezTo>
                    <a:pt x="24454" y="39423"/>
                    <a:pt x="23831" y="39433"/>
                    <a:pt x="23212" y="39433"/>
                  </a:cubicBezTo>
                  <a:cubicBezTo>
                    <a:pt x="22964" y="39433"/>
                    <a:pt x="22717" y="39432"/>
                    <a:pt x="22472" y="39432"/>
                  </a:cubicBezTo>
                  <a:cubicBezTo>
                    <a:pt x="21698" y="39453"/>
                    <a:pt x="20882" y="39536"/>
                    <a:pt x="20087" y="39536"/>
                  </a:cubicBezTo>
                  <a:cubicBezTo>
                    <a:pt x="19982" y="37214"/>
                    <a:pt x="20254" y="34870"/>
                    <a:pt x="20715" y="32569"/>
                  </a:cubicBezTo>
                  <a:cubicBezTo>
                    <a:pt x="20987" y="31355"/>
                    <a:pt x="21175" y="30100"/>
                    <a:pt x="21405" y="28844"/>
                  </a:cubicBezTo>
                  <a:cubicBezTo>
                    <a:pt x="21531" y="28175"/>
                    <a:pt x="21656" y="27526"/>
                    <a:pt x="21803" y="26898"/>
                  </a:cubicBezTo>
                  <a:cubicBezTo>
                    <a:pt x="21844" y="26689"/>
                    <a:pt x="21844" y="26354"/>
                    <a:pt x="21949" y="26082"/>
                  </a:cubicBezTo>
                  <a:cubicBezTo>
                    <a:pt x="22221" y="26061"/>
                    <a:pt x="22472" y="25852"/>
                    <a:pt x="22535" y="25559"/>
                  </a:cubicBezTo>
                  <a:cubicBezTo>
                    <a:pt x="23079" y="25601"/>
                    <a:pt x="23602" y="25601"/>
                    <a:pt x="24146" y="25622"/>
                  </a:cubicBezTo>
                  <a:cubicBezTo>
                    <a:pt x="24062" y="26229"/>
                    <a:pt x="24313" y="26982"/>
                    <a:pt x="24439" y="27401"/>
                  </a:cubicBezTo>
                  <a:cubicBezTo>
                    <a:pt x="24753" y="28384"/>
                    <a:pt x="25046" y="29577"/>
                    <a:pt x="26008" y="30142"/>
                  </a:cubicBezTo>
                  <a:cubicBezTo>
                    <a:pt x="26216" y="30265"/>
                    <a:pt x="26415" y="30319"/>
                    <a:pt x="26603" y="30319"/>
                  </a:cubicBezTo>
                  <a:cubicBezTo>
                    <a:pt x="27529" y="30319"/>
                    <a:pt x="28195" y="29007"/>
                    <a:pt x="28456" y="28258"/>
                  </a:cubicBezTo>
                  <a:cubicBezTo>
                    <a:pt x="28707" y="27610"/>
                    <a:pt x="28854" y="26919"/>
                    <a:pt x="28749" y="26250"/>
                  </a:cubicBezTo>
                  <a:cubicBezTo>
                    <a:pt x="28707" y="25936"/>
                    <a:pt x="28603" y="25601"/>
                    <a:pt x="28414" y="25287"/>
                  </a:cubicBezTo>
                  <a:cubicBezTo>
                    <a:pt x="28812" y="25204"/>
                    <a:pt x="29168" y="25120"/>
                    <a:pt x="29565" y="25078"/>
                  </a:cubicBezTo>
                  <a:cubicBezTo>
                    <a:pt x="29963" y="25015"/>
                    <a:pt x="30339" y="24932"/>
                    <a:pt x="30716" y="24827"/>
                  </a:cubicBezTo>
                  <a:close/>
                  <a:moveTo>
                    <a:pt x="36721" y="36774"/>
                  </a:moveTo>
                  <a:cubicBezTo>
                    <a:pt x="36972" y="37193"/>
                    <a:pt x="37433" y="37549"/>
                    <a:pt x="37705" y="37967"/>
                  </a:cubicBezTo>
                  <a:cubicBezTo>
                    <a:pt x="37935" y="38365"/>
                    <a:pt x="38165" y="38699"/>
                    <a:pt x="38500" y="38992"/>
                  </a:cubicBezTo>
                  <a:cubicBezTo>
                    <a:pt x="38646" y="39097"/>
                    <a:pt x="38751" y="39285"/>
                    <a:pt x="38855" y="39411"/>
                  </a:cubicBezTo>
                  <a:cubicBezTo>
                    <a:pt x="38876" y="39432"/>
                    <a:pt x="38876" y="39453"/>
                    <a:pt x="38897" y="39453"/>
                  </a:cubicBezTo>
                  <a:cubicBezTo>
                    <a:pt x="38437" y="39808"/>
                    <a:pt x="37956" y="40227"/>
                    <a:pt x="37872" y="40771"/>
                  </a:cubicBezTo>
                  <a:lnTo>
                    <a:pt x="37872" y="40917"/>
                  </a:lnTo>
                  <a:cubicBezTo>
                    <a:pt x="37830" y="40980"/>
                    <a:pt x="37767" y="41001"/>
                    <a:pt x="37725" y="41064"/>
                  </a:cubicBezTo>
                  <a:cubicBezTo>
                    <a:pt x="37453" y="41231"/>
                    <a:pt x="37307" y="41482"/>
                    <a:pt x="37098" y="41712"/>
                  </a:cubicBezTo>
                  <a:cubicBezTo>
                    <a:pt x="36575" y="42277"/>
                    <a:pt x="35821" y="42633"/>
                    <a:pt x="35131" y="42989"/>
                  </a:cubicBezTo>
                  <a:cubicBezTo>
                    <a:pt x="34378" y="43407"/>
                    <a:pt x="33645" y="43826"/>
                    <a:pt x="32913" y="44265"/>
                  </a:cubicBezTo>
                  <a:cubicBezTo>
                    <a:pt x="32013" y="44788"/>
                    <a:pt x="31155" y="45081"/>
                    <a:pt x="30130" y="45248"/>
                  </a:cubicBezTo>
                  <a:cubicBezTo>
                    <a:pt x="29107" y="45425"/>
                    <a:pt x="28058" y="45489"/>
                    <a:pt x="27005" y="45489"/>
                  </a:cubicBezTo>
                  <a:cubicBezTo>
                    <a:pt x="26183" y="45489"/>
                    <a:pt x="25359" y="45450"/>
                    <a:pt x="24544" y="45395"/>
                  </a:cubicBezTo>
                  <a:cubicBezTo>
                    <a:pt x="23644" y="45353"/>
                    <a:pt x="22786" y="45207"/>
                    <a:pt x="21865" y="45186"/>
                  </a:cubicBezTo>
                  <a:cubicBezTo>
                    <a:pt x="21327" y="45186"/>
                    <a:pt x="20712" y="45278"/>
                    <a:pt x="20139" y="45278"/>
                  </a:cubicBezTo>
                  <a:cubicBezTo>
                    <a:pt x="20044" y="45278"/>
                    <a:pt x="19949" y="45275"/>
                    <a:pt x="19857" y="45269"/>
                  </a:cubicBezTo>
                  <a:cubicBezTo>
                    <a:pt x="19940" y="44976"/>
                    <a:pt x="20045" y="44683"/>
                    <a:pt x="20087" y="44370"/>
                  </a:cubicBezTo>
                  <a:cubicBezTo>
                    <a:pt x="20171" y="43951"/>
                    <a:pt x="20254" y="43533"/>
                    <a:pt x="20359" y="43156"/>
                  </a:cubicBezTo>
                  <a:cubicBezTo>
                    <a:pt x="20610" y="42256"/>
                    <a:pt x="20652" y="41315"/>
                    <a:pt x="21175" y="40541"/>
                  </a:cubicBezTo>
                  <a:cubicBezTo>
                    <a:pt x="21196" y="40499"/>
                    <a:pt x="21196" y="40478"/>
                    <a:pt x="21217" y="40457"/>
                  </a:cubicBezTo>
                  <a:cubicBezTo>
                    <a:pt x="22094" y="40483"/>
                    <a:pt x="22963" y="40532"/>
                    <a:pt x="23838" y="40532"/>
                  </a:cubicBezTo>
                  <a:cubicBezTo>
                    <a:pt x="24384" y="40532"/>
                    <a:pt x="24931" y="40513"/>
                    <a:pt x="25485" y="40457"/>
                  </a:cubicBezTo>
                  <a:cubicBezTo>
                    <a:pt x="27368" y="40248"/>
                    <a:pt x="29168" y="39704"/>
                    <a:pt x="30946" y="39118"/>
                  </a:cubicBezTo>
                  <a:cubicBezTo>
                    <a:pt x="31762" y="38867"/>
                    <a:pt x="32578" y="38595"/>
                    <a:pt x="33352" y="38302"/>
                  </a:cubicBezTo>
                  <a:cubicBezTo>
                    <a:pt x="34106" y="38051"/>
                    <a:pt x="34817" y="37674"/>
                    <a:pt x="35570" y="37360"/>
                  </a:cubicBezTo>
                  <a:cubicBezTo>
                    <a:pt x="35863" y="37235"/>
                    <a:pt x="36156" y="37130"/>
                    <a:pt x="36449" y="36984"/>
                  </a:cubicBezTo>
                  <a:cubicBezTo>
                    <a:pt x="36554" y="36921"/>
                    <a:pt x="36637" y="36837"/>
                    <a:pt x="36721" y="36774"/>
                  </a:cubicBezTo>
                  <a:close/>
                  <a:moveTo>
                    <a:pt x="46095" y="46345"/>
                  </a:moveTo>
                  <a:cubicBezTo>
                    <a:pt x="46138" y="46345"/>
                    <a:pt x="46174" y="46361"/>
                    <a:pt x="46200" y="46399"/>
                  </a:cubicBezTo>
                  <a:cubicBezTo>
                    <a:pt x="46451" y="46818"/>
                    <a:pt x="46346" y="47571"/>
                    <a:pt x="46283" y="48031"/>
                  </a:cubicBezTo>
                  <a:cubicBezTo>
                    <a:pt x="46116" y="48973"/>
                    <a:pt x="45656" y="49768"/>
                    <a:pt x="44986" y="50437"/>
                  </a:cubicBezTo>
                  <a:cubicBezTo>
                    <a:pt x="44965" y="50479"/>
                    <a:pt x="44965" y="50500"/>
                    <a:pt x="44944" y="50521"/>
                  </a:cubicBezTo>
                  <a:cubicBezTo>
                    <a:pt x="44923" y="49663"/>
                    <a:pt x="44735" y="48805"/>
                    <a:pt x="44923" y="47968"/>
                  </a:cubicBezTo>
                  <a:cubicBezTo>
                    <a:pt x="45028" y="47487"/>
                    <a:pt x="45237" y="47048"/>
                    <a:pt x="45551" y="46713"/>
                  </a:cubicBezTo>
                  <a:cubicBezTo>
                    <a:pt x="45651" y="46596"/>
                    <a:pt x="45925" y="46345"/>
                    <a:pt x="46095" y="46345"/>
                  </a:cubicBezTo>
                  <a:close/>
                  <a:moveTo>
                    <a:pt x="23100" y="56484"/>
                  </a:moveTo>
                  <a:cubicBezTo>
                    <a:pt x="23463" y="56484"/>
                    <a:pt x="23822" y="56549"/>
                    <a:pt x="24062" y="56756"/>
                  </a:cubicBezTo>
                  <a:cubicBezTo>
                    <a:pt x="24000" y="56903"/>
                    <a:pt x="23895" y="57028"/>
                    <a:pt x="23749" y="57133"/>
                  </a:cubicBezTo>
                  <a:cubicBezTo>
                    <a:pt x="23539" y="57300"/>
                    <a:pt x="23309" y="57384"/>
                    <a:pt x="23079" y="57426"/>
                  </a:cubicBezTo>
                  <a:cubicBezTo>
                    <a:pt x="22409" y="57635"/>
                    <a:pt x="21782" y="57865"/>
                    <a:pt x="21133" y="58075"/>
                  </a:cubicBezTo>
                  <a:cubicBezTo>
                    <a:pt x="20673" y="58242"/>
                    <a:pt x="20171" y="58368"/>
                    <a:pt x="19689" y="58493"/>
                  </a:cubicBezTo>
                  <a:cubicBezTo>
                    <a:pt x="19550" y="58536"/>
                    <a:pt x="19346" y="58600"/>
                    <a:pt x="19215" y="58600"/>
                  </a:cubicBezTo>
                  <a:cubicBezTo>
                    <a:pt x="19090" y="58600"/>
                    <a:pt x="19033" y="58541"/>
                    <a:pt x="19166" y="58347"/>
                  </a:cubicBezTo>
                  <a:cubicBezTo>
                    <a:pt x="19543" y="57803"/>
                    <a:pt x="20296" y="57384"/>
                    <a:pt x="20840" y="57070"/>
                  </a:cubicBezTo>
                  <a:cubicBezTo>
                    <a:pt x="21259" y="56819"/>
                    <a:pt x="21719" y="56694"/>
                    <a:pt x="22179" y="56589"/>
                  </a:cubicBezTo>
                  <a:cubicBezTo>
                    <a:pt x="22430" y="56539"/>
                    <a:pt x="22766" y="56484"/>
                    <a:pt x="23100" y="56484"/>
                  </a:cubicBezTo>
                  <a:close/>
                  <a:moveTo>
                    <a:pt x="6789" y="0"/>
                  </a:moveTo>
                  <a:cubicBezTo>
                    <a:pt x="6458" y="0"/>
                    <a:pt x="6136" y="64"/>
                    <a:pt x="5859" y="221"/>
                  </a:cubicBezTo>
                  <a:cubicBezTo>
                    <a:pt x="4457" y="1058"/>
                    <a:pt x="5880" y="2836"/>
                    <a:pt x="6696" y="3464"/>
                  </a:cubicBezTo>
                  <a:cubicBezTo>
                    <a:pt x="6926" y="3652"/>
                    <a:pt x="7177" y="3778"/>
                    <a:pt x="7407" y="3903"/>
                  </a:cubicBezTo>
                  <a:cubicBezTo>
                    <a:pt x="6717" y="3903"/>
                    <a:pt x="6068" y="3987"/>
                    <a:pt x="5440" y="4322"/>
                  </a:cubicBezTo>
                  <a:cubicBezTo>
                    <a:pt x="4520" y="4824"/>
                    <a:pt x="5231" y="5514"/>
                    <a:pt x="5817" y="5891"/>
                  </a:cubicBezTo>
                  <a:cubicBezTo>
                    <a:pt x="6089" y="6100"/>
                    <a:pt x="6403" y="6247"/>
                    <a:pt x="6759" y="6372"/>
                  </a:cubicBezTo>
                  <a:cubicBezTo>
                    <a:pt x="5984" y="6477"/>
                    <a:pt x="5210" y="6603"/>
                    <a:pt x="4499" y="6916"/>
                  </a:cubicBezTo>
                  <a:cubicBezTo>
                    <a:pt x="4164" y="7084"/>
                    <a:pt x="3474" y="7356"/>
                    <a:pt x="3327" y="7732"/>
                  </a:cubicBezTo>
                  <a:cubicBezTo>
                    <a:pt x="3118" y="8235"/>
                    <a:pt x="3369" y="8548"/>
                    <a:pt x="3829" y="8758"/>
                  </a:cubicBezTo>
                  <a:cubicBezTo>
                    <a:pt x="4618" y="9144"/>
                    <a:pt x="5509" y="9211"/>
                    <a:pt x="6385" y="9211"/>
                  </a:cubicBezTo>
                  <a:cubicBezTo>
                    <a:pt x="6695" y="9211"/>
                    <a:pt x="7002" y="9202"/>
                    <a:pt x="7303" y="9197"/>
                  </a:cubicBezTo>
                  <a:cubicBezTo>
                    <a:pt x="7930" y="9197"/>
                    <a:pt x="8558" y="9176"/>
                    <a:pt x="9186" y="9092"/>
                  </a:cubicBezTo>
                  <a:cubicBezTo>
                    <a:pt x="9583" y="9030"/>
                    <a:pt x="10023" y="9009"/>
                    <a:pt x="10441" y="8925"/>
                  </a:cubicBezTo>
                  <a:lnTo>
                    <a:pt x="10441" y="8925"/>
                  </a:lnTo>
                  <a:cubicBezTo>
                    <a:pt x="10106" y="9134"/>
                    <a:pt x="9751" y="9343"/>
                    <a:pt x="9416" y="9532"/>
                  </a:cubicBezTo>
                  <a:cubicBezTo>
                    <a:pt x="9269" y="9636"/>
                    <a:pt x="9102" y="9741"/>
                    <a:pt x="8914" y="9846"/>
                  </a:cubicBezTo>
                  <a:cubicBezTo>
                    <a:pt x="8883" y="9706"/>
                    <a:pt x="8760" y="9590"/>
                    <a:pt x="8605" y="9590"/>
                  </a:cubicBezTo>
                  <a:cubicBezTo>
                    <a:pt x="8550" y="9590"/>
                    <a:pt x="8492" y="9604"/>
                    <a:pt x="8432" y="9636"/>
                  </a:cubicBezTo>
                  <a:cubicBezTo>
                    <a:pt x="7867" y="9908"/>
                    <a:pt x="7386" y="10222"/>
                    <a:pt x="6863" y="10536"/>
                  </a:cubicBezTo>
                  <a:cubicBezTo>
                    <a:pt x="6466" y="10766"/>
                    <a:pt x="6131" y="10850"/>
                    <a:pt x="5838" y="11227"/>
                  </a:cubicBezTo>
                  <a:cubicBezTo>
                    <a:pt x="5671" y="11478"/>
                    <a:pt x="5838" y="11812"/>
                    <a:pt x="6089" y="11896"/>
                  </a:cubicBezTo>
                  <a:cubicBezTo>
                    <a:pt x="6230" y="11927"/>
                    <a:pt x="6373" y="11942"/>
                    <a:pt x="6516" y="11942"/>
                  </a:cubicBezTo>
                  <a:cubicBezTo>
                    <a:pt x="7526" y="11942"/>
                    <a:pt x="8581" y="11232"/>
                    <a:pt x="9332" y="10683"/>
                  </a:cubicBezTo>
                  <a:cubicBezTo>
                    <a:pt x="10002" y="10180"/>
                    <a:pt x="10776" y="9846"/>
                    <a:pt x="11487" y="9406"/>
                  </a:cubicBezTo>
                  <a:lnTo>
                    <a:pt x="11487" y="9406"/>
                  </a:lnTo>
                  <a:cubicBezTo>
                    <a:pt x="11383" y="9616"/>
                    <a:pt x="11278" y="9825"/>
                    <a:pt x="11194" y="10055"/>
                  </a:cubicBezTo>
                  <a:cubicBezTo>
                    <a:pt x="11173" y="10055"/>
                    <a:pt x="11111" y="10076"/>
                    <a:pt x="11090" y="10076"/>
                  </a:cubicBezTo>
                  <a:cubicBezTo>
                    <a:pt x="10797" y="10160"/>
                    <a:pt x="10629" y="10432"/>
                    <a:pt x="10316" y="10473"/>
                  </a:cubicBezTo>
                  <a:cubicBezTo>
                    <a:pt x="9925" y="10494"/>
                    <a:pt x="9918" y="11081"/>
                    <a:pt x="10296" y="11081"/>
                  </a:cubicBezTo>
                  <a:cubicBezTo>
                    <a:pt x="10302" y="11081"/>
                    <a:pt x="10309" y="11081"/>
                    <a:pt x="10316" y="11080"/>
                  </a:cubicBezTo>
                  <a:cubicBezTo>
                    <a:pt x="10546" y="11059"/>
                    <a:pt x="10692" y="10976"/>
                    <a:pt x="10880" y="10892"/>
                  </a:cubicBezTo>
                  <a:lnTo>
                    <a:pt x="10880" y="10892"/>
                  </a:lnTo>
                  <a:cubicBezTo>
                    <a:pt x="10692" y="11394"/>
                    <a:pt x="10525" y="11896"/>
                    <a:pt x="10378" y="12419"/>
                  </a:cubicBezTo>
                  <a:cubicBezTo>
                    <a:pt x="9583" y="15265"/>
                    <a:pt x="10462" y="18382"/>
                    <a:pt x="12282" y="20642"/>
                  </a:cubicBezTo>
                  <a:cubicBezTo>
                    <a:pt x="13768" y="22567"/>
                    <a:pt x="15777" y="23864"/>
                    <a:pt x="18036" y="24701"/>
                  </a:cubicBezTo>
                  <a:cubicBezTo>
                    <a:pt x="17953" y="24681"/>
                    <a:pt x="17890" y="24681"/>
                    <a:pt x="17827" y="24660"/>
                  </a:cubicBezTo>
                  <a:cubicBezTo>
                    <a:pt x="17367" y="24513"/>
                    <a:pt x="16948" y="24346"/>
                    <a:pt x="16530" y="24157"/>
                  </a:cubicBezTo>
                  <a:cubicBezTo>
                    <a:pt x="15651" y="23781"/>
                    <a:pt x="14730" y="23613"/>
                    <a:pt x="13873" y="23153"/>
                  </a:cubicBezTo>
                  <a:cubicBezTo>
                    <a:pt x="12952" y="22714"/>
                    <a:pt x="12094" y="22212"/>
                    <a:pt x="11236" y="21688"/>
                  </a:cubicBezTo>
                  <a:cubicBezTo>
                    <a:pt x="10420" y="21228"/>
                    <a:pt x="9667" y="20705"/>
                    <a:pt x="8872" y="20182"/>
                  </a:cubicBezTo>
                  <a:cubicBezTo>
                    <a:pt x="8056" y="19638"/>
                    <a:pt x="7219" y="19073"/>
                    <a:pt x="6528" y="18382"/>
                  </a:cubicBezTo>
                  <a:cubicBezTo>
                    <a:pt x="5838" y="17692"/>
                    <a:pt x="5147" y="17022"/>
                    <a:pt x="4520" y="16290"/>
                  </a:cubicBezTo>
                  <a:cubicBezTo>
                    <a:pt x="4248" y="15934"/>
                    <a:pt x="3997" y="15600"/>
                    <a:pt x="3683" y="15286"/>
                  </a:cubicBezTo>
                  <a:cubicBezTo>
                    <a:pt x="3327" y="14951"/>
                    <a:pt x="2950" y="14512"/>
                    <a:pt x="2909" y="14009"/>
                  </a:cubicBezTo>
                  <a:cubicBezTo>
                    <a:pt x="2950" y="13926"/>
                    <a:pt x="3013" y="13842"/>
                    <a:pt x="3055" y="13737"/>
                  </a:cubicBezTo>
                  <a:cubicBezTo>
                    <a:pt x="3202" y="13507"/>
                    <a:pt x="3348" y="13277"/>
                    <a:pt x="3515" y="13047"/>
                  </a:cubicBezTo>
                  <a:cubicBezTo>
                    <a:pt x="3641" y="12838"/>
                    <a:pt x="3766" y="12566"/>
                    <a:pt x="3808" y="12315"/>
                  </a:cubicBezTo>
                  <a:cubicBezTo>
                    <a:pt x="3808" y="12231"/>
                    <a:pt x="3913" y="11959"/>
                    <a:pt x="3871" y="11959"/>
                  </a:cubicBezTo>
                  <a:cubicBezTo>
                    <a:pt x="4200" y="11794"/>
                    <a:pt x="4084" y="11205"/>
                    <a:pt x="3683" y="11205"/>
                  </a:cubicBezTo>
                  <a:cubicBezTo>
                    <a:pt x="3676" y="11205"/>
                    <a:pt x="3669" y="11205"/>
                    <a:pt x="3662" y="11206"/>
                  </a:cubicBezTo>
                  <a:cubicBezTo>
                    <a:pt x="3411" y="11227"/>
                    <a:pt x="3243" y="11373"/>
                    <a:pt x="3097" y="11582"/>
                  </a:cubicBezTo>
                  <a:cubicBezTo>
                    <a:pt x="3013" y="11687"/>
                    <a:pt x="2950" y="11833"/>
                    <a:pt x="2930" y="11938"/>
                  </a:cubicBezTo>
                  <a:cubicBezTo>
                    <a:pt x="2930" y="11957"/>
                    <a:pt x="2843" y="12218"/>
                    <a:pt x="2859" y="12218"/>
                  </a:cubicBezTo>
                  <a:cubicBezTo>
                    <a:pt x="2860" y="12218"/>
                    <a:pt x="2863" y="12216"/>
                    <a:pt x="2867" y="12210"/>
                  </a:cubicBezTo>
                  <a:lnTo>
                    <a:pt x="2867" y="12210"/>
                  </a:lnTo>
                  <a:cubicBezTo>
                    <a:pt x="2783" y="12356"/>
                    <a:pt x="2658" y="12545"/>
                    <a:pt x="2511" y="12733"/>
                  </a:cubicBezTo>
                  <a:cubicBezTo>
                    <a:pt x="2365" y="11959"/>
                    <a:pt x="2239" y="11206"/>
                    <a:pt x="2155" y="10432"/>
                  </a:cubicBezTo>
                  <a:cubicBezTo>
                    <a:pt x="2145" y="10201"/>
                    <a:pt x="1972" y="10086"/>
                    <a:pt x="1800" y="10086"/>
                  </a:cubicBezTo>
                  <a:cubicBezTo>
                    <a:pt x="1627" y="10086"/>
                    <a:pt x="1454" y="10201"/>
                    <a:pt x="1444" y="10432"/>
                  </a:cubicBezTo>
                  <a:cubicBezTo>
                    <a:pt x="1381" y="11289"/>
                    <a:pt x="1528" y="12147"/>
                    <a:pt x="1758" y="13005"/>
                  </a:cubicBezTo>
                  <a:cubicBezTo>
                    <a:pt x="1716" y="12942"/>
                    <a:pt x="1653" y="12880"/>
                    <a:pt x="1611" y="12796"/>
                  </a:cubicBezTo>
                  <a:cubicBezTo>
                    <a:pt x="1214" y="12336"/>
                    <a:pt x="900" y="11812"/>
                    <a:pt x="377" y="11436"/>
                  </a:cubicBezTo>
                  <a:cubicBezTo>
                    <a:pt x="339" y="11411"/>
                    <a:pt x="301" y="11400"/>
                    <a:pt x="265" y="11400"/>
                  </a:cubicBezTo>
                  <a:cubicBezTo>
                    <a:pt x="118" y="11400"/>
                    <a:pt x="0" y="11578"/>
                    <a:pt x="84" y="11729"/>
                  </a:cubicBezTo>
                  <a:cubicBezTo>
                    <a:pt x="440" y="12315"/>
                    <a:pt x="774" y="12901"/>
                    <a:pt x="1193" y="13465"/>
                  </a:cubicBezTo>
                  <a:cubicBezTo>
                    <a:pt x="1437" y="13811"/>
                    <a:pt x="1858" y="14472"/>
                    <a:pt x="2361" y="14472"/>
                  </a:cubicBezTo>
                  <a:cubicBezTo>
                    <a:pt x="2376" y="14472"/>
                    <a:pt x="2391" y="14471"/>
                    <a:pt x="2406" y="14470"/>
                  </a:cubicBezTo>
                  <a:lnTo>
                    <a:pt x="2448" y="14470"/>
                  </a:lnTo>
                  <a:cubicBezTo>
                    <a:pt x="2595" y="14993"/>
                    <a:pt x="2971" y="15453"/>
                    <a:pt x="3327" y="15830"/>
                  </a:cubicBezTo>
                  <a:cubicBezTo>
                    <a:pt x="3662" y="16206"/>
                    <a:pt x="3955" y="16688"/>
                    <a:pt x="4290" y="17064"/>
                  </a:cubicBezTo>
                  <a:cubicBezTo>
                    <a:pt x="4666" y="17483"/>
                    <a:pt x="5022" y="17880"/>
                    <a:pt x="5399" y="18299"/>
                  </a:cubicBezTo>
                  <a:cubicBezTo>
                    <a:pt x="6863" y="19847"/>
                    <a:pt x="8663" y="21019"/>
                    <a:pt x="10441" y="22149"/>
                  </a:cubicBezTo>
                  <a:cubicBezTo>
                    <a:pt x="11362" y="22714"/>
                    <a:pt x="12303" y="23237"/>
                    <a:pt x="13245" y="23739"/>
                  </a:cubicBezTo>
                  <a:cubicBezTo>
                    <a:pt x="14166" y="24220"/>
                    <a:pt x="15107" y="24492"/>
                    <a:pt x="16070" y="24848"/>
                  </a:cubicBezTo>
                  <a:cubicBezTo>
                    <a:pt x="17032" y="25204"/>
                    <a:pt x="17869" y="25580"/>
                    <a:pt x="18936" y="25622"/>
                  </a:cubicBezTo>
                  <a:cubicBezTo>
                    <a:pt x="19334" y="25643"/>
                    <a:pt x="19940" y="25685"/>
                    <a:pt x="20296" y="25831"/>
                  </a:cubicBezTo>
                  <a:cubicBezTo>
                    <a:pt x="20547" y="25936"/>
                    <a:pt x="20777" y="26020"/>
                    <a:pt x="21008" y="26061"/>
                  </a:cubicBezTo>
                  <a:cubicBezTo>
                    <a:pt x="21008" y="26103"/>
                    <a:pt x="21008" y="26124"/>
                    <a:pt x="20987" y="26124"/>
                  </a:cubicBezTo>
                  <a:cubicBezTo>
                    <a:pt x="20819" y="26752"/>
                    <a:pt x="20694" y="27380"/>
                    <a:pt x="20568" y="27986"/>
                  </a:cubicBezTo>
                  <a:cubicBezTo>
                    <a:pt x="20254" y="29367"/>
                    <a:pt x="20045" y="30748"/>
                    <a:pt x="19752" y="32108"/>
                  </a:cubicBezTo>
                  <a:cubicBezTo>
                    <a:pt x="19187" y="34745"/>
                    <a:pt x="18685" y="37569"/>
                    <a:pt x="19355" y="40248"/>
                  </a:cubicBezTo>
                  <a:cubicBezTo>
                    <a:pt x="19402" y="40437"/>
                    <a:pt x="19583" y="40526"/>
                    <a:pt x="19758" y="40526"/>
                  </a:cubicBezTo>
                  <a:cubicBezTo>
                    <a:pt x="19892" y="40526"/>
                    <a:pt x="20023" y="40473"/>
                    <a:pt x="20087" y="40373"/>
                  </a:cubicBezTo>
                  <a:lnTo>
                    <a:pt x="20484" y="40373"/>
                  </a:lnTo>
                  <a:cubicBezTo>
                    <a:pt x="20338" y="40666"/>
                    <a:pt x="20192" y="40959"/>
                    <a:pt x="20087" y="41273"/>
                  </a:cubicBezTo>
                  <a:cubicBezTo>
                    <a:pt x="19919" y="41754"/>
                    <a:pt x="19919" y="42340"/>
                    <a:pt x="19710" y="42800"/>
                  </a:cubicBezTo>
                  <a:cubicBezTo>
                    <a:pt x="19543" y="43156"/>
                    <a:pt x="19396" y="43700"/>
                    <a:pt x="19334" y="44056"/>
                  </a:cubicBezTo>
                  <a:cubicBezTo>
                    <a:pt x="19292" y="44579"/>
                    <a:pt x="18999" y="45060"/>
                    <a:pt x="18978" y="45583"/>
                  </a:cubicBezTo>
                  <a:cubicBezTo>
                    <a:pt x="18936" y="45772"/>
                    <a:pt x="19103" y="45939"/>
                    <a:pt x="19292" y="46002"/>
                  </a:cubicBezTo>
                  <a:cubicBezTo>
                    <a:pt x="19555" y="46069"/>
                    <a:pt x="19819" y="46091"/>
                    <a:pt x="20083" y="46091"/>
                  </a:cubicBezTo>
                  <a:cubicBezTo>
                    <a:pt x="20551" y="46091"/>
                    <a:pt x="21020" y="46023"/>
                    <a:pt x="21489" y="46023"/>
                  </a:cubicBezTo>
                  <a:cubicBezTo>
                    <a:pt x="22137" y="46023"/>
                    <a:pt x="22786" y="46085"/>
                    <a:pt x="23435" y="46127"/>
                  </a:cubicBezTo>
                  <a:cubicBezTo>
                    <a:pt x="23435" y="47906"/>
                    <a:pt x="23414" y="49684"/>
                    <a:pt x="23539" y="51463"/>
                  </a:cubicBezTo>
                  <a:cubicBezTo>
                    <a:pt x="23602" y="52321"/>
                    <a:pt x="23623" y="53199"/>
                    <a:pt x="23728" y="54057"/>
                  </a:cubicBezTo>
                  <a:cubicBezTo>
                    <a:pt x="23811" y="54664"/>
                    <a:pt x="23832" y="55396"/>
                    <a:pt x="24021" y="56024"/>
                  </a:cubicBezTo>
                  <a:cubicBezTo>
                    <a:pt x="23761" y="55929"/>
                    <a:pt x="23476" y="55895"/>
                    <a:pt x="23192" y="55895"/>
                  </a:cubicBezTo>
                  <a:cubicBezTo>
                    <a:pt x="23041" y="55895"/>
                    <a:pt x="22890" y="55905"/>
                    <a:pt x="22744" y="55919"/>
                  </a:cubicBezTo>
                  <a:cubicBezTo>
                    <a:pt x="22033" y="55940"/>
                    <a:pt x="21280" y="56129"/>
                    <a:pt x="20610" y="56443"/>
                  </a:cubicBezTo>
                  <a:cubicBezTo>
                    <a:pt x="19857" y="56819"/>
                    <a:pt x="18601" y="57405"/>
                    <a:pt x="18350" y="58284"/>
                  </a:cubicBezTo>
                  <a:cubicBezTo>
                    <a:pt x="18204" y="58702"/>
                    <a:pt x="18392" y="59184"/>
                    <a:pt x="18831" y="59309"/>
                  </a:cubicBezTo>
                  <a:cubicBezTo>
                    <a:pt x="18976" y="59350"/>
                    <a:pt x="19121" y="59367"/>
                    <a:pt x="19266" y="59367"/>
                  </a:cubicBezTo>
                  <a:cubicBezTo>
                    <a:pt x="19795" y="59367"/>
                    <a:pt x="20322" y="59138"/>
                    <a:pt x="20798" y="58974"/>
                  </a:cubicBezTo>
                  <a:cubicBezTo>
                    <a:pt x="21656" y="58660"/>
                    <a:pt x="22556" y="58430"/>
                    <a:pt x="23414" y="58075"/>
                  </a:cubicBezTo>
                  <a:cubicBezTo>
                    <a:pt x="23937" y="57865"/>
                    <a:pt x="24732" y="57405"/>
                    <a:pt x="24648" y="56756"/>
                  </a:cubicBezTo>
                  <a:cubicBezTo>
                    <a:pt x="24648" y="56715"/>
                    <a:pt x="24648" y="56715"/>
                    <a:pt x="24627" y="56694"/>
                  </a:cubicBezTo>
                  <a:cubicBezTo>
                    <a:pt x="24669" y="56673"/>
                    <a:pt x="24732" y="56610"/>
                    <a:pt x="24753" y="56547"/>
                  </a:cubicBezTo>
                  <a:cubicBezTo>
                    <a:pt x="24941" y="55815"/>
                    <a:pt x="24648" y="54936"/>
                    <a:pt x="24565" y="54204"/>
                  </a:cubicBezTo>
                  <a:cubicBezTo>
                    <a:pt x="24439" y="53304"/>
                    <a:pt x="24418" y="52383"/>
                    <a:pt x="24334" y="51463"/>
                  </a:cubicBezTo>
                  <a:cubicBezTo>
                    <a:pt x="24167" y="49705"/>
                    <a:pt x="24167" y="47968"/>
                    <a:pt x="24167" y="46190"/>
                  </a:cubicBezTo>
                  <a:cubicBezTo>
                    <a:pt x="24313" y="46190"/>
                    <a:pt x="24439" y="46211"/>
                    <a:pt x="24544" y="46211"/>
                  </a:cubicBezTo>
                  <a:cubicBezTo>
                    <a:pt x="25138" y="46247"/>
                    <a:pt x="25732" y="46265"/>
                    <a:pt x="26325" y="46265"/>
                  </a:cubicBezTo>
                  <a:cubicBezTo>
                    <a:pt x="27822" y="46265"/>
                    <a:pt x="29316" y="46146"/>
                    <a:pt x="30800" y="45876"/>
                  </a:cubicBezTo>
                  <a:cubicBezTo>
                    <a:pt x="31783" y="45688"/>
                    <a:pt x="32620" y="45269"/>
                    <a:pt x="33478" y="44746"/>
                  </a:cubicBezTo>
                  <a:cubicBezTo>
                    <a:pt x="34252" y="44307"/>
                    <a:pt x="35005" y="43888"/>
                    <a:pt x="35759" y="43428"/>
                  </a:cubicBezTo>
                  <a:cubicBezTo>
                    <a:pt x="35759" y="43470"/>
                    <a:pt x="35780" y="43470"/>
                    <a:pt x="35780" y="43491"/>
                  </a:cubicBezTo>
                  <a:cubicBezTo>
                    <a:pt x="36449" y="44160"/>
                    <a:pt x="37014" y="44872"/>
                    <a:pt x="37705" y="45520"/>
                  </a:cubicBezTo>
                  <a:cubicBezTo>
                    <a:pt x="38458" y="46253"/>
                    <a:pt x="39232" y="46943"/>
                    <a:pt x="40048" y="47613"/>
                  </a:cubicBezTo>
                  <a:cubicBezTo>
                    <a:pt x="40864" y="48303"/>
                    <a:pt x="41617" y="49057"/>
                    <a:pt x="42412" y="49768"/>
                  </a:cubicBezTo>
                  <a:cubicBezTo>
                    <a:pt x="43040" y="50333"/>
                    <a:pt x="43814" y="50793"/>
                    <a:pt x="44233" y="51546"/>
                  </a:cubicBezTo>
                  <a:cubicBezTo>
                    <a:pt x="44308" y="51690"/>
                    <a:pt x="44422" y="51749"/>
                    <a:pt x="44539" y="51749"/>
                  </a:cubicBezTo>
                  <a:cubicBezTo>
                    <a:pt x="44745" y="51749"/>
                    <a:pt x="44959" y="51564"/>
                    <a:pt x="44986" y="51337"/>
                  </a:cubicBezTo>
                  <a:cubicBezTo>
                    <a:pt x="45028" y="51149"/>
                    <a:pt x="45028" y="51002"/>
                    <a:pt x="45028" y="50814"/>
                  </a:cubicBezTo>
                  <a:cubicBezTo>
                    <a:pt x="45073" y="50905"/>
                    <a:pt x="45162" y="50973"/>
                    <a:pt x="45263" y="50973"/>
                  </a:cubicBezTo>
                  <a:cubicBezTo>
                    <a:pt x="45302" y="50973"/>
                    <a:pt x="45343" y="50963"/>
                    <a:pt x="45384" y="50940"/>
                  </a:cubicBezTo>
                  <a:cubicBezTo>
                    <a:pt x="46513" y="50542"/>
                    <a:pt x="47036" y="49140"/>
                    <a:pt x="47183" y="48031"/>
                  </a:cubicBezTo>
                  <a:cubicBezTo>
                    <a:pt x="47288" y="47278"/>
                    <a:pt x="47371" y="46211"/>
                    <a:pt x="46764" y="45625"/>
                  </a:cubicBezTo>
                  <a:cubicBezTo>
                    <a:pt x="46584" y="45454"/>
                    <a:pt x="46390" y="45383"/>
                    <a:pt x="46192" y="45383"/>
                  </a:cubicBezTo>
                  <a:cubicBezTo>
                    <a:pt x="45470" y="45383"/>
                    <a:pt x="44705" y="46330"/>
                    <a:pt x="44442" y="46839"/>
                  </a:cubicBezTo>
                  <a:cubicBezTo>
                    <a:pt x="44191" y="47383"/>
                    <a:pt x="44044" y="48010"/>
                    <a:pt x="44023" y="48617"/>
                  </a:cubicBezTo>
                  <a:cubicBezTo>
                    <a:pt x="44003" y="49140"/>
                    <a:pt x="44107" y="49663"/>
                    <a:pt x="44149" y="50186"/>
                  </a:cubicBezTo>
                  <a:cubicBezTo>
                    <a:pt x="43877" y="49914"/>
                    <a:pt x="43584" y="49705"/>
                    <a:pt x="43270" y="49454"/>
                  </a:cubicBezTo>
                  <a:cubicBezTo>
                    <a:pt x="42454" y="48764"/>
                    <a:pt x="41701" y="48031"/>
                    <a:pt x="40906" y="47341"/>
                  </a:cubicBezTo>
                  <a:cubicBezTo>
                    <a:pt x="40132" y="46629"/>
                    <a:pt x="39316" y="45981"/>
                    <a:pt x="38542" y="45269"/>
                  </a:cubicBezTo>
                  <a:cubicBezTo>
                    <a:pt x="37767" y="44558"/>
                    <a:pt x="37119" y="43784"/>
                    <a:pt x="36386" y="43051"/>
                  </a:cubicBezTo>
                  <a:cubicBezTo>
                    <a:pt x="36993" y="42675"/>
                    <a:pt x="37537" y="42319"/>
                    <a:pt x="38018" y="41712"/>
                  </a:cubicBezTo>
                  <a:cubicBezTo>
                    <a:pt x="38144" y="41524"/>
                    <a:pt x="38437" y="41398"/>
                    <a:pt x="38583" y="41231"/>
                  </a:cubicBezTo>
                  <a:cubicBezTo>
                    <a:pt x="38751" y="41085"/>
                    <a:pt x="38855" y="40896"/>
                    <a:pt x="38897" y="40708"/>
                  </a:cubicBezTo>
                  <a:cubicBezTo>
                    <a:pt x="39274" y="40394"/>
                    <a:pt x="39588" y="40038"/>
                    <a:pt x="40006" y="39808"/>
                  </a:cubicBezTo>
                  <a:cubicBezTo>
                    <a:pt x="40236" y="39662"/>
                    <a:pt x="40341" y="39243"/>
                    <a:pt x="40111" y="39076"/>
                  </a:cubicBezTo>
                  <a:cubicBezTo>
                    <a:pt x="39839" y="38867"/>
                    <a:pt x="39588" y="38720"/>
                    <a:pt x="39378" y="38448"/>
                  </a:cubicBezTo>
                  <a:cubicBezTo>
                    <a:pt x="39169" y="38176"/>
                    <a:pt x="38897" y="37988"/>
                    <a:pt x="38688" y="37716"/>
                  </a:cubicBezTo>
                  <a:cubicBezTo>
                    <a:pt x="38479" y="37423"/>
                    <a:pt x="38290" y="37109"/>
                    <a:pt x="38018" y="36879"/>
                  </a:cubicBezTo>
                  <a:cubicBezTo>
                    <a:pt x="37746" y="36628"/>
                    <a:pt x="37453" y="36419"/>
                    <a:pt x="37307" y="36147"/>
                  </a:cubicBezTo>
                  <a:cubicBezTo>
                    <a:pt x="37663" y="35728"/>
                    <a:pt x="37830" y="34933"/>
                    <a:pt x="37516" y="34494"/>
                  </a:cubicBezTo>
                  <a:cubicBezTo>
                    <a:pt x="37443" y="34384"/>
                    <a:pt x="37341" y="34331"/>
                    <a:pt x="37236" y="34331"/>
                  </a:cubicBezTo>
                  <a:cubicBezTo>
                    <a:pt x="37161" y="34331"/>
                    <a:pt x="37084" y="34358"/>
                    <a:pt x="37014" y="34410"/>
                  </a:cubicBezTo>
                  <a:cubicBezTo>
                    <a:pt x="36909" y="33678"/>
                    <a:pt x="36575" y="32945"/>
                    <a:pt x="36177" y="32339"/>
                  </a:cubicBezTo>
                  <a:cubicBezTo>
                    <a:pt x="35570" y="31397"/>
                    <a:pt x="35110" y="30351"/>
                    <a:pt x="34524" y="29388"/>
                  </a:cubicBezTo>
                  <a:cubicBezTo>
                    <a:pt x="33959" y="28447"/>
                    <a:pt x="33373" y="27484"/>
                    <a:pt x="32808" y="26543"/>
                  </a:cubicBezTo>
                  <a:cubicBezTo>
                    <a:pt x="32536" y="26124"/>
                    <a:pt x="32285" y="25706"/>
                    <a:pt x="31971" y="25329"/>
                  </a:cubicBezTo>
                  <a:cubicBezTo>
                    <a:pt x="31804" y="25162"/>
                    <a:pt x="31679" y="24953"/>
                    <a:pt x="31553" y="24764"/>
                  </a:cubicBezTo>
                  <a:cubicBezTo>
                    <a:pt x="31587" y="24760"/>
                    <a:pt x="31621" y="24758"/>
                    <a:pt x="31655" y="24758"/>
                  </a:cubicBezTo>
                  <a:cubicBezTo>
                    <a:pt x="32098" y="24758"/>
                    <a:pt x="32630" y="25104"/>
                    <a:pt x="33018" y="25162"/>
                  </a:cubicBezTo>
                  <a:cubicBezTo>
                    <a:pt x="33237" y="25180"/>
                    <a:pt x="33456" y="25189"/>
                    <a:pt x="33673" y="25189"/>
                  </a:cubicBezTo>
                  <a:cubicBezTo>
                    <a:pt x="34221" y="25189"/>
                    <a:pt x="34765" y="25129"/>
                    <a:pt x="35319" y="24994"/>
                  </a:cubicBezTo>
                  <a:cubicBezTo>
                    <a:pt x="36826" y="24681"/>
                    <a:pt x="38311" y="23906"/>
                    <a:pt x="39692" y="23195"/>
                  </a:cubicBezTo>
                  <a:cubicBezTo>
                    <a:pt x="41094" y="22442"/>
                    <a:pt x="42371" y="21458"/>
                    <a:pt x="43626" y="20454"/>
                  </a:cubicBezTo>
                  <a:cubicBezTo>
                    <a:pt x="44254" y="19952"/>
                    <a:pt x="44881" y="19429"/>
                    <a:pt x="45509" y="18885"/>
                  </a:cubicBezTo>
                  <a:cubicBezTo>
                    <a:pt x="45969" y="18508"/>
                    <a:pt x="46451" y="18194"/>
                    <a:pt x="46848" y="17776"/>
                  </a:cubicBezTo>
                  <a:cubicBezTo>
                    <a:pt x="46911" y="17823"/>
                    <a:pt x="46985" y="17846"/>
                    <a:pt x="47063" y="17846"/>
                  </a:cubicBezTo>
                  <a:cubicBezTo>
                    <a:pt x="47089" y="17846"/>
                    <a:pt x="47115" y="17844"/>
                    <a:pt x="47141" y="17838"/>
                  </a:cubicBezTo>
                  <a:cubicBezTo>
                    <a:pt x="47434" y="17776"/>
                    <a:pt x="47581" y="17546"/>
                    <a:pt x="47685" y="17274"/>
                  </a:cubicBezTo>
                  <a:cubicBezTo>
                    <a:pt x="48689" y="17148"/>
                    <a:pt x="49757" y="16416"/>
                    <a:pt x="50091" y="15558"/>
                  </a:cubicBezTo>
                  <a:cubicBezTo>
                    <a:pt x="50179" y="15400"/>
                    <a:pt x="49988" y="15198"/>
                    <a:pt x="49800" y="15198"/>
                  </a:cubicBezTo>
                  <a:cubicBezTo>
                    <a:pt x="49764" y="15198"/>
                    <a:pt x="49728" y="15206"/>
                    <a:pt x="49694" y="15223"/>
                  </a:cubicBezTo>
                  <a:cubicBezTo>
                    <a:pt x="49045" y="15453"/>
                    <a:pt x="48585" y="15997"/>
                    <a:pt x="47957" y="16290"/>
                  </a:cubicBezTo>
                  <a:cubicBezTo>
                    <a:pt x="48104" y="15579"/>
                    <a:pt x="48271" y="14909"/>
                    <a:pt x="48229" y="14177"/>
                  </a:cubicBezTo>
                  <a:cubicBezTo>
                    <a:pt x="48229" y="13957"/>
                    <a:pt x="48072" y="13847"/>
                    <a:pt x="47913" y="13847"/>
                  </a:cubicBezTo>
                  <a:cubicBezTo>
                    <a:pt x="47753" y="13847"/>
                    <a:pt x="47591" y="13957"/>
                    <a:pt x="47581" y="14177"/>
                  </a:cubicBezTo>
                  <a:cubicBezTo>
                    <a:pt x="47539" y="14867"/>
                    <a:pt x="47350" y="15558"/>
                    <a:pt x="47141" y="16206"/>
                  </a:cubicBezTo>
                  <a:cubicBezTo>
                    <a:pt x="47099" y="16269"/>
                    <a:pt x="47099" y="16311"/>
                    <a:pt x="47078" y="16395"/>
                  </a:cubicBezTo>
                  <a:cubicBezTo>
                    <a:pt x="46660" y="16227"/>
                    <a:pt x="46513" y="15683"/>
                    <a:pt x="46492" y="15223"/>
                  </a:cubicBezTo>
                  <a:cubicBezTo>
                    <a:pt x="46472" y="14930"/>
                    <a:pt x="46241" y="14784"/>
                    <a:pt x="46019" y="14784"/>
                  </a:cubicBezTo>
                  <a:cubicBezTo>
                    <a:pt x="45797" y="14784"/>
                    <a:pt x="45582" y="14930"/>
                    <a:pt x="45593" y="15223"/>
                  </a:cubicBezTo>
                  <a:cubicBezTo>
                    <a:pt x="45593" y="16081"/>
                    <a:pt x="45907" y="16876"/>
                    <a:pt x="46660" y="17232"/>
                  </a:cubicBezTo>
                  <a:cubicBezTo>
                    <a:pt x="46137" y="17546"/>
                    <a:pt x="45656" y="17776"/>
                    <a:pt x="45153" y="18152"/>
                  </a:cubicBezTo>
                  <a:cubicBezTo>
                    <a:pt x="44526" y="18613"/>
                    <a:pt x="43940" y="19136"/>
                    <a:pt x="43354" y="19617"/>
                  </a:cubicBezTo>
                  <a:cubicBezTo>
                    <a:pt x="42036" y="20663"/>
                    <a:pt x="40676" y="21647"/>
                    <a:pt x="39211" y="22442"/>
                  </a:cubicBezTo>
                  <a:cubicBezTo>
                    <a:pt x="37809" y="23216"/>
                    <a:pt x="36261" y="23906"/>
                    <a:pt x="34671" y="24241"/>
                  </a:cubicBezTo>
                  <a:cubicBezTo>
                    <a:pt x="34315" y="24314"/>
                    <a:pt x="33959" y="24351"/>
                    <a:pt x="33609" y="24351"/>
                  </a:cubicBezTo>
                  <a:cubicBezTo>
                    <a:pt x="33258" y="24351"/>
                    <a:pt x="32913" y="24314"/>
                    <a:pt x="32578" y="24241"/>
                  </a:cubicBezTo>
                  <a:cubicBezTo>
                    <a:pt x="33541" y="23781"/>
                    <a:pt x="34482" y="23237"/>
                    <a:pt x="35257" y="22609"/>
                  </a:cubicBezTo>
                  <a:cubicBezTo>
                    <a:pt x="36052" y="22023"/>
                    <a:pt x="36763" y="21123"/>
                    <a:pt x="37244" y="20287"/>
                  </a:cubicBezTo>
                  <a:cubicBezTo>
                    <a:pt x="37516" y="19847"/>
                    <a:pt x="37705" y="19366"/>
                    <a:pt x="37914" y="18906"/>
                  </a:cubicBezTo>
                  <a:cubicBezTo>
                    <a:pt x="38123" y="18382"/>
                    <a:pt x="38437" y="17901"/>
                    <a:pt x="38688" y="17399"/>
                  </a:cubicBezTo>
                  <a:cubicBezTo>
                    <a:pt x="39378" y="16123"/>
                    <a:pt x="39588" y="14721"/>
                    <a:pt x="39420" y="13298"/>
                  </a:cubicBezTo>
                  <a:cubicBezTo>
                    <a:pt x="39525" y="13256"/>
                    <a:pt x="39609" y="13152"/>
                    <a:pt x="39609" y="12984"/>
                  </a:cubicBezTo>
                  <a:cubicBezTo>
                    <a:pt x="39609" y="12545"/>
                    <a:pt x="39420" y="12147"/>
                    <a:pt x="39169" y="11833"/>
                  </a:cubicBezTo>
                  <a:cubicBezTo>
                    <a:pt x="39086" y="11540"/>
                    <a:pt x="39002" y="11289"/>
                    <a:pt x="38897" y="10996"/>
                  </a:cubicBezTo>
                  <a:lnTo>
                    <a:pt x="38814" y="10766"/>
                  </a:lnTo>
                  <a:lnTo>
                    <a:pt x="38814" y="10766"/>
                  </a:lnTo>
                  <a:cubicBezTo>
                    <a:pt x="39839" y="11331"/>
                    <a:pt x="40948" y="11792"/>
                    <a:pt x="42036" y="12043"/>
                  </a:cubicBezTo>
                  <a:cubicBezTo>
                    <a:pt x="42935" y="12252"/>
                    <a:pt x="43835" y="12440"/>
                    <a:pt x="44756" y="12482"/>
                  </a:cubicBezTo>
                  <a:cubicBezTo>
                    <a:pt x="44965" y="12503"/>
                    <a:pt x="45200" y="12522"/>
                    <a:pt x="45439" y="12522"/>
                  </a:cubicBezTo>
                  <a:cubicBezTo>
                    <a:pt x="45918" y="12522"/>
                    <a:pt x="46416" y="12447"/>
                    <a:pt x="46764" y="12168"/>
                  </a:cubicBezTo>
                  <a:cubicBezTo>
                    <a:pt x="47664" y="11499"/>
                    <a:pt x="46492" y="10683"/>
                    <a:pt x="45886" y="10390"/>
                  </a:cubicBezTo>
                  <a:cubicBezTo>
                    <a:pt x="45363" y="10139"/>
                    <a:pt x="44840" y="9867"/>
                    <a:pt x="44337" y="9616"/>
                  </a:cubicBezTo>
                  <a:cubicBezTo>
                    <a:pt x="44254" y="9595"/>
                    <a:pt x="44191" y="9532"/>
                    <a:pt x="44128" y="9511"/>
                  </a:cubicBezTo>
                  <a:lnTo>
                    <a:pt x="44442" y="9511"/>
                  </a:lnTo>
                  <a:cubicBezTo>
                    <a:pt x="45174" y="9490"/>
                    <a:pt x="46346" y="9448"/>
                    <a:pt x="46430" y="8507"/>
                  </a:cubicBezTo>
                  <a:cubicBezTo>
                    <a:pt x="46492" y="7983"/>
                    <a:pt x="45969" y="7628"/>
                    <a:pt x="45572" y="7439"/>
                  </a:cubicBezTo>
                  <a:cubicBezTo>
                    <a:pt x="45363" y="7335"/>
                    <a:pt x="45132" y="7251"/>
                    <a:pt x="44860" y="7209"/>
                  </a:cubicBezTo>
                  <a:cubicBezTo>
                    <a:pt x="44463" y="7126"/>
                    <a:pt x="44086" y="6979"/>
                    <a:pt x="43668" y="6895"/>
                  </a:cubicBezTo>
                  <a:cubicBezTo>
                    <a:pt x="43207" y="6812"/>
                    <a:pt x="42768" y="6770"/>
                    <a:pt x="42350" y="6728"/>
                  </a:cubicBezTo>
                  <a:cubicBezTo>
                    <a:pt x="42538" y="6665"/>
                    <a:pt x="42726" y="6519"/>
                    <a:pt x="42935" y="6414"/>
                  </a:cubicBezTo>
                  <a:cubicBezTo>
                    <a:pt x="43605" y="6058"/>
                    <a:pt x="44316" y="5766"/>
                    <a:pt x="44986" y="5410"/>
                  </a:cubicBezTo>
                  <a:cubicBezTo>
                    <a:pt x="45467" y="5138"/>
                    <a:pt x="45907" y="4803"/>
                    <a:pt x="46116" y="4301"/>
                  </a:cubicBezTo>
                  <a:cubicBezTo>
                    <a:pt x="46346" y="3757"/>
                    <a:pt x="45823" y="3317"/>
                    <a:pt x="45363" y="3150"/>
                  </a:cubicBezTo>
                  <a:cubicBezTo>
                    <a:pt x="45083" y="3070"/>
                    <a:pt x="44779" y="3043"/>
                    <a:pt x="44474" y="3043"/>
                  </a:cubicBezTo>
                  <a:cubicBezTo>
                    <a:pt x="44141" y="3043"/>
                    <a:pt x="43806" y="3075"/>
                    <a:pt x="43500" y="3108"/>
                  </a:cubicBezTo>
                  <a:cubicBezTo>
                    <a:pt x="42580" y="3150"/>
                    <a:pt x="41701" y="3317"/>
                    <a:pt x="40843" y="3631"/>
                  </a:cubicBezTo>
                  <a:cubicBezTo>
                    <a:pt x="39274" y="4196"/>
                    <a:pt x="37705" y="5075"/>
                    <a:pt x="36805" y="6498"/>
                  </a:cubicBezTo>
                  <a:cubicBezTo>
                    <a:pt x="36604" y="6828"/>
                    <a:pt x="36886" y="7129"/>
                    <a:pt x="37171" y="7129"/>
                  </a:cubicBezTo>
                  <a:cubicBezTo>
                    <a:pt x="37301" y="7129"/>
                    <a:pt x="37431" y="7067"/>
                    <a:pt x="37516" y="6916"/>
                  </a:cubicBezTo>
                  <a:cubicBezTo>
                    <a:pt x="38270" y="5703"/>
                    <a:pt x="39588" y="5033"/>
                    <a:pt x="40864" y="4489"/>
                  </a:cubicBezTo>
                  <a:cubicBezTo>
                    <a:pt x="41850" y="4074"/>
                    <a:pt x="42992" y="3902"/>
                    <a:pt x="44092" y="3902"/>
                  </a:cubicBezTo>
                  <a:cubicBezTo>
                    <a:pt x="44323" y="3902"/>
                    <a:pt x="44552" y="3910"/>
                    <a:pt x="44777" y="3924"/>
                  </a:cubicBezTo>
                  <a:cubicBezTo>
                    <a:pt x="44860" y="3924"/>
                    <a:pt x="45258" y="3945"/>
                    <a:pt x="45279" y="4029"/>
                  </a:cubicBezTo>
                  <a:cubicBezTo>
                    <a:pt x="45342" y="4134"/>
                    <a:pt x="44923" y="4385"/>
                    <a:pt x="44860" y="4447"/>
                  </a:cubicBezTo>
                  <a:cubicBezTo>
                    <a:pt x="44442" y="4698"/>
                    <a:pt x="44003" y="4866"/>
                    <a:pt x="43563" y="5075"/>
                  </a:cubicBezTo>
                  <a:cubicBezTo>
                    <a:pt x="42977" y="5347"/>
                    <a:pt x="42266" y="5870"/>
                    <a:pt x="41638" y="5912"/>
                  </a:cubicBezTo>
                  <a:cubicBezTo>
                    <a:pt x="41052" y="5933"/>
                    <a:pt x="40487" y="6142"/>
                    <a:pt x="40027" y="6498"/>
                  </a:cubicBezTo>
                  <a:cubicBezTo>
                    <a:pt x="39860" y="6644"/>
                    <a:pt x="39839" y="6875"/>
                    <a:pt x="39860" y="7063"/>
                  </a:cubicBezTo>
                  <a:cubicBezTo>
                    <a:pt x="40048" y="7858"/>
                    <a:pt x="41596" y="7795"/>
                    <a:pt x="42203" y="7837"/>
                  </a:cubicBezTo>
                  <a:cubicBezTo>
                    <a:pt x="43166" y="7942"/>
                    <a:pt x="44149" y="8067"/>
                    <a:pt x="44986" y="8444"/>
                  </a:cubicBezTo>
                  <a:cubicBezTo>
                    <a:pt x="44630" y="8507"/>
                    <a:pt x="44233" y="8548"/>
                    <a:pt x="43877" y="8548"/>
                  </a:cubicBezTo>
                  <a:cubicBezTo>
                    <a:pt x="43505" y="8548"/>
                    <a:pt x="43060" y="8490"/>
                    <a:pt x="42632" y="8490"/>
                  </a:cubicBezTo>
                  <a:cubicBezTo>
                    <a:pt x="42338" y="8490"/>
                    <a:pt x="42053" y="8517"/>
                    <a:pt x="41806" y="8611"/>
                  </a:cubicBezTo>
                  <a:cubicBezTo>
                    <a:pt x="41513" y="8716"/>
                    <a:pt x="41303" y="9071"/>
                    <a:pt x="41492" y="9385"/>
                  </a:cubicBezTo>
                  <a:cubicBezTo>
                    <a:pt x="41743" y="9741"/>
                    <a:pt x="42099" y="9867"/>
                    <a:pt x="42517" y="9971"/>
                  </a:cubicBezTo>
                  <a:cubicBezTo>
                    <a:pt x="43166" y="10139"/>
                    <a:pt x="43731" y="10494"/>
                    <a:pt x="44337" y="10808"/>
                  </a:cubicBezTo>
                  <a:cubicBezTo>
                    <a:pt x="44714" y="10996"/>
                    <a:pt x="45070" y="11164"/>
                    <a:pt x="45446" y="11331"/>
                  </a:cubicBezTo>
                  <a:cubicBezTo>
                    <a:pt x="45572" y="11415"/>
                    <a:pt x="45718" y="11478"/>
                    <a:pt x="45865" y="11540"/>
                  </a:cubicBezTo>
                  <a:cubicBezTo>
                    <a:pt x="45802" y="11554"/>
                    <a:pt x="45737" y="11559"/>
                    <a:pt x="45675" y="11559"/>
                  </a:cubicBezTo>
                  <a:cubicBezTo>
                    <a:pt x="45551" y="11559"/>
                    <a:pt x="45439" y="11540"/>
                    <a:pt x="45384" y="11540"/>
                  </a:cubicBezTo>
                  <a:cubicBezTo>
                    <a:pt x="44986" y="11540"/>
                    <a:pt x="44609" y="11520"/>
                    <a:pt x="44233" y="11436"/>
                  </a:cubicBezTo>
                  <a:cubicBezTo>
                    <a:pt x="43459" y="11310"/>
                    <a:pt x="42663" y="11122"/>
                    <a:pt x="41910" y="10871"/>
                  </a:cubicBezTo>
                  <a:cubicBezTo>
                    <a:pt x="40655" y="10432"/>
                    <a:pt x="39420" y="9867"/>
                    <a:pt x="38228" y="9281"/>
                  </a:cubicBezTo>
                  <a:cubicBezTo>
                    <a:pt x="38060" y="8883"/>
                    <a:pt x="37872" y="8507"/>
                    <a:pt x="37725" y="8151"/>
                  </a:cubicBezTo>
                  <a:cubicBezTo>
                    <a:pt x="37516" y="7711"/>
                    <a:pt x="37077" y="7398"/>
                    <a:pt x="36826" y="6979"/>
                  </a:cubicBezTo>
                  <a:cubicBezTo>
                    <a:pt x="36554" y="6498"/>
                    <a:pt x="36282" y="6058"/>
                    <a:pt x="35926" y="5640"/>
                  </a:cubicBezTo>
                  <a:cubicBezTo>
                    <a:pt x="35821" y="5535"/>
                    <a:pt x="35717" y="5473"/>
                    <a:pt x="35612" y="5473"/>
                  </a:cubicBezTo>
                  <a:cubicBezTo>
                    <a:pt x="34880" y="4573"/>
                    <a:pt x="33792" y="3799"/>
                    <a:pt x="32829" y="3338"/>
                  </a:cubicBezTo>
                  <a:cubicBezTo>
                    <a:pt x="31114" y="2439"/>
                    <a:pt x="29293" y="1811"/>
                    <a:pt x="27368" y="1644"/>
                  </a:cubicBezTo>
                  <a:cubicBezTo>
                    <a:pt x="26723" y="1582"/>
                    <a:pt x="26065" y="1554"/>
                    <a:pt x="25402" y="1554"/>
                  </a:cubicBezTo>
                  <a:cubicBezTo>
                    <a:pt x="24024" y="1554"/>
                    <a:pt x="22629" y="1676"/>
                    <a:pt x="21300" y="1874"/>
                  </a:cubicBezTo>
                  <a:cubicBezTo>
                    <a:pt x="20233" y="2020"/>
                    <a:pt x="19229" y="2334"/>
                    <a:pt x="18246" y="2711"/>
                  </a:cubicBezTo>
                  <a:cubicBezTo>
                    <a:pt x="17890" y="2836"/>
                    <a:pt x="17555" y="3004"/>
                    <a:pt x="17220" y="3150"/>
                  </a:cubicBezTo>
                  <a:cubicBezTo>
                    <a:pt x="16823" y="3338"/>
                    <a:pt x="16572" y="3778"/>
                    <a:pt x="16111" y="3862"/>
                  </a:cubicBezTo>
                  <a:cubicBezTo>
                    <a:pt x="16049" y="3862"/>
                    <a:pt x="15986" y="3945"/>
                    <a:pt x="15986" y="4008"/>
                  </a:cubicBezTo>
                  <a:cubicBezTo>
                    <a:pt x="16007" y="4259"/>
                    <a:pt x="16090" y="4322"/>
                    <a:pt x="16321" y="4322"/>
                  </a:cubicBezTo>
                  <a:cubicBezTo>
                    <a:pt x="16467" y="4322"/>
                    <a:pt x="16488" y="4196"/>
                    <a:pt x="16467" y="4113"/>
                  </a:cubicBezTo>
                  <a:cubicBezTo>
                    <a:pt x="16906" y="3966"/>
                    <a:pt x="17262" y="3631"/>
                    <a:pt x="17723" y="3464"/>
                  </a:cubicBezTo>
                  <a:cubicBezTo>
                    <a:pt x="18601" y="3171"/>
                    <a:pt x="19459" y="2857"/>
                    <a:pt x="20380" y="2690"/>
                  </a:cubicBezTo>
                  <a:cubicBezTo>
                    <a:pt x="22014" y="2366"/>
                    <a:pt x="23731" y="2306"/>
                    <a:pt x="25407" y="2306"/>
                  </a:cubicBezTo>
                  <a:cubicBezTo>
                    <a:pt x="25791" y="2306"/>
                    <a:pt x="26174" y="2309"/>
                    <a:pt x="26552" y="2313"/>
                  </a:cubicBezTo>
                  <a:cubicBezTo>
                    <a:pt x="27933" y="2334"/>
                    <a:pt x="29293" y="2648"/>
                    <a:pt x="30611" y="3129"/>
                  </a:cubicBezTo>
                  <a:cubicBezTo>
                    <a:pt x="30549" y="3213"/>
                    <a:pt x="30549" y="3276"/>
                    <a:pt x="30591" y="3422"/>
                  </a:cubicBezTo>
                  <a:cubicBezTo>
                    <a:pt x="30904" y="4426"/>
                    <a:pt x="31176" y="5473"/>
                    <a:pt x="31386" y="6561"/>
                  </a:cubicBezTo>
                  <a:cubicBezTo>
                    <a:pt x="31532" y="7126"/>
                    <a:pt x="31595" y="7732"/>
                    <a:pt x="31658" y="8297"/>
                  </a:cubicBezTo>
                  <a:lnTo>
                    <a:pt x="31658" y="8402"/>
                  </a:lnTo>
                  <a:cubicBezTo>
                    <a:pt x="30632" y="8193"/>
                    <a:pt x="29565" y="8046"/>
                    <a:pt x="28519" y="7942"/>
                  </a:cubicBezTo>
                  <a:cubicBezTo>
                    <a:pt x="28540" y="7774"/>
                    <a:pt x="28561" y="7628"/>
                    <a:pt x="28603" y="7502"/>
                  </a:cubicBezTo>
                  <a:cubicBezTo>
                    <a:pt x="28707" y="7021"/>
                    <a:pt x="28749" y="6519"/>
                    <a:pt x="28749" y="6058"/>
                  </a:cubicBezTo>
                  <a:cubicBezTo>
                    <a:pt x="28749" y="5117"/>
                    <a:pt x="28938" y="3966"/>
                    <a:pt x="28561" y="3066"/>
                  </a:cubicBezTo>
                  <a:cubicBezTo>
                    <a:pt x="28495" y="2902"/>
                    <a:pt x="28352" y="2831"/>
                    <a:pt x="28213" y="2831"/>
                  </a:cubicBezTo>
                  <a:cubicBezTo>
                    <a:pt x="27997" y="2831"/>
                    <a:pt x="27790" y="3001"/>
                    <a:pt x="27891" y="3255"/>
                  </a:cubicBezTo>
                  <a:cubicBezTo>
                    <a:pt x="28226" y="4071"/>
                    <a:pt x="28038" y="5201"/>
                    <a:pt x="28038" y="6058"/>
                  </a:cubicBezTo>
                  <a:cubicBezTo>
                    <a:pt x="28038" y="6561"/>
                    <a:pt x="27975" y="7021"/>
                    <a:pt x="27870" y="7523"/>
                  </a:cubicBezTo>
                  <a:lnTo>
                    <a:pt x="27787" y="7921"/>
                  </a:lnTo>
                  <a:cubicBezTo>
                    <a:pt x="27598" y="7921"/>
                    <a:pt x="27410" y="7900"/>
                    <a:pt x="27243" y="7900"/>
                  </a:cubicBezTo>
                  <a:cubicBezTo>
                    <a:pt x="26776" y="7874"/>
                    <a:pt x="26308" y="7864"/>
                    <a:pt x="25842" y="7864"/>
                  </a:cubicBezTo>
                  <a:cubicBezTo>
                    <a:pt x="24804" y="7864"/>
                    <a:pt x="23769" y="7913"/>
                    <a:pt x="22744" y="7942"/>
                  </a:cubicBezTo>
                  <a:cubicBezTo>
                    <a:pt x="22786" y="7816"/>
                    <a:pt x="22765" y="7691"/>
                    <a:pt x="22681" y="7586"/>
                  </a:cubicBezTo>
                  <a:cubicBezTo>
                    <a:pt x="22702" y="7481"/>
                    <a:pt x="22744" y="7398"/>
                    <a:pt x="22765" y="7293"/>
                  </a:cubicBezTo>
                  <a:cubicBezTo>
                    <a:pt x="22807" y="7063"/>
                    <a:pt x="22912" y="6791"/>
                    <a:pt x="22995" y="6665"/>
                  </a:cubicBezTo>
                  <a:cubicBezTo>
                    <a:pt x="23246" y="6226"/>
                    <a:pt x="23330" y="5556"/>
                    <a:pt x="23560" y="5096"/>
                  </a:cubicBezTo>
                  <a:cubicBezTo>
                    <a:pt x="23832" y="4510"/>
                    <a:pt x="24167" y="3966"/>
                    <a:pt x="24606" y="3527"/>
                  </a:cubicBezTo>
                  <a:cubicBezTo>
                    <a:pt x="24899" y="3234"/>
                    <a:pt x="24623" y="2828"/>
                    <a:pt x="24309" y="2828"/>
                  </a:cubicBezTo>
                  <a:cubicBezTo>
                    <a:pt x="24219" y="2828"/>
                    <a:pt x="24126" y="2861"/>
                    <a:pt x="24041" y="2941"/>
                  </a:cubicBezTo>
                  <a:cubicBezTo>
                    <a:pt x="23539" y="3443"/>
                    <a:pt x="23142" y="4050"/>
                    <a:pt x="22828" y="4678"/>
                  </a:cubicBezTo>
                  <a:cubicBezTo>
                    <a:pt x="22577" y="5201"/>
                    <a:pt x="22472" y="5870"/>
                    <a:pt x="22200" y="6330"/>
                  </a:cubicBezTo>
                  <a:cubicBezTo>
                    <a:pt x="21991" y="6665"/>
                    <a:pt x="21656" y="7502"/>
                    <a:pt x="21844" y="7963"/>
                  </a:cubicBezTo>
                  <a:cubicBezTo>
                    <a:pt x="20526" y="8025"/>
                    <a:pt x="19208" y="8130"/>
                    <a:pt x="17890" y="8276"/>
                  </a:cubicBezTo>
                  <a:cubicBezTo>
                    <a:pt x="17534" y="8318"/>
                    <a:pt x="17179" y="8360"/>
                    <a:pt x="16844" y="8444"/>
                  </a:cubicBezTo>
                  <a:cubicBezTo>
                    <a:pt x="16927" y="7753"/>
                    <a:pt x="17283" y="7084"/>
                    <a:pt x="17597" y="6456"/>
                  </a:cubicBezTo>
                  <a:cubicBezTo>
                    <a:pt x="17806" y="6038"/>
                    <a:pt x="18015" y="5598"/>
                    <a:pt x="18267" y="5180"/>
                  </a:cubicBezTo>
                  <a:cubicBezTo>
                    <a:pt x="18518" y="4698"/>
                    <a:pt x="19020" y="3610"/>
                    <a:pt x="19627" y="3464"/>
                  </a:cubicBezTo>
                  <a:cubicBezTo>
                    <a:pt x="19867" y="3424"/>
                    <a:pt x="19839" y="2980"/>
                    <a:pt x="19578" y="2980"/>
                  </a:cubicBezTo>
                  <a:cubicBezTo>
                    <a:pt x="19567" y="2980"/>
                    <a:pt x="19555" y="2981"/>
                    <a:pt x="19543" y="2983"/>
                  </a:cubicBezTo>
                  <a:cubicBezTo>
                    <a:pt x="18831" y="3045"/>
                    <a:pt x="18329" y="3841"/>
                    <a:pt x="17953" y="4364"/>
                  </a:cubicBezTo>
                  <a:cubicBezTo>
                    <a:pt x="17534" y="4908"/>
                    <a:pt x="17220" y="5514"/>
                    <a:pt x="16865" y="6121"/>
                  </a:cubicBezTo>
                  <a:cubicBezTo>
                    <a:pt x="16634" y="6561"/>
                    <a:pt x="15860" y="7816"/>
                    <a:pt x="15923" y="8590"/>
                  </a:cubicBezTo>
                  <a:cubicBezTo>
                    <a:pt x="15191" y="8758"/>
                    <a:pt x="14500" y="8967"/>
                    <a:pt x="13768" y="9197"/>
                  </a:cubicBezTo>
                  <a:cubicBezTo>
                    <a:pt x="13161" y="9385"/>
                    <a:pt x="12617" y="9595"/>
                    <a:pt x="12031" y="9825"/>
                  </a:cubicBezTo>
                  <a:lnTo>
                    <a:pt x="12199" y="9511"/>
                  </a:lnTo>
                  <a:cubicBezTo>
                    <a:pt x="12366" y="9176"/>
                    <a:pt x="12533" y="8862"/>
                    <a:pt x="12722" y="8527"/>
                  </a:cubicBezTo>
                  <a:cubicBezTo>
                    <a:pt x="12973" y="8318"/>
                    <a:pt x="13245" y="8067"/>
                    <a:pt x="13475" y="7837"/>
                  </a:cubicBezTo>
                  <a:cubicBezTo>
                    <a:pt x="13621" y="7691"/>
                    <a:pt x="13580" y="7481"/>
                    <a:pt x="13454" y="7377"/>
                  </a:cubicBezTo>
                  <a:cubicBezTo>
                    <a:pt x="13475" y="7314"/>
                    <a:pt x="13496" y="7293"/>
                    <a:pt x="13559" y="7230"/>
                  </a:cubicBezTo>
                  <a:cubicBezTo>
                    <a:pt x="14124" y="6540"/>
                    <a:pt x="14835" y="5912"/>
                    <a:pt x="15651" y="5494"/>
                  </a:cubicBezTo>
                  <a:cubicBezTo>
                    <a:pt x="15936" y="5333"/>
                    <a:pt x="15766" y="4930"/>
                    <a:pt x="15490" y="4930"/>
                  </a:cubicBezTo>
                  <a:cubicBezTo>
                    <a:pt x="15442" y="4930"/>
                    <a:pt x="15390" y="4942"/>
                    <a:pt x="15337" y="4970"/>
                  </a:cubicBezTo>
                  <a:cubicBezTo>
                    <a:pt x="14145" y="5556"/>
                    <a:pt x="13098" y="6582"/>
                    <a:pt x="12408" y="7732"/>
                  </a:cubicBezTo>
                  <a:cubicBezTo>
                    <a:pt x="12052" y="7942"/>
                    <a:pt x="11697" y="8151"/>
                    <a:pt x="11362" y="8360"/>
                  </a:cubicBezTo>
                  <a:cubicBezTo>
                    <a:pt x="11320" y="8276"/>
                    <a:pt x="11299" y="8235"/>
                    <a:pt x="11215" y="8172"/>
                  </a:cubicBezTo>
                  <a:cubicBezTo>
                    <a:pt x="10960" y="8041"/>
                    <a:pt x="10670" y="7994"/>
                    <a:pt x="10366" y="7994"/>
                  </a:cubicBezTo>
                  <a:cubicBezTo>
                    <a:pt x="9645" y="7994"/>
                    <a:pt x="8841" y="8259"/>
                    <a:pt x="8223" y="8318"/>
                  </a:cubicBezTo>
                  <a:cubicBezTo>
                    <a:pt x="7705" y="8353"/>
                    <a:pt x="7161" y="8368"/>
                    <a:pt x="6620" y="8368"/>
                  </a:cubicBezTo>
                  <a:cubicBezTo>
                    <a:pt x="6178" y="8368"/>
                    <a:pt x="5738" y="8358"/>
                    <a:pt x="5315" y="8339"/>
                  </a:cubicBezTo>
                  <a:cubicBezTo>
                    <a:pt x="4875" y="8318"/>
                    <a:pt x="4478" y="8214"/>
                    <a:pt x="4080" y="8046"/>
                  </a:cubicBezTo>
                  <a:lnTo>
                    <a:pt x="4143" y="7983"/>
                  </a:lnTo>
                  <a:lnTo>
                    <a:pt x="4373" y="7837"/>
                  </a:lnTo>
                  <a:cubicBezTo>
                    <a:pt x="4624" y="7649"/>
                    <a:pt x="4917" y="7523"/>
                    <a:pt x="5210" y="7419"/>
                  </a:cubicBezTo>
                  <a:cubicBezTo>
                    <a:pt x="6173" y="7042"/>
                    <a:pt x="7240" y="6979"/>
                    <a:pt x="8244" y="6728"/>
                  </a:cubicBezTo>
                  <a:cubicBezTo>
                    <a:pt x="8349" y="6728"/>
                    <a:pt x="8453" y="6770"/>
                    <a:pt x="8558" y="6770"/>
                  </a:cubicBezTo>
                  <a:cubicBezTo>
                    <a:pt x="9050" y="6801"/>
                    <a:pt x="9583" y="6838"/>
                    <a:pt x="10117" y="6838"/>
                  </a:cubicBezTo>
                  <a:cubicBezTo>
                    <a:pt x="10650" y="6838"/>
                    <a:pt x="11184" y="6801"/>
                    <a:pt x="11676" y="6686"/>
                  </a:cubicBezTo>
                  <a:cubicBezTo>
                    <a:pt x="11927" y="6623"/>
                    <a:pt x="11927" y="6184"/>
                    <a:pt x="11676" y="6142"/>
                  </a:cubicBezTo>
                  <a:cubicBezTo>
                    <a:pt x="11397" y="6077"/>
                    <a:pt x="11107" y="6058"/>
                    <a:pt x="10813" y="6058"/>
                  </a:cubicBezTo>
                  <a:cubicBezTo>
                    <a:pt x="10444" y="6058"/>
                    <a:pt x="10070" y="6089"/>
                    <a:pt x="9709" y="6100"/>
                  </a:cubicBezTo>
                  <a:cubicBezTo>
                    <a:pt x="9549" y="6109"/>
                    <a:pt x="9390" y="6113"/>
                    <a:pt x="9233" y="6113"/>
                  </a:cubicBezTo>
                  <a:cubicBezTo>
                    <a:pt x="8588" y="6113"/>
                    <a:pt x="7963" y="6042"/>
                    <a:pt x="7323" y="5891"/>
                  </a:cubicBezTo>
                  <a:cubicBezTo>
                    <a:pt x="6989" y="5828"/>
                    <a:pt x="6654" y="5682"/>
                    <a:pt x="6340" y="5556"/>
                  </a:cubicBezTo>
                  <a:cubicBezTo>
                    <a:pt x="6089" y="5452"/>
                    <a:pt x="5210" y="5033"/>
                    <a:pt x="5775" y="4782"/>
                  </a:cubicBezTo>
                  <a:cubicBezTo>
                    <a:pt x="6277" y="4573"/>
                    <a:pt x="6654" y="4426"/>
                    <a:pt x="7198" y="4406"/>
                  </a:cubicBezTo>
                  <a:cubicBezTo>
                    <a:pt x="7330" y="4399"/>
                    <a:pt x="7461" y="4396"/>
                    <a:pt x="7590" y="4396"/>
                  </a:cubicBezTo>
                  <a:cubicBezTo>
                    <a:pt x="7849" y="4396"/>
                    <a:pt x="8105" y="4406"/>
                    <a:pt x="8370" y="4406"/>
                  </a:cubicBezTo>
                  <a:cubicBezTo>
                    <a:pt x="8642" y="4510"/>
                    <a:pt x="8872" y="4594"/>
                    <a:pt x="9123" y="4678"/>
                  </a:cubicBezTo>
                  <a:cubicBezTo>
                    <a:pt x="9541" y="4803"/>
                    <a:pt x="9960" y="4929"/>
                    <a:pt x="10420" y="5012"/>
                  </a:cubicBezTo>
                  <a:cubicBezTo>
                    <a:pt x="10860" y="5096"/>
                    <a:pt x="11299" y="5012"/>
                    <a:pt x="11717" y="5242"/>
                  </a:cubicBezTo>
                  <a:cubicBezTo>
                    <a:pt x="11793" y="5289"/>
                    <a:pt x="11868" y="5309"/>
                    <a:pt x="11939" y="5309"/>
                  </a:cubicBezTo>
                  <a:cubicBezTo>
                    <a:pt x="12315" y="5309"/>
                    <a:pt x="12562" y="4736"/>
                    <a:pt x="12157" y="4489"/>
                  </a:cubicBezTo>
                  <a:cubicBezTo>
                    <a:pt x="11634" y="4196"/>
                    <a:pt x="11090" y="4259"/>
                    <a:pt x="10525" y="4154"/>
                  </a:cubicBezTo>
                  <a:cubicBezTo>
                    <a:pt x="9730" y="4008"/>
                    <a:pt x="8956" y="3694"/>
                    <a:pt x="8223" y="3422"/>
                  </a:cubicBezTo>
                  <a:cubicBezTo>
                    <a:pt x="7533" y="3150"/>
                    <a:pt x="6989" y="2732"/>
                    <a:pt x="6507" y="2209"/>
                  </a:cubicBezTo>
                  <a:cubicBezTo>
                    <a:pt x="6173" y="1853"/>
                    <a:pt x="5817" y="1058"/>
                    <a:pt x="6507" y="869"/>
                  </a:cubicBezTo>
                  <a:cubicBezTo>
                    <a:pt x="6597" y="848"/>
                    <a:pt x="6692" y="838"/>
                    <a:pt x="6789" y="838"/>
                  </a:cubicBezTo>
                  <a:cubicBezTo>
                    <a:pt x="7349" y="838"/>
                    <a:pt x="8005" y="1161"/>
                    <a:pt x="8432" y="1393"/>
                  </a:cubicBezTo>
                  <a:cubicBezTo>
                    <a:pt x="9102" y="1790"/>
                    <a:pt x="9855" y="2083"/>
                    <a:pt x="10588" y="2397"/>
                  </a:cubicBezTo>
                  <a:cubicBezTo>
                    <a:pt x="12052" y="3066"/>
                    <a:pt x="13203" y="4092"/>
                    <a:pt x="14438" y="5117"/>
                  </a:cubicBezTo>
                  <a:cubicBezTo>
                    <a:pt x="14523" y="5188"/>
                    <a:pt x="14613" y="5218"/>
                    <a:pt x="14699" y="5218"/>
                  </a:cubicBezTo>
                  <a:cubicBezTo>
                    <a:pt x="14991" y="5218"/>
                    <a:pt x="15224" y="4864"/>
                    <a:pt x="14982" y="4573"/>
                  </a:cubicBezTo>
                  <a:cubicBezTo>
                    <a:pt x="13810" y="3171"/>
                    <a:pt x="12157" y="2125"/>
                    <a:pt x="10483" y="1393"/>
                  </a:cubicBezTo>
                  <a:cubicBezTo>
                    <a:pt x="9646" y="1037"/>
                    <a:pt x="8851" y="556"/>
                    <a:pt x="8014" y="242"/>
                  </a:cubicBezTo>
                  <a:cubicBezTo>
                    <a:pt x="7640" y="102"/>
                    <a:pt x="7208" y="0"/>
                    <a:pt x="67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0" name="Google Shape;1070;p52"/>
          <p:cNvSpPr/>
          <p:nvPr/>
        </p:nvSpPr>
        <p:spPr>
          <a:xfrm rot="-1107443" flipH="1">
            <a:off x="6036877" y="3248123"/>
            <a:ext cx="392348" cy="165598"/>
          </a:xfrm>
          <a:custGeom>
            <a:avLst/>
            <a:gdLst/>
            <a:ahLst/>
            <a:cxnLst/>
            <a:rect l="l" t="t" r="r" b="b"/>
            <a:pathLst>
              <a:path w="13879" h="5629" extrusionOk="0">
                <a:moveTo>
                  <a:pt x="13474" y="1"/>
                </a:moveTo>
                <a:cubicBezTo>
                  <a:pt x="13366" y="1"/>
                  <a:pt x="13255" y="51"/>
                  <a:pt x="13182" y="167"/>
                </a:cubicBezTo>
                <a:cubicBezTo>
                  <a:pt x="12869" y="649"/>
                  <a:pt x="12785" y="1193"/>
                  <a:pt x="12450" y="1632"/>
                </a:cubicBezTo>
                <a:cubicBezTo>
                  <a:pt x="12115" y="2071"/>
                  <a:pt x="11655" y="2490"/>
                  <a:pt x="11237" y="2867"/>
                </a:cubicBezTo>
                <a:cubicBezTo>
                  <a:pt x="10232" y="3745"/>
                  <a:pt x="8977" y="4227"/>
                  <a:pt x="7659" y="4561"/>
                </a:cubicBezTo>
                <a:cubicBezTo>
                  <a:pt x="6711" y="4810"/>
                  <a:pt x="5671" y="4909"/>
                  <a:pt x="4649" y="4909"/>
                </a:cubicBezTo>
                <a:cubicBezTo>
                  <a:pt x="4296" y="4909"/>
                  <a:pt x="3944" y="4897"/>
                  <a:pt x="3599" y="4875"/>
                </a:cubicBezTo>
                <a:cubicBezTo>
                  <a:pt x="3035" y="4854"/>
                  <a:pt x="2511" y="4561"/>
                  <a:pt x="2009" y="4248"/>
                </a:cubicBezTo>
                <a:cubicBezTo>
                  <a:pt x="1549" y="3934"/>
                  <a:pt x="775" y="3285"/>
                  <a:pt x="879" y="2636"/>
                </a:cubicBezTo>
                <a:cubicBezTo>
                  <a:pt x="930" y="2360"/>
                  <a:pt x="693" y="2174"/>
                  <a:pt x="487" y="2174"/>
                </a:cubicBezTo>
                <a:cubicBezTo>
                  <a:pt x="350" y="2174"/>
                  <a:pt x="227" y="2256"/>
                  <a:pt x="210" y="2448"/>
                </a:cubicBezTo>
                <a:cubicBezTo>
                  <a:pt x="1" y="3745"/>
                  <a:pt x="1298" y="4771"/>
                  <a:pt x="2344" y="5294"/>
                </a:cubicBezTo>
                <a:cubicBezTo>
                  <a:pt x="2972" y="5608"/>
                  <a:pt x="3662" y="5629"/>
                  <a:pt x="4374" y="5629"/>
                </a:cubicBezTo>
                <a:cubicBezTo>
                  <a:pt x="5211" y="5629"/>
                  <a:pt x="6048" y="5608"/>
                  <a:pt x="6843" y="5503"/>
                </a:cubicBezTo>
                <a:cubicBezTo>
                  <a:pt x="9751" y="5064"/>
                  <a:pt x="12973" y="3473"/>
                  <a:pt x="13810" y="439"/>
                </a:cubicBezTo>
                <a:cubicBezTo>
                  <a:pt x="13879" y="180"/>
                  <a:pt x="13679" y="1"/>
                  <a:pt x="13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1" name="Google Shape;1071;p52"/>
          <p:cNvGrpSpPr/>
          <p:nvPr/>
        </p:nvGrpSpPr>
        <p:grpSpPr>
          <a:xfrm>
            <a:off x="8305550" y="2455475"/>
            <a:ext cx="296625" cy="308125"/>
            <a:chOff x="7653400" y="2205913"/>
            <a:chExt cx="296625" cy="308125"/>
          </a:xfrm>
        </p:grpSpPr>
        <p:sp>
          <p:nvSpPr>
            <p:cNvPr id="1072" name="Google Shape;1072;p52"/>
            <p:cNvSpPr/>
            <p:nvPr/>
          </p:nvSpPr>
          <p:spPr>
            <a:xfrm>
              <a:off x="7774250" y="2463788"/>
              <a:ext cx="175775" cy="50250"/>
            </a:xfrm>
            <a:custGeom>
              <a:avLst/>
              <a:gdLst/>
              <a:ahLst/>
              <a:cxnLst/>
              <a:rect l="l" t="t" r="r" b="b"/>
              <a:pathLst>
                <a:path w="7031" h="2010" extrusionOk="0">
                  <a:moveTo>
                    <a:pt x="1088" y="2009"/>
                  </a:moveTo>
                  <a:cubicBezTo>
                    <a:pt x="795" y="1967"/>
                    <a:pt x="565" y="1905"/>
                    <a:pt x="293" y="1842"/>
                  </a:cubicBezTo>
                  <a:cubicBezTo>
                    <a:pt x="105" y="1779"/>
                    <a:pt x="0" y="1654"/>
                    <a:pt x="0" y="1444"/>
                  </a:cubicBezTo>
                  <a:cubicBezTo>
                    <a:pt x="0" y="1256"/>
                    <a:pt x="167" y="1047"/>
                    <a:pt x="377" y="1047"/>
                  </a:cubicBezTo>
                  <a:cubicBezTo>
                    <a:pt x="900" y="1068"/>
                    <a:pt x="1360" y="858"/>
                    <a:pt x="1862" y="754"/>
                  </a:cubicBezTo>
                  <a:cubicBezTo>
                    <a:pt x="2051" y="712"/>
                    <a:pt x="2260" y="649"/>
                    <a:pt x="2469" y="691"/>
                  </a:cubicBezTo>
                  <a:cubicBezTo>
                    <a:pt x="3013" y="733"/>
                    <a:pt x="3557" y="607"/>
                    <a:pt x="4059" y="440"/>
                  </a:cubicBezTo>
                  <a:cubicBezTo>
                    <a:pt x="4687" y="273"/>
                    <a:pt x="5336" y="210"/>
                    <a:pt x="5963" y="84"/>
                  </a:cubicBezTo>
                  <a:cubicBezTo>
                    <a:pt x="6256" y="1"/>
                    <a:pt x="6549" y="105"/>
                    <a:pt x="6779" y="231"/>
                  </a:cubicBezTo>
                  <a:cubicBezTo>
                    <a:pt x="6947" y="335"/>
                    <a:pt x="7030" y="503"/>
                    <a:pt x="6989" y="649"/>
                  </a:cubicBezTo>
                  <a:cubicBezTo>
                    <a:pt x="6926" y="796"/>
                    <a:pt x="6821" y="921"/>
                    <a:pt x="6717" y="963"/>
                  </a:cubicBezTo>
                  <a:cubicBezTo>
                    <a:pt x="6445" y="1068"/>
                    <a:pt x="6131" y="1172"/>
                    <a:pt x="5817" y="1172"/>
                  </a:cubicBezTo>
                  <a:cubicBezTo>
                    <a:pt x="5043" y="1214"/>
                    <a:pt x="4373" y="1486"/>
                    <a:pt x="3641" y="1591"/>
                  </a:cubicBezTo>
                  <a:cubicBezTo>
                    <a:pt x="3432" y="1633"/>
                    <a:pt x="3243" y="1695"/>
                    <a:pt x="3055" y="1695"/>
                  </a:cubicBezTo>
                  <a:cubicBezTo>
                    <a:pt x="2490" y="1675"/>
                    <a:pt x="1946" y="1758"/>
                    <a:pt x="1381" y="194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52"/>
            <p:cNvSpPr/>
            <p:nvPr/>
          </p:nvSpPr>
          <p:spPr>
            <a:xfrm>
              <a:off x="7747575" y="2299013"/>
              <a:ext cx="115100" cy="84250"/>
            </a:xfrm>
            <a:custGeom>
              <a:avLst/>
              <a:gdLst/>
              <a:ahLst/>
              <a:cxnLst/>
              <a:rect l="l" t="t" r="r" b="b"/>
              <a:pathLst>
                <a:path w="4604" h="3370" extrusionOk="0">
                  <a:moveTo>
                    <a:pt x="3955" y="1"/>
                  </a:moveTo>
                  <a:cubicBezTo>
                    <a:pt x="4143" y="22"/>
                    <a:pt x="4268" y="63"/>
                    <a:pt x="4373" y="84"/>
                  </a:cubicBezTo>
                  <a:cubicBezTo>
                    <a:pt x="4499" y="105"/>
                    <a:pt x="4603" y="315"/>
                    <a:pt x="4520" y="419"/>
                  </a:cubicBezTo>
                  <a:cubicBezTo>
                    <a:pt x="4247" y="838"/>
                    <a:pt x="4038" y="1340"/>
                    <a:pt x="3536" y="1570"/>
                  </a:cubicBezTo>
                  <a:cubicBezTo>
                    <a:pt x="3348" y="1654"/>
                    <a:pt x="3159" y="1737"/>
                    <a:pt x="3013" y="1863"/>
                  </a:cubicBezTo>
                  <a:cubicBezTo>
                    <a:pt x="2427" y="2428"/>
                    <a:pt x="1653" y="2700"/>
                    <a:pt x="1004" y="3160"/>
                  </a:cubicBezTo>
                  <a:cubicBezTo>
                    <a:pt x="900" y="3244"/>
                    <a:pt x="732" y="3307"/>
                    <a:pt x="607" y="3328"/>
                  </a:cubicBezTo>
                  <a:cubicBezTo>
                    <a:pt x="418" y="3369"/>
                    <a:pt x="272" y="3328"/>
                    <a:pt x="126" y="3160"/>
                  </a:cubicBezTo>
                  <a:cubicBezTo>
                    <a:pt x="21" y="3014"/>
                    <a:pt x="0" y="2825"/>
                    <a:pt x="105" y="2700"/>
                  </a:cubicBezTo>
                  <a:cubicBezTo>
                    <a:pt x="377" y="2407"/>
                    <a:pt x="628" y="2072"/>
                    <a:pt x="962" y="1884"/>
                  </a:cubicBezTo>
                  <a:cubicBezTo>
                    <a:pt x="1423" y="1633"/>
                    <a:pt x="1883" y="1382"/>
                    <a:pt x="2260" y="1047"/>
                  </a:cubicBezTo>
                  <a:cubicBezTo>
                    <a:pt x="2615" y="712"/>
                    <a:pt x="3118" y="607"/>
                    <a:pt x="3431" y="210"/>
                  </a:cubicBezTo>
                  <a:cubicBezTo>
                    <a:pt x="3578" y="84"/>
                    <a:pt x="3829" y="63"/>
                    <a:pt x="3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52"/>
            <p:cNvSpPr/>
            <p:nvPr/>
          </p:nvSpPr>
          <p:spPr>
            <a:xfrm>
              <a:off x="7653400" y="2205913"/>
              <a:ext cx="36650" cy="138125"/>
            </a:xfrm>
            <a:custGeom>
              <a:avLst/>
              <a:gdLst/>
              <a:ahLst/>
              <a:cxnLst/>
              <a:rect l="l" t="t" r="r" b="b"/>
              <a:pathLst>
                <a:path w="1466" h="5525" extrusionOk="0">
                  <a:moveTo>
                    <a:pt x="1444" y="1277"/>
                  </a:moveTo>
                  <a:cubicBezTo>
                    <a:pt x="1319" y="2365"/>
                    <a:pt x="1214" y="3536"/>
                    <a:pt x="1047" y="4687"/>
                  </a:cubicBezTo>
                  <a:cubicBezTo>
                    <a:pt x="1026" y="4875"/>
                    <a:pt x="942" y="5085"/>
                    <a:pt x="838" y="5231"/>
                  </a:cubicBezTo>
                  <a:cubicBezTo>
                    <a:pt x="754" y="5399"/>
                    <a:pt x="587" y="5524"/>
                    <a:pt x="419" y="5461"/>
                  </a:cubicBezTo>
                  <a:cubicBezTo>
                    <a:pt x="294" y="5399"/>
                    <a:pt x="126" y="5231"/>
                    <a:pt x="84" y="5106"/>
                  </a:cubicBezTo>
                  <a:cubicBezTo>
                    <a:pt x="1" y="4938"/>
                    <a:pt x="1" y="4708"/>
                    <a:pt x="22" y="4499"/>
                  </a:cubicBezTo>
                  <a:cubicBezTo>
                    <a:pt x="105" y="3808"/>
                    <a:pt x="168" y="3097"/>
                    <a:pt x="273" y="2386"/>
                  </a:cubicBezTo>
                  <a:cubicBezTo>
                    <a:pt x="336" y="1842"/>
                    <a:pt x="419" y="1318"/>
                    <a:pt x="503" y="774"/>
                  </a:cubicBezTo>
                  <a:cubicBezTo>
                    <a:pt x="524" y="670"/>
                    <a:pt x="524" y="523"/>
                    <a:pt x="545" y="419"/>
                  </a:cubicBezTo>
                  <a:cubicBezTo>
                    <a:pt x="628" y="168"/>
                    <a:pt x="817" y="0"/>
                    <a:pt x="1026" y="0"/>
                  </a:cubicBezTo>
                  <a:cubicBezTo>
                    <a:pt x="1235" y="0"/>
                    <a:pt x="1382" y="210"/>
                    <a:pt x="1424" y="482"/>
                  </a:cubicBezTo>
                  <a:cubicBezTo>
                    <a:pt x="1465" y="754"/>
                    <a:pt x="1444" y="963"/>
                    <a:pt x="1444" y="127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9" name="Google Shape;1079;p52"/>
          <p:cNvGrpSpPr/>
          <p:nvPr/>
        </p:nvGrpSpPr>
        <p:grpSpPr>
          <a:xfrm flipH="1">
            <a:off x="8119163" y="4722623"/>
            <a:ext cx="643950" cy="195675"/>
            <a:chOff x="806663" y="3241275"/>
            <a:chExt cx="643950" cy="195675"/>
          </a:xfrm>
        </p:grpSpPr>
        <p:sp>
          <p:nvSpPr>
            <p:cNvPr id="1080" name="Google Shape;1080;p52"/>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52"/>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901;p50">
            <a:extLst>
              <a:ext uri="{FF2B5EF4-FFF2-40B4-BE49-F238E27FC236}">
                <a16:creationId xmlns:a16="http://schemas.microsoft.com/office/drawing/2014/main" id="{7C6369E8-6DD9-2D3E-D352-2E3882848232}"/>
              </a:ext>
            </a:extLst>
          </p:cNvPr>
          <p:cNvSpPr txBox="1">
            <a:spLocks noGrp="1"/>
          </p:cNvSpPr>
          <p:nvPr>
            <p:ph type="title"/>
          </p:nvPr>
        </p:nvSpPr>
        <p:spPr>
          <a:xfrm>
            <a:off x="433139" y="1552925"/>
            <a:ext cx="8473535" cy="1136100"/>
          </a:xfrm>
          <a:prstGeom prst="rect">
            <a:avLst/>
          </a:prstGeom>
        </p:spPr>
        <p:txBody>
          <a:bodyPr spcFirstLastPara="1" wrap="square" lIns="91425" tIns="91425" rIns="91425" bIns="91425"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3200" b="0" dirty="0" err="1">
                <a:latin typeface="AvantGarde" panose="00000400000000000000" pitchFamily="2" charset="0"/>
                <a:ea typeface="AvantGarde" panose="00000400000000000000" pitchFamily="2" charset="0"/>
                <a:cs typeface="AvantGarde" panose="00000400000000000000" pitchFamily="2" charset="0"/>
              </a:rPr>
              <a:t>Vì</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sao</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cần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chăm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sóc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giúp</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đỡ</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a:t>
            </a:r>
            <a:endParaRPr sz="3200" b="0" dirty="0">
              <a:latin typeface="AvantGarde" panose="00000400000000000000" pitchFamily="2" charset="0"/>
              <a:ea typeface="AvantGarde" panose="00000400000000000000" pitchFamily="2" charset="0"/>
              <a:cs typeface="AvantGarde" panose="00000400000000000000" pitchFamily="2" charset="0"/>
            </a:endParaRPr>
          </a:p>
        </p:txBody>
      </p:sp>
      <p:pic>
        <p:nvPicPr>
          <p:cNvPr id="2" name="Picture 1">
            <a:extLst>
              <a:ext uri="{FF2B5EF4-FFF2-40B4-BE49-F238E27FC236}">
                <a16:creationId xmlns:a16="http://schemas.microsoft.com/office/drawing/2014/main" id="{46C7EDF9-4D75-5D2E-2830-7B9B3AB780C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97713" y="88393"/>
            <a:ext cx="755390" cy="43239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19"/>
        <p:cNvGrpSpPr/>
        <p:nvPr/>
      </p:nvGrpSpPr>
      <p:grpSpPr>
        <a:xfrm>
          <a:off x="0" y="0"/>
          <a:ext cx="0" cy="0"/>
          <a:chOff x="0" y="0"/>
          <a:chExt cx="0" cy="0"/>
        </a:xfrm>
      </p:grpSpPr>
      <p:grpSp>
        <p:nvGrpSpPr>
          <p:cNvPr id="1036" name="Google Shape;1036;p52"/>
          <p:cNvGrpSpPr/>
          <p:nvPr/>
        </p:nvGrpSpPr>
        <p:grpSpPr>
          <a:xfrm>
            <a:off x="5735656" y="3118362"/>
            <a:ext cx="1018500" cy="1756875"/>
            <a:chOff x="1671850" y="5693675"/>
            <a:chExt cx="1018500" cy="1756875"/>
          </a:xfrm>
        </p:grpSpPr>
        <p:sp>
          <p:nvSpPr>
            <p:cNvPr id="1037" name="Google Shape;1037;p52"/>
            <p:cNvSpPr/>
            <p:nvPr/>
          </p:nvSpPr>
          <p:spPr>
            <a:xfrm>
              <a:off x="1973150" y="6647950"/>
              <a:ext cx="178400" cy="199575"/>
            </a:xfrm>
            <a:custGeom>
              <a:avLst/>
              <a:gdLst/>
              <a:ahLst/>
              <a:cxnLst/>
              <a:rect l="l" t="t" r="r" b="b"/>
              <a:pathLst>
                <a:path w="7136" h="7983" extrusionOk="0">
                  <a:moveTo>
                    <a:pt x="6613" y="5615"/>
                  </a:moveTo>
                  <a:cubicBezTo>
                    <a:pt x="6589" y="5657"/>
                    <a:pt x="6566" y="5698"/>
                    <a:pt x="6544" y="5737"/>
                  </a:cubicBezTo>
                  <a:lnTo>
                    <a:pt x="6544" y="5737"/>
                  </a:lnTo>
                  <a:cubicBezTo>
                    <a:pt x="6554" y="5722"/>
                    <a:pt x="6575" y="5683"/>
                    <a:pt x="6613" y="5615"/>
                  </a:cubicBezTo>
                  <a:close/>
                  <a:moveTo>
                    <a:pt x="5691" y="1"/>
                  </a:moveTo>
                  <a:cubicBezTo>
                    <a:pt x="5061" y="1"/>
                    <a:pt x="4233" y="478"/>
                    <a:pt x="3872" y="1095"/>
                  </a:cubicBezTo>
                  <a:cubicBezTo>
                    <a:pt x="3181" y="2267"/>
                    <a:pt x="1570" y="2999"/>
                    <a:pt x="628" y="4004"/>
                  </a:cubicBezTo>
                  <a:cubicBezTo>
                    <a:pt x="147" y="4485"/>
                    <a:pt x="1" y="5301"/>
                    <a:pt x="398" y="5887"/>
                  </a:cubicBezTo>
                  <a:cubicBezTo>
                    <a:pt x="880" y="6619"/>
                    <a:pt x="2344" y="7351"/>
                    <a:pt x="3139" y="7707"/>
                  </a:cubicBezTo>
                  <a:cubicBezTo>
                    <a:pt x="3524" y="7888"/>
                    <a:pt x="3890" y="7982"/>
                    <a:pt x="4233" y="7982"/>
                  </a:cubicBezTo>
                  <a:cubicBezTo>
                    <a:pt x="4841" y="7982"/>
                    <a:pt x="5376" y="7687"/>
                    <a:pt x="5818" y="7058"/>
                  </a:cubicBezTo>
                  <a:cubicBezTo>
                    <a:pt x="6027" y="6765"/>
                    <a:pt x="6194" y="6452"/>
                    <a:pt x="6341" y="6138"/>
                  </a:cubicBezTo>
                  <a:cubicBezTo>
                    <a:pt x="6405" y="5992"/>
                    <a:pt x="6470" y="5872"/>
                    <a:pt x="6544" y="5737"/>
                  </a:cubicBezTo>
                  <a:lnTo>
                    <a:pt x="6544" y="5737"/>
                  </a:lnTo>
                  <a:cubicBezTo>
                    <a:pt x="6541" y="5743"/>
                    <a:pt x="6539" y="5745"/>
                    <a:pt x="6539" y="5745"/>
                  </a:cubicBezTo>
                  <a:cubicBezTo>
                    <a:pt x="6531" y="5745"/>
                    <a:pt x="6889" y="5049"/>
                    <a:pt x="6905" y="5049"/>
                  </a:cubicBezTo>
                  <a:cubicBezTo>
                    <a:pt x="6905" y="5049"/>
                    <a:pt x="6906" y="5049"/>
                    <a:pt x="6906" y="5050"/>
                  </a:cubicBezTo>
                  <a:cubicBezTo>
                    <a:pt x="7031" y="4568"/>
                    <a:pt x="6927" y="4024"/>
                    <a:pt x="6927" y="3543"/>
                  </a:cubicBezTo>
                  <a:cubicBezTo>
                    <a:pt x="6927" y="3125"/>
                    <a:pt x="7136" y="2748"/>
                    <a:pt x="7115" y="2288"/>
                  </a:cubicBezTo>
                  <a:cubicBezTo>
                    <a:pt x="7052" y="1555"/>
                    <a:pt x="6989" y="300"/>
                    <a:pt x="6299" y="237"/>
                  </a:cubicBezTo>
                  <a:cubicBezTo>
                    <a:pt x="6152" y="73"/>
                    <a:pt x="5937" y="1"/>
                    <a:pt x="56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52"/>
            <p:cNvSpPr/>
            <p:nvPr/>
          </p:nvSpPr>
          <p:spPr>
            <a:xfrm>
              <a:off x="2397900" y="6609400"/>
              <a:ext cx="150675" cy="161575"/>
            </a:xfrm>
            <a:custGeom>
              <a:avLst/>
              <a:gdLst/>
              <a:ahLst/>
              <a:cxnLst/>
              <a:rect l="l" t="t" r="r" b="b"/>
              <a:pathLst>
                <a:path w="6027" h="6463" extrusionOk="0">
                  <a:moveTo>
                    <a:pt x="820" y="1"/>
                  </a:moveTo>
                  <a:cubicBezTo>
                    <a:pt x="597" y="1"/>
                    <a:pt x="418" y="177"/>
                    <a:pt x="273" y="587"/>
                  </a:cubicBezTo>
                  <a:cubicBezTo>
                    <a:pt x="1" y="1382"/>
                    <a:pt x="273" y="2009"/>
                    <a:pt x="524" y="2784"/>
                  </a:cubicBezTo>
                  <a:cubicBezTo>
                    <a:pt x="570" y="2939"/>
                    <a:pt x="594" y="3025"/>
                    <a:pt x="603" y="3025"/>
                  </a:cubicBezTo>
                  <a:cubicBezTo>
                    <a:pt x="606" y="3025"/>
                    <a:pt x="608" y="3014"/>
                    <a:pt x="608" y="2993"/>
                  </a:cubicBezTo>
                  <a:lnTo>
                    <a:pt x="608" y="3265"/>
                  </a:lnTo>
                  <a:cubicBezTo>
                    <a:pt x="608" y="3641"/>
                    <a:pt x="1172" y="4018"/>
                    <a:pt x="1235" y="4416"/>
                  </a:cubicBezTo>
                  <a:cubicBezTo>
                    <a:pt x="1361" y="5190"/>
                    <a:pt x="942" y="5901"/>
                    <a:pt x="1507" y="6299"/>
                  </a:cubicBezTo>
                  <a:cubicBezTo>
                    <a:pt x="1671" y="6416"/>
                    <a:pt x="1804" y="6463"/>
                    <a:pt x="1924" y="6463"/>
                  </a:cubicBezTo>
                  <a:cubicBezTo>
                    <a:pt x="2231" y="6463"/>
                    <a:pt x="2451" y="6154"/>
                    <a:pt x="2888" y="5943"/>
                  </a:cubicBezTo>
                  <a:cubicBezTo>
                    <a:pt x="3432" y="5818"/>
                    <a:pt x="3830" y="5399"/>
                    <a:pt x="4374" y="5085"/>
                  </a:cubicBezTo>
                  <a:cubicBezTo>
                    <a:pt x="5734" y="4437"/>
                    <a:pt x="6027" y="3851"/>
                    <a:pt x="4541" y="3097"/>
                  </a:cubicBezTo>
                  <a:cubicBezTo>
                    <a:pt x="3934" y="2784"/>
                    <a:pt x="3704" y="2721"/>
                    <a:pt x="3223" y="2281"/>
                  </a:cubicBezTo>
                  <a:lnTo>
                    <a:pt x="2930" y="1968"/>
                  </a:lnTo>
                  <a:cubicBezTo>
                    <a:pt x="2700" y="1716"/>
                    <a:pt x="2553" y="1424"/>
                    <a:pt x="2261" y="1193"/>
                  </a:cubicBezTo>
                  <a:cubicBezTo>
                    <a:pt x="1903" y="911"/>
                    <a:pt x="1698" y="138"/>
                    <a:pt x="1371" y="138"/>
                  </a:cubicBezTo>
                  <a:cubicBezTo>
                    <a:pt x="1334" y="138"/>
                    <a:pt x="1296" y="147"/>
                    <a:pt x="1256" y="168"/>
                  </a:cubicBezTo>
                  <a:cubicBezTo>
                    <a:pt x="1094" y="60"/>
                    <a:pt x="950" y="1"/>
                    <a:pt x="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52"/>
            <p:cNvSpPr/>
            <p:nvPr/>
          </p:nvSpPr>
          <p:spPr>
            <a:xfrm>
              <a:off x="2062075" y="6970850"/>
              <a:ext cx="550" cy="25"/>
            </a:xfrm>
            <a:custGeom>
              <a:avLst/>
              <a:gdLst/>
              <a:ahLst/>
              <a:cxnLst/>
              <a:rect l="l" t="t" r="r" b="b"/>
              <a:pathLst>
                <a:path w="22" h="1" extrusionOk="0">
                  <a:moveTo>
                    <a:pt x="1" y="1"/>
                  </a:moveTo>
                  <a:cubicBezTo>
                    <a:pt x="1" y="1"/>
                    <a:pt x="22" y="1"/>
                    <a:pt x="1" y="1"/>
                  </a:cubicBezTo>
                  <a:cubicBezTo>
                    <a:pt x="22" y="1"/>
                    <a:pt x="22" y="1"/>
                    <a:pt x="1" y="1"/>
                  </a:cubicBezTo>
                  <a:close/>
                </a:path>
              </a:pathLst>
            </a:custGeom>
            <a:solidFill>
              <a:srgbClr val="FFC7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52"/>
            <p:cNvSpPr/>
            <p:nvPr/>
          </p:nvSpPr>
          <p:spPr>
            <a:xfrm>
              <a:off x="2044300" y="6626250"/>
              <a:ext cx="434700" cy="455400"/>
            </a:xfrm>
            <a:custGeom>
              <a:avLst/>
              <a:gdLst/>
              <a:ahLst/>
              <a:cxnLst/>
              <a:rect l="l" t="t" r="r" b="b"/>
              <a:pathLst>
                <a:path w="17388" h="18216" extrusionOk="0">
                  <a:moveTo>
                    <a:pt x="13232" y="0"/>
                  </a:moveTo>
                  <a:cubicBezTo>
                    <a:pt x="12592" y="0"/>
                    <a:pt x="11825" y="337"/>
                    <a:pt x="11320" y="645"/>
                  </a:cubicBezTo>
                  <a:lnTo>
                    <a:pt x="11069" y="645"/>
                  </a:lnTo>
                  <a:cubicBezTo>
                    <a:pt x="10441" y="645"/>
                    <a:pt x="9834" y="1377"/>
                    <a:pt x="9521" y="1942"/>
                  </a:cubicBezTo>
                  <a:cubicBezTo>
                    <a:pt x="9228" y="2465"/>
                    <a:pt x="9123" y="2947"/>
                    <a:pt x="9186" y="3532"/>
                  </a:cubicBezTo>
                  <a:lnTo>
                    <a:pt x="9144" y="3532"/>
                  </a:lnTo>
                  <a:cubicBezTo>
                    <a:pt x="9077" y="3540"/>
                    <a:pt x="9012" y="3543"/>
                    <a:pt x="8947" y="3543"/>
                  </a:cubicBezTo>
                  <a:cubicBezTo>
                    <a:pt x="8276" y="3543"/>
                    <a:pt x="7681" y="3174"/>
                    <a:pt x="7052" y="2926"/>
                  </a:cubicBezTo>
                  <a:cubicBezTo>
                    <a:pt x="7010" y="2905"/>
                    <a:pt x="7679" y="1315"/>
                    <a:pt x="7638" y="1273"/>
                  </a:cubicBezTo>
                  <a:cubicBezTo>
                    <a:pt x="7782" y="939"/>
                    <a:pt x="7647" y="850"/>
                    <a:pt x="7349" y="850"/>
                  </a:cubicBezTo>
                  <a:cubicBezTo>
                    <a:pt x="7008" y="850"/>
                    <a:pt x="6453" y="968"/>
                    <a:pt x="5861" y="968"/>
                  </a:cubicBezTo>
                  <a:cubicBezTo>
                    <a:pt x="5770" y="968"/>
                    <a:pt x="5679" y="965"/>
                    <a:pt x="5587" y="959"/>
                  </a:cubicBezTo>
                  <a:cubicBezTo>
                    <a:pt x="5524" y="959"/>
                    <a:pt x="5441" y="959"/>
                    <a:pt x="5357" y="938"/>
                  </a:cubicBezTo>
                  <a:cubicBezTo>
                    <a:pt x="5332" y="936"/>
                    <a:pt x="5306" y="936"/>
                    <a:pt x="5282" y="936"/>
                  </a:cubicBezTo>
                  <a:cubicBezTo>
                    <a:pt x="4645" y="936"/>
                    <a:pt x="4114" y="1440"/>
                    <a:pt x="3913" y="1963"/>
                  </a:cubicBezTo>
                  <a:cubicBezTo>
                    <a:pt x="3495" y="3156"/>
                    <a:pt x="3348" y="4411"/>
                    <a:pt x="2951" y="5625"/>
                  </a:cubicBezTo>
                  <a:cubicBezTo>
                    <a:pt x="2553" y="6859"/>
                    <a:pt x="2197" y="8073"/>
                    <a:pt x="1988" y="9370"/>
                  </a:cubicBezTo>
                  <a:cubicBezTo>
                    <a:pt x="1779" y="10584"/>
                    <a:pt x="1549" y="11944"/>
                    <a:pt x="1026" y="13095"/>
                  </a:cubicBezTo>
                  <a:cubicBezTo>
                    <a:pt x="921" y="13304"/>
                    <a:pt x="837" y="13513"/>
                    <a:pt x="754" y="13743"/>
                  </a:cubicBezTo>
                  <a:cubicBezTo>
                    <a:pt x="754" y="13743"/>
                    <a:pt x="754" y="13743"/>
                    <a:pt x="754" y="13743"/>
                  </a:cubicBezTo>
                  <a:cubicBezTo>
                    <a:pt x="767" y="13743"/>
                    <a:pt x="585" y="14468"/>
                    <a:pt x="644" y="14468"/>
                  </a:cubicBezTo>
                  <a:cubicBezTo>
                    <a:pt x="654" y="14468"/>
                    <a:pt x="672" y="14447"/>
                    <a:pt x="698" y="14397"/>
                  </a:cubicBezTo>
                  <a:lnTo>
                    <a:pt x="698" y="14397"/>
                  </a:lnTo>
                  <a:cubicBezTo>
                    <a:pt x="456" y="14873"/>
                    <a:pt x="333" y="15426"/>
                    <a:pt x="210" y="15919"/>
                  </a:cubicBezTo>
                  <a:cubicBezTo>
                    <a:pt x="0" y="16861"/>
                    <a:pt x="503" y="17760"/>
                    <a:pt x="1486" y="18032"/>
                  </a:cubicBezTo>
                  <a:cubicBezTo>
                    <a:pt x="1792" y="18126"/>
                    <a:pt x="2100" y="18160"/>
                    <a:pt x="2409" y="18160"/>
                  </a:cubicBezTo>
                  <a:cubicBezTo>
                    <a:pt x="3282" y="18160"/>
                    <a:pt x="4162" y="17886"/>
                    <a:pt x="5043" y="17886"/>
                  </a:cubicBezTo>
                  <a:cubicBezTo>
                    <a:pt x="6821" y="17886"/>
                    <a:pt x="8525" y="18203"/>
                    <a:pt x="10331" y="18203"/>
                  </a:cubicBezTo>
                  <a:cubicBezTo>
                    <a:pt x="10437" y="18203"/>
                    <a:pt x="10544" y="18202"/>
                    <a:pt x="10651" y="18200"/>
                  </a:cubicBezTo>
                  <a:cubicBezTo>
                    <a:pt x="11529" y="18179"/>
                    <a:pt x="12429" y="18116"/>
                    <a:pt x="13308" y="18116"/>
                  </a:cubicBezTo>
                  <a:cubicBezTo>
                    <a:pt x="13790" y="18116"/>
                    <a:pt x="14244" y="18216"/>
                    <a:pt x="14705" y="18216"/>
                  </a:cubicBezTo>
                  <a:cubicBezTo>
                    <a:pt x="14804" y="18216"/>
                    <a:pt x="14903" y="18211"/>
                    <a:pt x="15003" y="18200"/>
                  </a:cubicBezTo>
                  <a:cubicBezTo>
                    <a:pt x="16781" y="18012"/>
                    <a:pt x="17388" y="16735"/>
                    <a:pt x="17388" y="15208"/>
                  </a:cubicBezTo>
                  <a:cubicBezTo>
                    <a:pt x="17367" y="13869"/>
                    <a:pt x="17074" y="12509"/>
                    <a:pt x="16802" y="11190"/>
                  </a:cubicBezTo>
                  <a:cubicBezTo>
                    <a:pt x="16446" y="9454"/>
                    <a:pt x="16342" y="7759"/>
                    <a:pt x="16049" y="6022"/>
                  </a:cubicBezTo>
                  <a:cubicBezTo>
                    <a:pt x="15840" y="4620"/>
                    <a:pt x="15463" y="3156"/>
                    <a:pt x="14668" y="1963"/>
                  </a:cubicBezTo>
                  <a:cubicBezTo>
                    <a:pt x="14438" y="1628"/>
                    <a:pt x="14333" y="436"/>
                    <a:pt x="14040" y="289"/>
                  </a:cubicBezTo>
                  <a:cubicBezTo>
                    <a:pt x="13833" y="82"/>
                    <a:pt x="13548" y="0"/>
                    <a:pt x="13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52"/>
            <p:cNvSpPr/>
            <p:nvPr/>
          </p:nvSpPr>
          <p:spPr>
            <a:xfrm>
              <a:off x="2040125" y="7063700"/>
              <a:ext cx="448300" cy="229825"/>
            </a:xfrm>
            <a:custGeom>
              <a:avLst/>
              <a:gdLst/>
              <a:ahLst/>
              <a:cxnLst/>
              <a:rect l="l" t="t" r="r" b="b"/>
              <a:pathLst>
                <a:path w="17932" h="9193" extrusionOk="0">
                  <a:moveTo>
                    <a:pt x="10152" y="3675"/>
                  </a:moveTo>
                  <a:lnTo>
                    <a:pt x="10152" y="3675"/>
                  </a:lnTo>
                  <a:cubicBezTo>
                    <a:pt x="10321" y="3681"/>
                    <a:pt x="10406" y="3692"/>
                    <a:pt x="10368" y="3692"/>
                  </a:cubicBezTo>
                  <a:cubicBezTo>
                    <a:pt x="10345" y="3692"/>
                    <a:pt x="10276" y="3688"/>
                    <a:pt x="10152" y="3675"/>
                  </a:cubicBezTo>
                  <a:close/>
                  <a:moveTo>
                    <a:pt x="15693" y="0"/>
                  </a:moveTo>
                  <a:cubicBezTo>
                    <a:pt x="14708" y="0"/>
                    <a:pt x="13520" y="457"/>
                    <a:pt x="12763" y="765"/>
                  </a:cubicBezTo>
                  <a:cubicBezTo>
                    <a:pt x="11970" y="440"/>
                    <a:pt x="11032" y="371"/>
                    <a:pt x="10107" y="371"/>
                  </a:cubicBezTo>
                  <a:cubicBezTo>
                    <a:pt x="9422" y="371"/>
                    <a:pt x="8745" y="409"/>
                    <a:pt x="8139" y="409"/>
                  </a:cubicBezTo>
                  <a:cubicBezTo>
                    <a:pt x="7611" y="409"/>
                    <a:pt x="7087" y="393"/>
                    <a:pt x="6568" y="393"/>
                  </a:cubicBezTo>
                  <a:cubicBezTo>
                    <a:pt x="5399" y="393"/>
                    <a:pt x="4254" y="473"/>
                    <a:pt x="3139" y="995"/>
                  </a:cubicBezTo>
                  <a:cubicBezTo>
                    <a:pt x="3119" y="1004"/>
                    <a:pt x="3095" y="1009"/>
                    <a:pt x="3067" y="1009"/>
                  </a:cubicBezTo>
                  <a:cubicBezTo>
                    <a:pt x="2825" y="1009"/>
                    <a:pt x="2290" y="682"/>
                    <a:pt x="2062" y="682"/>
                  </a:cubicBezTo>
                  <a:cubicBezTo>
                    <a:pt x="2031" y="682"/>
                    <a:pt x="2006" y="688"/>
                    <a:pt x="1988" y="702"/>
                  </a:cubicBezTo>
                  <a:cubicBezTo>
                    <a:pt x="1938" y="697"/>
                    <a:pt x="1889" y="694"/>
                    <a:pt x="1839" y="694"/>
                  </a:cubicBezTo>
                  <a:cubicBezTo>
                    <a:pt x="1468" y="694"/>
                    <a:pt x="1100" y="840"/>
                    <a:pt x="879" y="1246"/>
                  </a:cubicBezTo>
                  <a:cubicBezTo>
                    <a:pt x="774" y="1434"/>
                    <a:pt x="1255" y="2292"/>
                    <a:pt x="1193" y="2501"/>
                  </a:cubicBezTo>
                  <a:cubicBezTo>
                    <a:pt x="1046" y="2711"/>
                    <a:pt x="942" y="2962"/>
                    <a:pt x="921" y="3192"/>
                  </a:cubicBezTo>
                  <a:cubicBezTo>
                    <a:pt x="607" y="4133"/>
                    <a:pt x="398" y="5180"/>
                    <a:pt x="272" y="6037"/>
                  </a:cubicBezTo>
                  <a:cubicBezTo>
                    <a:pt x="146" y="6895"/>
                    <a:pt x="0" y="7921"/>
                    <a:pt x="690" y="8611"/>
                  </a:cubicBezTo>
                  <a:cubicBezTo>
                    <a:pt x="1151" y="9071"/>
                    <a:pt x="1883" y="9155"/>
                    <a:pt x="2511" y="9176"/>
                  </a:cubicBezTo>
                  <a:cubicBezTo>
                    <a:pt x="2674" y="9186"/>
                    <a:pt x="2865" y="9193"/>
                    <a:pt x="3072" y="9193"/>
                  </a:cubicBezTo>
                  <a:cubicBezTo>
                    <a:pt x="4169" y="9193"/>
                    <a:pt x="5733" y="9003"/>
                    <a:pt x="6172" y="8088"/>
                  </a:cubicBezTo>
                  <a:cubicBezTo>
                    <a:pt x="6800" y="6749"/>
                    <a:pt x="7386" y="5326"/>
                    <a:pt x="7574" y="3840"/>
                  </a:cubicBezTo>
                  <a:lnTo>
                    <a:pt x="7574" y="3715"/>
                  </a:lnTo>
                  <a:lnTo>
                    <a:pt x="7574" y="3673"/>
                  </a:lnTo>
                  <a:lnTo>
                    <a:pt x="9981" y="3673"/>
                  </a:lnTo>
                  <a:cubicBezTo>
                    <a:pt x="9983" y="3673"/>
                    <a:pt x="9985" y="3673"/>
                    <a:pt x="9987" y="3673"/>
                  </a:cubicBezTo>
                  <a:lnTo>
                    <a:pt x="9987" y="3673"/>
                  </a:lnTo>
                  <a:cubicBezTo>
                    <a:pt x="9299" y="3711"/>
                    <a:pt x="10609" y="4384"/>
                    <a:pt x="10629" y="4384"/>
                  </a:cubicBezTo>
                  <a:cubicBezTo>
                    <a:pt x="10629" y="4656"/>
                    <a:pt x="10608" y="4908"/>
                    <a:pt x="10566" y="5117"/>
                  </a:cubicBezTo>
                  <a:cubicBezTo>
                    <a:pt x="10504" y="6372"/>
                    <a:pt x="10629" y="8360"/>
                    <a:pt x="12178" y="8778"/>
                  </a:cubicBezTo>
                  <a:cubicBezTo>
                    <a:pt x="12521" y="8875"/>
                    <a:pt x="13079" y="8926"/>
                    <a:pt x="13702" y="8926"/>
                  </a:cubicBezTo>
                  <a:cubicBezTo>
                    <a:pt x="14975" y="8926"/>
                    <a:pt x="16519" y="8712"/>
                    <a:pt x="17053" y="8234"/>
                  </a:cubicBezTo>
                  <a:cubicBezTo>
                    <a:pt x="17932" y="7523"/>
                    <a:pt x="17785" y="6100"/>
                    <a:pt x="17639" y="5096"/>
                  </a:cubicBezTo>
                  <a:cubicBezTo>
                    <a:pt x="17618" y="4887"/>
                    <a:pt x="17555" y="4677"/>
                    <a:pt x="17534" y="4447"/>
                  </a:cubicBezTo>
                  <a:cubicBezTo>
                    <a:pt x="17534" y="4384"/>
                    <a:pt x="17513" y="4238"/>
                    <a:pt x="17513" y="4154"/>
                  </a:cubicBezTo>
                  <a:cubicBezTo>
                    <a:pt x="17513" y="3422"/>
                    <a:pt x="17597" y="1413"/>
                    <a:pt x="17157" y="702"/>
                  </a:cubicBezTo>
                  <a:cubicBezTo>
                    <a:pt x="16857" y="183"/>
                    <a:pt x="16316" y="0"/>
                    <a:pt x="156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2"/>
            <p:cNvSpPr/>
            <p:nvPr/>
          </p:nvSpPr>
          <p:spPr>
            <a:xfrm>
              <a:off x="1996175" y="7391000"/>
              <a:ext cx="104650" cy="58700"/>
            </a:xfrm>
            <a:custGeom>
              <a:avLst/>
              <a:gdLst/>
              <a:ahLst/>
              <a:cxnLst/>
              <a:rect l="l" t="t" r="r" b="b"/>
              <a:pathLst>
                <a:path w="4186" h="2348" extrusionOk="0">
                  <a:moveTo>
                    <a:pt x="2860" y="0"/>
                  </a:moveTo>
                  <a:cubicBezTo>
                    <a:pt x="2608" y="0"/>
                    <a:pt x="2371" y="30"/>
                    <a:pt x="2135" y="59"/>
                  </a:cubicBezTo>
                  <a:cubicBezTo>
                    <a:pt x="2009" y="80"/>
                    <a:pt x="1884" y="80"/>
                    <a:pt x="1737" y="122"/>
                  </a:cubicBezTo>
                  <a:cubicBezTo>
                    <a:pt x="1674" y="122"/>
                    <a:pt x="1570" y="143"/>
                    <a:pt x="1486" y="143"/>
                  </a:cubicBezTo>
                  <a:cubicBezTo>
                    <a:pt x="1423" y="154"/>
                    <a:pt x="1381" y="159"/>
                    <a:pt x="1366" y="159"/>
                  </a:cubicBezTo>
                  <a:cubicBezTo>
                    <a:pt x="1350" y="159"/>
                    <a:pt x="1360" y="154"/>
                    <a:pt x="1402" y="143"/>
                  </a:cubicBezTo>
                  <a:cubicBezTo>
                    <a:pt x="1300" y="110"/>
                    <a:pt x="1198" y="95"/>
                    <a:pt x="1098" y="95"/>
                  </a:cubicBezTo>
                  <a:cubicBezTo>
                    <a:pt x="506" y="95"/>
                    <a:pt x="0" y="637"/>
                    <a:pt x="0" y="1210"/>
                  </a:cubicBezTo>
                  <a:cubicBezTo>
                    <a:pt x="0" y="1786"/>
                    <a:pt x="496" y="2348"/>
                    <a:pt x="1061" y="2348"/>
                  </a:cubicBezTo>
                  <a:cubicBezTo>
                    <a:pt x="1173" y="2348"/>
                    <a:pt x="1288" y="2326"/>
                    <a:pt x="1402" y="2277"/>
                  </a:cubicBezTo>
                  <a:cubicBezTo>
                    <a:pt x="1925" y="2068"/>
                    <a:pt x="2825" y="2026"/>
                    <a:pt x="3474" y="1922"/>
                  </a:cubicBezTo>
                  <a:cubicBezTo>
                    <a:pt x="3892" y="1859"/>
                    <a:pt x="4185" y="1378"/>
                    <a:pt x="4185" y="980"/>
                  </a:cubicBezTo>
                  <a:cubicBezTo>
                    <a:pt x="4143" y="436"/>
                    <a:pt x="3704" y="59"/>
                    <a:pt x="3181" y="18"/>
                  </a:cubicBezTo>
                  <a:cubicBezTo>
                    <a:pt x="3071" y="5"/>
                    <a:pt x="2964" y="0"/>
                    <a:pt x="2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2"/>
            <p:cNvSpPr/>
            <p:nvPr/>
          </p:nvSpPr>
          <p:spPr>
            <a:xfrm>
              <a:off x="2394250" y="7369525"/>
              <a:ext cx="153800" cy="78500"/>
            </a:xfrm>
            <a:custGeom>
              <a:avLst/>
              <a:gdLst/>
              <a:ahLst/>
              <a:cxnLst/>
              <a:rect l="l" t="t" r="r" b="b"/>
              <a:pathLst>
                <a:path w="6152" h="3140" extrusionOk="0">
                  <a:moveTo>
                    <a:pt x="2929" y="0"/>
                  </a:moveTo>
                  <a:cubicBezTo>
                    <a:pt x="2524" y="0"/>
                    <a:pt x="2120" y="48"/>
                    <a:pt x="1716" y="61"/>
                  </a:cubicBezTo>
                  <a:cubicBezTo>
                    <a:pt x="20" y="81"/>
                    <a:pt x="1" y="2719"/>
                    <a:pt x="1658" y="2719"/>
                  </a:cubicBezTo>
                  <a:cubicBezTo>
                    <a:pt x="1677" y="2719"/>
                    <a:pt x="1696" y="2719"/>
                    <a:pt x="1716" y="2718"/>
                  </a:cubicBezTo>
                  <a:cubicBezTo>
                    <a:pt x="2050" y="2704"/>
                    <a:pt x="2383" y="2657"/>
                    <a:pt x="2717" y="2657"/>
                  </a:cubicBezTo>
                  <a:cubicBezTo>
                    <a:pt x="2906" y="2657"/>
                    <a:pt x="3096" y="2672"/>
                    <a:pt x="3285" y="2718"/>
                  </a:cubicBezTo>
                  <a:cubicBezTo>
                    <a:pt x="3557" y="2802"/>
                    <a:pt x="3808" y="3011"/>
                    <a:pt x="4101" y="3094"/>
                  </a:cubicBezTo>
                  <a:cubicBezTo>
                    <a:pt x="4224" y="3125"/>
                    <a:pt x="4346" y="3140"/>
                    <a:pt x="4467" y="3140"/>
                  </a:cubicBezTo>
                  <a:cubicBezTo>
                    <a:pt x="4762" y="3140"/>
                    <a:pt x="5054" y="3054"/>
                    <a:pt x="5336" y="2906"/>
                  </a:cubicBezTo>
                  <a:cubicBezTo>
                    <a:pt x="6152" y="2404"/>
                    <a:pt x="6005" y="1316"/>
                    <a:pt x="5315" y="793"/>
                  </a:cubicBezTo>
                  <a:cubicBezTo>
                    <a:pt x="4896" y="500"/>
                    <a:pt x="4373" y="270"/>
                    <a:pt x="3787" y="102"/>
                  </a:cubicBezTo>
                  <a:cubicBezTo>
                    <a:pt x="3501" y="24"/>
                    <a:pt x="3215" y="0"/>
                    <a:pt x="2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2"/>
            <p:cNvSpPr/>
            <p:nvPr/>
          </p:nvSpPr>
          <p:spPr>
            <a:xfrm>
              <a:off x="1751725" y="6151225"/>
              <a:ext cx="918225" cy="571725"/>
            </a:xfrm>
            <a:custGeom>
              <a:avLst/>
              <a:gdLst/>
              <a:ahLst/>
              <a:cxnLst/>
              <a:rect l="l" t="t" r="r" b="b"/>
              <a:pathLst>
                <a:path w="36729" h="22869" extrusionOk="0">
                  <a:moveTo>
                    <a:pt x="25288" y="1"/>
                  </a:moveTo>
                  <a:cubicBezTo>
                    <a:pt x="23964" y="1"/>
                    <a:pt x="23491" y="451"/>
                    <a:pt x="21517" y="647"/>
                  </a:cubicBezTo>
                  <a:cubicBezTo>
                    <a:pt x="20784" y="710"/>
                    <a:pt x="20052" y="815"/>
                    <a:pt x="19320" y="1003"/>
                  </a:cubicBezTo>
                  <a:cubicBezTo>
                    <a:pt x="18998" y="546"/>
                    <a:pt x="18455" y="319"/>
                    <a:pt x="17909" y="319"/>
                  </a:cubicBezTo>
                  <a:cubicBezTo>
                    <a:pt x="17104" y="319"/>
                    <a:pt x="16293" y="813"/>
                    <a:pt x="16181" y="1798"/>
                  </a:cubicBezTo>
                  <a:cubicBezTo>
                    <a:pt x="16136" y="1801"/>
                    <a:pt x="16091" y="1802"/>
                    <a:pt x="16045" y="1802"/>
                  </a:cubicBezTo>
                  <a:cubicBezTo>
                    <a:pt x="15772" y="1802"/>
                    <a:pt x="15491" y="1756"/>
                    <a:pt x="15239" y="1756"/>
                  </a:cubicBezTo>
                  <a:cubicBezTo>
                    <a:pt x="14926" y="1798"/>
                    <a:pt x="14612" y="1840"/>
                    <a:pt x="14319" y="1924"/>
                  </a:cubicBezTo>
                  <a:cubicBezTo>
                    <a:pt x="14050" y="1824"/>
                    <a:pt x="13773" y="1777"/>
                    <a:pt x="13499" y="1777"/>
                  </a:cubicBezTo>
                  <a:cubicBezTo>
                    <a:pt x="13196" y="1777"/>
                    <a:pt x="12899" y="1835"/>
                    <a:pt x="12624" y="1945"/>
                  </a:cubicBezTo>
                  <a:cubicBezTo>
                    <a:pt x="12247" y="1463"/>
                    <a:pt x="11677" y="1191"/>
                    <a:pt x="11110" y="1191"/>
                  </a:cubicBezTo>
                  <a:cubicBezTo>
                    <a:pt x="10542" y="1191"/>
                    <a:pt x="9977" y="1463"/>
                    <a:pt x="9611" y="2070"/>
                  </a:cubicBezTo>
                  <a:cubicBezTo>
                    <a:pt x="9527" y="2217"/>
                    <a:pt x="9465" y="2363"/>
                    <a:pt x="9381" y="2530"/>
                  </a:cubicBezTo>
                  <a:cubicBezTo>
                    <a:pt x="9282" y="2513"/>
                    <a:pt x="9181" y="2504"/>
                    <a:pt x="9080" y="2504"/>
                  </a:cubicBezTo>
                  <a:cubicBezTo>
                    <a:pt x="8584" y="2504"/>
                    <a:pt x="8072" y="2713"/>
                    <a:pt x="7602" y="3095"/>
                  </a:cubicBezTo>
                  <a:cubicBezTo>
                    <a:pt x="7330" y="3305"/>
                    <a:pt x="7100" y="3577"/>
                    <a:pt x="6912" y="3849"/>
                  </a:cubicBezTo>
                  <a:cubicBezTo>
                    <a:pt x="6431" y="4246"/>
                    <a:pt x="5970" y="4769"/>
                    <a:pt x="5719" y="5188"/>
                  </a:cubicBezTo>
                  <a:cubicBezTo>
                    <a:pt x="5405" y="5732"/>
                    <a:pt x="5112" y="6401"/>
                    <a:pt x="4903" y="7071"/>
                  </a:cubicBezTo>
                  <a:cubicBezTo>
                    <a:pt x="4380" y="6652"/>
                    <a:pt x="3648" y="6443"/>
                    <a:pt x="3020" y="6422"/>
                  </a:cubicBezTo>
                  <a:cubicBezTo>
                    <a:pt x="2981" y="6420"/>
                    <a:pt x="2942" y="6419"/>
                    <a:pt x="2903" y="6419"/>
                  </a:cubicBezTo>
                  <a:cubicBezTo>
                    <a:pt x="1584" y="6419"/>
                    <a:pt x="0" y="7431"/>
                    <a:pt x="467" y="8975"/>
                  </a:cubicBezTo>
                  <a:cubicBezTo>
                    <a:pt x="886" y="10377"/>
                    <a:pt x="1032" y="11423"/>
                    <a:pt x="2309" y="11569"/>
                  </a:cubicBezTo>
                  <a:cubicBezTo>
                    <a:pt x="2429" y="11586"/>
                    <a:pt x="2561" y="11592"/>
                    <a:pt x="2700" y="11592"/>
                  </a:cubicBezTo>
                  <a:cubicBezTo>
                    <a:pt x="3117" y="11592"/>
                    <a:pt x="3600" y="11537"/>
                    <a:pt x="4052" y="11537"/>
                  </a:cubicBezTo>
                  <a:cubicBezTo>
                    <a:pt x="4231" y="11537"/>
                    <a:pt x="4405" y="11545"/>
                    <a:pt x="4568" y="11569"/>
                  </a:cubicBezTo>
                  <a:cubicBezTo>
                    <a:pt x="4673" y="11569"/>
                    <a:pt x="4778" y="11590"/>
                    <a:pt x="4882" y="11590"/>
                  </a:cubicBezTo>
                  <a:cubicBezTo>
                    <a:pt x="5175" y="13097"/>
                    <a:pt x="5970" y="15085"/>
                    <a:pt x="6765" y="16361"/>
                  </a:cubicBezTo>
                  <a:cubicBezTo>
                    <a:pt x="7540" y="17658"/>
                    <a:pt x="9297" y="18077"/>
                    <a:pt x="10532" y="18997"/>
                  </a:cubicBezTo>
                  <a:cubicBezTo>
                    <a:pt x="11934" y="20043"/>
                    <a:pt x="13859" y="20169"/>
                    <a:pt x="15553" y="20357"/>
                  </a:cubicBezTo>
                  <a:cubicBezTo>
                    <a:pt x="16275" y="20441"/>
                    <a:pt x="16903" y="20483"/>
                    <a:pt x="17525" y="20483"/>
                  </a:cubicBezTo>
                  <a:cubicBezTo>
                    <a:pt x="18148" y="20483"/>
                    <a:pt x="18765" y="20441"/>
                    <a:pt x="19466" y="20357"/>
                  </a:cubicBezTo>
                  <a:lnTo>
                    <a:pt x="19466" y="20357"/>
                  </a:lnTo>
                  <a:cubicBezTo>
                    <a:pt x="19466" y="20483"/>
                    <a:pt x="19445" y="20860"/>
                    <a:pt x="19445" y="20985"/>
                  </a:cubicBezTo>
                  <a:cubicBezTo>
                    <a:pt x="19341" y="21173"/>
                    <a:pt x="19299" y="21383"/>
                    <a:pt x="19299" y="21592"/>
                  </a:cubicBezTo>
                  <a:cubicBezTo>
                    <a:pt x="19299" y="22261"/>
                    <a:pt x="19864" y="22868"/>
                    <a:pt x="20554" y="22868"/>
                  </a:cubicBezTo>
                  <a:cubicBezTo>
                    <a:pt x="21098" y="22868"/>
                    <a:pt x="21621" y="22471"/>
                    <a:pt x="21747" y="21927"/>
                  </a:cubicBezTo>
                  <a:cubicBezTo>
                    <a:pt x="21830" y="21613"/>
                    <a:pt x="21768" y="21278"/>
                    <a:pt x="21642" y="20985"/>
                  </a:cubicBezTo>
                  <a:lnTo>
                    <a:pt x="21642" y="20567"/>
                  </a:lnTo>
                  <a:cubicBezTo>
                    <a:pt x="21642" y="20441"/>
                    <a:pt x="21621" y="20336"/>
                    <a:pt x="21558" y="20211"/>
                  </a:cubicBezTo>
                  <a:cubicBezTo>
                    <a:pt x="22605" y="19918"/>
                    <a:pt x="23630" y="19541"/>
                    <a:pt x="24697" y="19227"/>
                  </a:cubicBezTo>
                  <a:cubicBezTo>
                    <a:pt x="26120" y="18809"/>
                    <a:pt x="27417" y="18600"/>
                    <a:pt x="28652" y="17742"/>
                  </a:cubicBezTo>
                  <a:cubicBezTo>
                    <a:pt x="29886" y="16884"/>
                    <a:pt x="30849" y="15754"/>
                    <a:pt x="31602" y="14478"/>
                  </a:cubicBezTo>
                  <a:cubicBezTo>
                    <a:pt x="32753" y="12511"/>
                    <a:pt x="33004" y="10314"/>
                    <a:pt x="33129" y="8117"/>
                  </a:cubicBezTo>
                  <a:cubicBezTo>
                    <a:pt x="33548" y="8075"/>
                    <a:pt x="33945" y="7824"/>
                    <a:pt x="34154" y="7447"/>
                  </a:cubicBezTo>
                  <a:cubicBezTo>
                    <a:pt x="34154" y="7406"/>
                    <a:pt x="34175" y="7385"/>
                    <a:pt x="34196" y="7364"/>
                  </a:cubicBezTo>
                  <a:lnTo>
                    <a:pt x="34364" y="7196"/>
                  </a:lnTo>
                  <a:lnTo>
                    <a:pt x="34426" y="7134"/>
                  </a:lnTo>
                  <a:cubicBezTo>
                    <a:pt x="34430" y="7130"/>
                    <a:pt x="34434" y="7128"/>
                    <a:pt x="34438" y="7128"/>
                  </a:cubicBezTo>
                  <a:cubicBezTo>
                    <a:pt x="34498" y="7128"/>
                    <a:pt x="34591" y="7554"/>
                    <a:pt x="34668" y="7554"/>
                  </a:cubicBezTo>
                  <a:cubicBezTo>
                    <a:pt x="34671" y="7554"/>
                    <a:pt x="34674" y="7554"/>
                    <a:pt x="34678" y="7552"/>
                  </a:cubicBezTo>
                  <a:cubicBezTo>
                    <a:pt x="35138" y="7175"/>
                    <a:pt x="36079" y="6422"/>
                    <a:pt x="36372" y="5899"/>
                  </a:cubicBezTo>
                  <a:cubicBezTo>
                    <a:pt x="36728" y="5167"/>
                    <a:pt x="35975" y="3472"/>
                    <a:pt x="35305" y="3074"/>
                  </a:cubicBezTo>
                  <a:cubicBezTo>
                    <a:pt x="35193" y="3008"/>
                    <a:pt x="35076" y="2978"/>
                    <a:pt x="34956" y="2978"/>
                  </a:cubicBezTo>
                  <a:cubicBezTo>
                    <a:pt x="34362" y="2978"/>
                    <a:pt x="33718" y="3710"/>
                    <a:pt x="33422" y="4267"/>
                  </a:cubicBezTo>
                  <a:cubicBezTo>
                    <a:pt x="33380" y="4309"/>
                    <a:pt x="33380" y="4330"/>
                    <a:pt x="33359" y="4372"/>
                  </a:cubicBezTo>
                  <a:lnTo>
                    <a:pt x="33234" y="4518"/>
                  </a:lnTo>
                  <a:cubicBezTo>
                    <a:pt x="33150" y="3723"/>
                    <a:pt x="32962" y="2949"/>
                    <a:pt x="32522" y="2321"/>
                  </a:cubicBezTo>
                  <a:cubicBezTo>
                    <a:pt x="31790" y="1296"/>
                    <a:pt x="27877" y="292"/>
                    <a:pt x="26664" y="124"/>
                  </a:cubicBezTo>
                  <a:cubicBezTo>
                    <a:pt x="26102" y="37"/>
                    <a:pt x="25661" y="1"/>
                    <a:pt x="252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52"/>
            <p:cNvSpPr/>
            <p:nvPr/>
          </p:nvSpPr>
          <p:spPr>
            <a:xfrm>
              <a:off x="1911950" y="6420250"/>
              <a:ext cx="127150" cy="135400"/>
            </a:xfrm>
            <a:custGeom>
              <a:avLst/>
              <a:gdLst/>
              <a:ahLst/>
              <a:cxnLst/>
              <a:rect l="l" t="t" r="r" b="b"/>
              <a:pathLst>
                <a:path w="5086" h="5416" extrusionOk="0">
                  <a:moveTo>
                    <a:pt x="2511" y="1"/>
                  </a:moveTo>
                  <a:cubicBezTo>
                    <a:pt x="2311" y="1"/>
                    <a:pt x="2113" y="31"/>
                    <a:pt x="1926" y="97"/>
                  </a:cubicBezTo>
                  <a:cubicBezTo>
                    <a:pt x="921" y="495"/>
                    <a:pt x="168" y="1520"/>
                    <a:pt x="126" y="2587"/>
                  </a:cubicBezTo>
                  <a:cubicBezTo>
                    <a:pt x="63" y="2775"/>
                    <a:pt x="1" y="2984"/>
                    <a:pt x="1" y="3194"/>
                  </a:cubicBezTo>
                  <a:cubicBezTo>
                    <a:pt x="1" y="3382"/>
                    <a:pt x="43" y="3570"/>
                    <a:pt x="63" y="3738"/>
                  </a:cubicBezTo>
                  <a:cubicBezTo>
                    <a:pt x="108" y="3872"/>
                    <a:pt x="258" y="4280"/>
                    <a:pt x="259" y="4280"/>
                  </a:cubicBezTo>
                  <a:cubicBezTo>
                    <a:pt x="259" y="4280"/>
                    <a:pt x="235" y="4212"/>
                    <a:pt x="168" y="4031"/>
                  </a:cubicBezTo>
                  <a:lnTo>
                    <a:pt x="168" y="4031"/>
                  </a:lnTo>
                  <a:cubicBezTo>
                    <a:pt x="440" y="4700"/>
                    <a:pt x="817" y="5077"/>
                    <a:pt x="1486" y="5328"/>
                  </a:cubicBezTo>
                  <a:cubicBezTo>
                    <a:pt x="1641" y="5390"/>
                    <a:pt x="1805" y="5415"/>
                    <a:pt x="1971" y="5415"/>
                  </a:cubicBezTo>
                  <a:cubicBezTo>
                    <a:pt x="2366" y="5415"/>
                    <a:pt x="2773" y="5272"/>
                    <a:pt x="3097" y="5140"/>
                  </a:cubicBezTo>
                  <a:cubicBezTo>
                    <a:pt x="3725" y="4889"/>
                    <a:pt x="4332" y="4261"/>
                    <a:pt x="4625" y="3654"/>
                  </a:cubicBezTo>
                  <a:cubicBezTo>
                    <a:pt x="5085" y="2650"/>
                    <a:pt x="5043" y="1541"/>
                    <a:pt x="4227" y="725"/>
                  </a:cubicBezTo>
                  <a:cubicBezTo>
                    <a:pt x="3783" y="297"/>
                    <a:pt x="3135" y="1"/>
                    <a:pt x="25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52"/>
            <p:cNvSpPr/>
            <p:nvPr/>
          </p:nvSpPr>
          <p:spPr>
            <a:xfrm>
              <a:off x="2436100" y="6357500"/>
              <a:ext cx="133925" cy="125300"/>
            </a:xfrm>
            <a:custGeom>
              <a:avLst/>
              <a:gdLst/>
              <a:ahLst/>
              <a:cxnLst/>
              <a:rect l="l" t="t" r="r" b="b"/>
              <a:pathLst>
                <a:path w="5357" h="5012" extrusionOk="0">
                  <a:moveTo>
                    <a:pt x="2303" y="1"/>
                  </a:moveTo>
                  <a:cubicBezTo>
                    <a:pt x="2155" y="1"/>
                    <a:pt x="2008" y="11"/>
                    <a:pt x="1862" y="33"/>
                  </a:cubicBezTo>
                  <a:cubicBezTo>
                    <a:pt x="733" y="180"/>
                    <a:pt x="0" y="1414"/>
                    <a:pt x="42" y="2502"/>
                  </a:cubicBezTo>
                  <a:cubicBezTo>
                    <a:pt x="118" y="3774"/>
                    <a:pt x="1055" y="5012"/>
                    <a:pt x="2337" y="5012"/>
                  </a:cubicBezTo>
                  <a:cubicBezTo>
                    <a:pt x="2469" y="5012"/>
                    <a:pt x="2603" y="4999"/>
                    <a:pt x="2741" y="4971"/>
                  </a:cubicBezTo>
                  <a:cubicBezTo>
                    <a:pt x="3055" y="4909"/>
                    <a:pt x="3369" y="4741"/>
                    <a:pt x="3599" y="4490"/>
                  </a:cubicBezTo>
                  <a:cubicBezTo>
                    <a:pt x="3704" y="4448"/>
                    <a:pt x="3850" y="4365"/>
                    <a:pt x="3913" y="4281"/>
                  </a:cubicBezTo>
                  <a:cubicBezTo>
                    <a:pt x="3976" y="4260"/>
                    <a:pt x="4018" y="4218"/>
                    <a:pt x="4080" y="4176"/>
                  </a:cubicBezTo>
                  <a:cubicBezTo>
                    <a:pt x="4436" y="4030"/>
                    <a:pt x="4750" y="3758"/>
                    <a:pt x="4938" y="3402"/>
                  </a:cubicBezTo>
                  <a:cubicBezTo>
                    <a:pt x="5064" y="3130"/>
                    <a:pt x="5147" y="2858"/>
                    <a:pt x="5147" y="2586"/>
                  </a:cubicBezTo>
                  <a:cubicBezTo>
                    <a:pt x="5357" y="1812"/>
                    <a:pt x="5022" y="849"/>
                    <a:pt x="4290" y="452"/>
                  </a:cubicBezTo>
                  <a:cubicBezTo>
                    <a:pt x="4018" y="285"/>
                    <a:pt x="3766" y="243"/>
                    <a:pt x="3474" y="201"/>
                  </a:cubicBezTo>
                  <a:cubicBezTo>
                    <a:pt x="3106" y="78"/>
                    <a:pt x="2705" y="1"/>
                    <a:pt x="230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2"/>
            <p:cNvSpPr/>
            <p:nvPr/>
          </p:nvSpPr>
          <p:spPr>
            <a:xfrm>
              <a:off x="2115600" y="6376600"/>
              <a:ext cx="29350" cy="22025"/>
            </a:xfrm>
            <a:custGeom>
              <a:avLst/>
              <a:gdLst/>
              <a:ahLst/>
              <a:cxnLst/>
              <a:rect l="l" t="t" r="r" b="b"/>
              <a:pathLst>
                <a:path w="1174" h="881" extrusionOk="0">
                  <a:moveTo>
                    <a:pt x="618" y="0"/>
                  </a:moveTo>
                  <a:cubicBezTo>
                    <a:pt x="605" y="0"/>
                    <a:pt x="593" y="1"/>
                    <a:pt x="580" y="2"/>
                  </a:cubicBezTo>
                  <a:cubicBezTo>
                    <a:pt x="1" y="22"/>
                    <a:pt x="55" y="881"/>
                    <a:pt x="582" y="881"/>
                  </a:cubicBezTo>
                  <a:cubicBezTo>
                    <a:pt x="588" y="881"/>
                    <a:pt x="594" y="881"/>
                    <a:pt x="601" y="881"/>
                  </a:cubicBezTo>
                  <a:cubicBezTo>
                    <a:pt x="1173" y="860"/>
                    <a:pt x="1146" y="0"/>
                    <a:pt x="6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52"/>
            <p:cNvSpPr/>
            <p:nvPr/>
          </p:nvSpPr>
          <p:spPr>
            <a:xfrm>
              <a:off x="2184475" y="6346500"/>
              <a:ext cx="13125" cy="8175"/>
            </a:xfrm>
            <a:custGeom>
              <a:avLst/>
              <a:gdLst/>
              <a:ahLst/>
              <a:cxnLst/>
              <a:rect l="l" t="t" r="r" b="b"/>
              <a:pathLst>
                <a:path w="525" h="327" extrusionOk="0">
                  <a:moveTo>
                    <a:pt x="367" y="1"/>
                  </a:moveTo>
                  <a:cubicBezTo>
                    <a:pt x="348" y="1"/>
                    <a:pt x="330" y="5"/>
                    <a:pt x="315" y="13"/>
                  </a:cubicBezTo>
                  <a:cubicBezTo>
                    <a:pt x="252" y="13"/>
                    <a:pt x="168" y="55"/>
                    <a:pt x="126" y="55"/>
                  </a:cubicBezTo>
                  <a:cubicBezTo>
                    <a:pt x="1" y="76"/>
                    <a:pt x="1" y="306"/>
                    <a:pt x="126" y="306"/>
                  </a:cubicBezTo>
                  <a:cubicBezTo>
                    <a:pt x="168" y="306"/>
                    <a:pt x="252" y="327"/>
                    <a:pt x="315" y="327"/>
                  </a:cubicBezTo>
                  <a:cubicBezTo>
                    <a:pt x="357" y="327"/>
                    <a:pt x="378" y="327"/>
                    <a:pt x="440" y="306"/>
                  </a:cubicBezTo>
                  <a:cubicBezTo>
                    <a:pt x="482" y="285"/>
                    <a:pt x="524" y="222"/>
                    <a:pt x="524" y="160"/>
                  </a:cubicBezTo>
                  <a:cubicBezTo>
                    <a:pt x="524" y="97"/>
                    <a:pt x="482" y="76"/>
                    <a:pt x="461" y="55"/>
                  </a:cubicBezTo>
                  <a:cubicBezTo>
                    <a:pt x="435" y="15"/>
                    <a:pt x="400" y="1"/>
                    <a:pt x="367" y="1"/>
                  </a:cubicBezTo>
                  <a:close/>
                </a:path>
              </a:pathLst>
            </a:custGeom>
            <a:solidFill>
              <a:srgbClr val="FF84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52"/>
            <p:cNvSpPr/>
            <p:nvPr/>
          </p:nvSpPr>
          <p:spPr>
            <a:xfrm>
              <a:off x="2244650" y="6385500"/>
              <a:ext cx="18675" cy="14700"/>
            </a:xfrm>
            <a:custGeom>
              <a:avLst/>
              <a:gdLst/>
              <a:ahLst/>
              <a:cxnLst/>
              <a:rect l="l" t="t" r="r" b="b"/>
              <a:pathLst>
                <a:path w="747" h="588" extrusionOk="0">
                  <a:moveTo>
                    <a:pt x="376" y="1"/>
                  </a:moveTo>
                  <a:cubicBezTo>
                    <a:pt x="369" y="1"/>
                    <a:pt x="363" y="1"/>
                    <a:pt x="356" y="1"/>
                  </a:cubicBezTo>
                  <a:cubicBezTo>
                    <a:pt x="0" y="22"/>
                    <a:pt x="21" y="587"/>
                    <a:pt x="377" y="587"/>
                  </a:cubicBezTo>
                  <a:cubicBezTo>
                    <a:pt x="747" y="546"/>
                    <a:pt x="733" y="1"/>
                    <a:pt x="3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52"/>
            <p:cNvSpPr/>
            <p:nvPr/>
          </p:nvSpPr>
          <p:spPr>
            <a:xfrm>
              <a:off x="2298525" y="6341575"/>
              <a:ext cx="22500" cy="19400"/>
            </a:xfrm>
            <a:custGeom>
              <a:avLst/>
              <a:gdLst/>
              <a:ahLst/>
              <a:cxnLst/>
              <a:rect l="l" t="t" r="r" b="b"/>
              <a:pathLst>
                <a:path w="900" h="776" extrusionOk="0">
                  <a:moveTo>
                    <a:pt x="502" y="1"/>
                  </a:moveTo>
                  <a:cubicBezTo>
                    <a:pt x="482" y="1"/>
                    <a:pt x="419" y="1"/>
                    <a:pt x="398" y="43"/>
                  </a:cubicBezTo>
                  <a:cubicBezTo>
                    <a:pt x="293" y="64"/>
                    <a:pt x="189" y="64"/>
                    <a:pt x="105" y="168"/>
                  </a:cubicBezTo>
                  <a:cubicBezTo>
                    <a:pt x="63" y="252"/>
                    <a:pt x="0" y="315"/>
                    <a:pt x="0" y="419"/>
                  </a:cubicBezTo>
                  <a:cubicBezTo>
                    <a:pt x="0" y="482"/>
                    <a:pt x="21" y="566"/>
                    <a:pt x="63" y="608"/>
                  </a:cubicBezTo>
                  <a:cubicBezTo>
                    <a:pt x="105" y="691"/>
                    <a:pt x="189" y="733"/>
                    <a:pt x="293" y="775"/>
                  </a:cubicBezTo>
                  <a:lnTo>
                    <a:pt x="523" y="775"/>
                  </a:lnTo>
                  <a:cubicBezTo>
                    <a:pt x="628" y="775"/>
                    <a:pt x="712" y="712"/>
                    <a:pt x="795" y="629"/>
                  </a:cubicBezTo>
                  <a:cubicBezTo>
                    <a:pt x="879" y="566"/>
                    <a:pt x="900" y="482"/>
                    <a:pt x="900" y="377"/>
                  </a:cubicBezTo>
                  <a:cubicBezTo>
                    <a:pt x="900" y="273"/>
                    <a:pt x="837" y="168"/>
                    <a:pt x="774" y="105"/>
                  </a:cubicBezTo>
                  <a:cubicBezTo>
                    <a:pt x="712" y="64"/>
                    <a:pt x="586" y="1"/>
                    <a:pt x="5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52"/>
            <p:cNvSpPr/>
            <p:nvPr/>
          </p:nvSpPr>
          <p:spPr>
            <a:xfrm>
              <a:off x="2166700" y="6413200"/>
              <a:ext cx="19050" cy="14200"/>
            </a:xfrm>
            <a:custGeom>
              <a:avLst/>
              <a:gdLst/>
              <a:ahLst/>
              <a:cxnLst/>
              <a:rect l="l" t="t" r="r" b="b"/>
              <a:pathLst>
                <a:path w="762" h="568" extrusionOk="0">
                  <a:moveTo>
                    <a:pt x="396" y="0"/>
                  </a:moveTo>
                  <a:cubicBezTo>
                    <a:pt x="383" y="0"/>
                    <a:pt x="370" y="1"/>
                    <a:pt x="356" y="2"/>
                  </a:cubicBezTo>
                  <a:cubicBezTo>
                    <a:pt x="7" y="23"/>
                    <a:pt x="1" y="568"/>
                    <a:pt x="377" y="568"/>
                  </a:cubicBezTo>
                  <a:cubicBezTo>
                    <a:pt x="384" y="568"/>
                    <a:pt x="391" y="568"/>
                    <a:pt x="398" y="567"/>
                  </a:cubicBezTo>
                  <a:cubicBezTo>
                    <a:pt x="762" y="547"/>
                    <a:pt x="755" y="0"/>
                    <a:pt x="39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52"/>
            <p:cNvSpPr/>
            <p:nvPr/>
          </p:nvSpPr>
          <p:spPr>
            <a:xfrm>
              <a:off x="2314200" y="6411150"/>
              <a:ext cx="19925" cy="22000"/>
            </a:xfrm>
            <a:custGeom>
              <a:avLst/>
              <a:gdLst/>
              <a:ahLst/>
              <a:cxnLst/>
              <a:rect l="l" t="t" r="r" b="b"/>
              <a:pathLst>
                <a:path w="797" h="880" extrusionOk="0">
                  <a:moveTo>
                    <a:pt x="378" y="1"/>
                  </a:moveTo>
                  <a:cubicBezTo>
                    <a:pt x="273" y="1"/>
                    <a:pt x="189" y="43"/>
                    <a:pt x="147" y="105"/>
                  </a:cubicBezTo>
                  <a:cubicBezTo>
                    <a:pt x="1" y="210"/>
                    <a:pt x="22" y="398"/>
                    <a:pt x="22" y="524"/>
                  </a:cubicBezTo>
                  <a:cubicBezTo>
                    <a:pt x="22" y="733"/>
                    <a:pt x="210" y="880"/>
                    <a:pt x="419" y="880"/>
                  </a:cubicBezTo>
                  <a:cubicBezTo>
                    <a:pt x="608" y="880"/>
                    <a:pt x="796" y="712"/>
                    <a:pt x="796" y="503"/>
                  </a:cubicBezTo>
                  <a:cubicBezTo>
                    <a:pt x="775" y="356"/>
                    <a:pt x="775" y="189"/>
                    <a:pt x="629" y="105"/>
                  </a:cubicBezTo>
                  <a:cubicBezTo>
                    <a:pt x="545" y="43"/>
                    <a:pt x="482" y="1"/>
                    <a:pt x="3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52"/>
            <p:cNvSpPr/>
            <p:nvPr/>
          </p:nvSpPr>
          <p:spPr>
            <a:xfrm>
              <a:off x="1671850" y="5706975"/>
              <a:ext cx="1011175" cy="643225"/>
            </a:xfrm>
            <a:custGeom>
              <a:avLst/>
              <a:gdLst/>
              <a:ahLst/>
              <a:cxnLst/>
              <a:rect l="l" t="t" r="r" b="b"/>
              <a:pathLst>
                <a:path w="40447" h="25729" extrusionOk="0">
                  <a:moveTo>
                    <a:pt x="15494" y="1"/>
                  </a:moveTo>
                  <a:cubicBezTo>
                    <a:pt x="14762" y="1"/>
                    <a:pt x="14066" y="112"/>
                    <a:pt x="13517" y="318"/>
                  </a:cubicBezTo>
                  <a:cubicBezTo>
                    <a:pt x="12074" y="841"/>
                    <a:pt x="10358" y="2013"/>
                    <a:pt x="10525" y="3603"/>
                  </a:cubicBezTo>
                  <a:cubicBezTo>
                    <a:pt x="10504" y="3687"/>
                    <a:pt x="10881" y="4210"/>
                    <a:pt x="10839" y="4315"/>
                  </a:cubicBezTo>
                  <a:cubicBezTo>
                    <a:pt x="10827" y="4316"/>
                    <a:pt x="10814" y="4316"/>
                    <a:pt x="10802" y="4316"/>
                  </a:cubicBezTo>
                  <a:cubicBezTo>
                    <a:pt x="10415" y="4316"/>
                    <a:pt x="10325" y="3770"/>
                    <a:pt x="10030" y="3770"/>
                  </a:cubicBezTo>
                  <a:cubicBezTo>
                    <a:pt x="9984" y="3770"/>
                    <a:pt x="9934" y="3783"/>
                    <a:pt x="9877" y="3813"/>
                  </a:cubicBezTo>
                  <a:cubicBezTo>
                    <a:pt x="9730" y="3624"/>
                    <a:pt x="9521" y="3478"/>
                    <a:pt x="9249" y="3352"/>
                  </a:cubicBezTo>
                  <a:cubicBezTo>
                    <a:pt x="8988" y="3213"/>
                    <a:pt x="8710" y="3150"/>
                    <a:pt x="8425" y="3150"/>
                  </a:cubicBezTo>
                  <a:cubicBezTo>
                    <a:pt x="7087" y="3150"/>
                    <a:pt x="5615" y="4538"/>
                    <a:pt x="5253" y="5884"/>
                  </a:cubicBezTo>
                  <a:cubicBezTo>
                    <a:pt x="5064" y="6554"/>
                    <a:pt x="5190" y="7181"/>
                    <a:pt x="5566" y="7704"/>
                  </a:cubicBezTo>
                  <a:cubicBezTo>
                    <a:pt x="5504" y="7788"/>
                    <a:pt x="5504" y="8688"/>
                    <a:pt x="5462" y="8751"/>
                  </a:cubicBezTo>
                  <a:cubicBezTo>
                    <a:pt x="3683" y="9420"/>
                    <a:pt x="2051" y="9985"/>
                    <a:pt x="2574" y="11973"/>
                  </a:cubicBezTo>
                  <a:cubicBezTo>
                    <a:pt x="2784" y="12768"/>
                    <a:pt x="3202" y="13396"/>
                    <a:pt x="3767" y="13919"/>
                  </a:cubicBezTo>
                  <a:cubicBezTo>
                    <a:pt x="3662" y="14274"/>
                    <a:pt x="3579" y="14672"/>
                    <a:pt x="3516" y="15028"/>
                  </a:cubicBezTo>
                  <a:lnTo>
                    <a:pt x="3516" y="15132"/>
                  </a:lnTo>
                  <a:cubicBezTo>
                    <a:pt x="1" y="15739"/>
                    <a:pt x="900" y="17706"/>
                    <a:pt x="1884" y="19631"/>
                  </a:cubicBezTo>
                  <a:cubicBezTo>
                    <a:pt x="2051" y="20008"/>
                    <a:pt x="1089" y="21786"/>
                    <a:pt x="1424" y="21995"/>
                  </a:cubicBezTo>
                  <a:cubicBezTo>
                    <a:pt x="1591" y="22602"/>
                    <a:pt x="3516" y="23355"/>
                    <a:pt x="3913" y="23857"/>
                  </a:cubicBezTo>
                  <a:cubicBezTo>
                    <a:pt x="4297" y="24337"/>
                    <a:pt x="4822" y="24553"/>
                    <a:pt x="5391" y="24553"/>
                  </a:cubicBezTo>
                  <a:cubicBezTo>
                    <a:pt x="5442" y="24553"/>
                    <a:pt x="5494" y="24551"/>
                    <a:pt x="5546" y="24548"/>
                  </a:cubicBezTo>
                  <a:cubicBezTo>
                    <a:pt x="5727" y="24401"/>
                    <a:pt x="5798" y="24243"/>
                    <a:pt x="5965" y="24243"/>
                  </a:cubicBezTo>
                  <a:cubicBezTo>
                    <a:pt x="6202" y="24243"/>
                    <a:pt x="6632" y="24561"/>
                    <a:pt x="7847" y="25678"/>
                  </a:cubicBezTo>
                  <a:cubicBezTo>
                    <a:pt x="7884" y="25715"/>
                    <a:pt x="7930" y="25728"/>
                    <a:pt x="7981" y="25728"/>
                  </a:cubicBezTo>
                  <a:cubicBezTo>
                    <a:pt x="8103" y="25728"/>
                    <a:pt x="8252" y="25651"/>
                    <a:pt x="8370" y="25636"/>
                  </a:cubicBezTo>
                  <a:cubicBezTo>
                    <a:pt x="8391" y="25552"/>
                    <a:pt x="8412" y="25489"/>
                    <a:pt x="8412" y="25427"/>
                  </a:cubicBezTo>
                  <a:cubicBezTo>
                    <a:pt x="8600" y="24820"/>
                    <a:pt x="8370" y="23460"/>
                    <a:pt x="8684" y="22874"/>
                  </a:cubicBezTo>
                  <a:cubicBezTo>
                    <a:pt x="8831" y="22623"/>
                    <a:pt x="8935" y="22456"/>
                    <a:pt x="9123" y="22225"/>
                  </a:cubicBezTo>
                  <a:cubicBezTo>
                    <a:pt x="9103" y="22142"/>
                    <a:pt x="9165" y="22079"/>
                    <a:pt x="9312" y="22016"/>
                  </a:cubicBezTo>
                  <a:cubicBezTo>
                    <a:pt x="9333" y="21995"/>
                    <a:pt x="9354" y="21974"/>
                    <a:pt x="9375" y="21974"/>
                  </a:cubicBezTo>
                  <a:cubicBezTo>
                    <a:pt x="9396" y="21947"/>
                    <a:pt x="9426" y="21936"/>
                    <a:pt x="9462" y="21936"/>
                  </a:cubicBezTo>
                  <a:cubicBezTo>
                    <a:pt x="9655" y="21936"/>
                    <a:pt x="10028" y="22259"/>
                    <a:pt x="10218" y="22259"/>
                  </a:cubicBezTo>
                  <a:cubicBezTo>
                    <a:pt x="10239" y="22259"/>
                    <a:pt x="10258" y="22255"/>
                    <a:pt x="10274" y="22246"/>
                  </a:cubicBezTo>
                  <a:cubicBezTo>
                    <a:pt x="10389" y="22189"/>
                    <a:pt x="10511" y="22157"/>
                    <a:pt x="10631" y="22157"/>
                  </a:cubicBezTo>
                  <a:cubicBezTo>
                    <a:pt x="10730" y="22157"/>
                    <a:pt x="10829" y="22178"/>
                    <a:pt x="10923" y="22225"/>
                  </a:cubicBezTo>
                  <a:cubicBezTo>
                    <a:pt x="10923" y="22204"/>
                    <a:pt x="10923" y="22163"/>
                    <a:pt x="10944" y="22163"/>
                  </a:cubicBezTo>
                  <a:cubicBezTo>
                    <a:pt x="11111" y="22204"/>
                    <a:pt x="11300" y="22225"/>
                    <a:pt x="11425" y="22225"/>
                  </a:cubicBezTo>
                  <a:cubicBezTo>
                    <a:pt x="11497" y="22231"/>
                    <a:pt x="11566" y="22233"/>
                    <a:pt x="11633" y="22233"/>
                  </a:cubicBezTo>
                  <a:cubicBezTo>
                    <a:pt x="12620" y="22233"/>
                    <a:pt x="12963" y="21669"/>
                    <a:pt x="13748" y="21179"/>
                  </a:cubicBezTo>
                  <a:cubicBezTo>
                    <a:pt x="13762" y="21181"/>
                    <a:pt x="13780" y="21182"/>
                    <a:pt x="13803" y="21182"/>
                  </a:cubicBezTo>
                  <a:cubicBezTo>
                    <a:pt x="14071" y="21182"/>
                    <a:pt x="14869" y="21071"/>
                    <a:pt x="15024" y="21033"/>
                  </a:cubicBezTo>
                  <a:cubicBezTo>
                    <a:pt x="15924" y="20740"/>
                    <a:pt x="16028" y="19819"/>
                    <a:pt x="16593" y="19108"/>
                  </a:cubicBezTo>
                  <a:cubicBezTo>
                    <a:pt x="16991" y="19254"/>
                    <a:pt x="17911" y="19463"/>
                    <a:pt x="18330" y="19484"/>
                  </a:cubicBezTo>
                  <a:cubicBezTo>
                    <a:pt x="18337" y="19485"/>
                    <a:pt x="18344" y="19485"/>
                    <a:pt x="18351" y="19485"/>
                  </a:cubicBezTo>
                  <a:cubicBezTo>
                    <a:pt x="18892" y="19485"/>
                    <a:pt x="19613" y="18688"/>
                    <a:pt x="20150" y="18564"/>
                  </a:cubicBezTo>
                  <a:cubicBezTo>
                    <a:pt x="20212" y="18547"/>
                    <a:pt x="20272" y="18539"/>
                    <a:pt x="20331" y="18539"/>
                  </a:cubicBezTo>
                  <a:cubicBezTo>
                    <a:pt x="20774" y="18539"/>
                    <a:pt x="21119" y="18971"/>
                    <a:pt x="21424" y="18971"/>
                  </a:cubicBezTo>
                  <a:cubicBezTo>
                    <a:pt x="21526" y="18971"/>
                    <a:pt x="21624" y="18923"/>
                    <a:pt x="21719" y="18794"/>
                  </a:cubicBezTo>
                  <a:cubicBezTo>
                    <a:pt x="22138" y="19463"/>
                    <a:pt x="22745" y="19840"/>
                    <a:pt x="23707" y="19882"/>
                  </a:cubicBezTo>
                  <a:cubicBezTo>
                    <a:pt x="23720" y="19882"/>
                    <a:pt x="23733" y="19882"/>
                    <a:pt x="23746" y="19882"/>
                  </a:cubicBezTo>
                  <a:cubicBezTo>
                    <a:pt x="24735" y="19882"/>
                    <a:pt x="25641" y="19098"/>
                    <a:pt x="26302" y="18334"/>
                  </a:cubicBezTo>
                  <a:cubicBezTo>
                    <a:pt x="26490" y="18438"/>
                    <a:pt x="26720" y="18522"/>
                    <a:pt x="26950" y="18564"/>
                  </a:cubicBezTo>
                  <a:cubicBezTo>
                    <a:pt x="27224" y="18628"/>
                    <a:pt x="27488" y="18659"/>
                    <a:pt x="27742" y="18659"/>
                  </a:cubicBezTo>
                  <a:cubicBezTo>
                    <a:pt x="28556" y="18659"/>
                    <a:pt x="29264" y="18347"/>
                    <a:pt x="29838" y="17852"/>
                  </a:cubicBezTo>
                  <a:cubicBezTo>
                    <a:pt x="30101" y="18060"/>
                    <a:pt x="30391" y="18158"/>
                    <a:pt x="30679" y="18158"/>
                  </a:cubicBezTo>
                  <a:cubicBezTo>
                    <a:pt x="30826" y="18158"/>
                    <a:pt x="30973" y="18132"/>
                    <a:pt x="31114" y="18083"/>
                  </a:cubicBezTo>
                  <a:cubicBezTo>
                    <a:pt x="31219" y="18271"/>
                    <a:pt x="31323" y="18438"/>
                    <a:pt x="31512" y="18564"/>
                  </a:cubicBezTo>
                  <a:cubicBezTo>
                    <a:pt x="32132" y="19091"/>
                    <a:pt x="32799" y="19308"/>
                    <a:pt x="33538" y="19308"/>
                  </a:cubicBezTo>
                  <a:cubicBezTo>
                    <a:pt x="33795" y="19308"/>
                    <a:pt x="34061" y="19282"/>
                    <a:pt x="34336" y="19233"/>
                  </a:cubicBezTo>
                  <a:cubicBezTo>
                    <a:pt x="34420" y="19212"/>
                    <a:pt x="34483" y="19212"/>
                    <a:pt x="34567" y="19191"/>
                  </a:cubicBezTo>
                  <a:cubicBezTo>
                    <a:pt x="34588" y="19296"/>
                    <a:pt x="34567" y="19380"/>
                    <a:pt x="34588" y="19422"/>
                  </a:cubicBezTo>
                  <a:cubicBezTo>
                    <a:pt x="34671" y="19735"/>
                    <a:pt x="35613" y="20238"/>
                    <a:pt x="35801" y="21535"/>
                  </a:cubicBezTo>
                  <a:cubicBezTo>
                    <a:pt x="35801" y="21535"/>
                    <a:pt x="38417" y="21263"/>
                    <a:pt x="39044" y="20154"/>
                  </a:cubicBezTo>
                  <a:cubicBezTo>
                    <a:pt x="39505" y="19338"/>
                    <a:pt x="38312" y="18752"/>
                    <a:pt x="37873" y="18145"/>
                  </a:cubicBezTo>
                  <a:cubicBezTo>
                    <a:pt x="38751" y="17748"/>
                    <a:pt x="40425" y="16555"/>
                    <a:pt x="39714" y="15634"/>
                  </a:cubicBezTo>
                  <a:cubicBezTo>
                    <a:pt x="39651" y="15509"/>
                    <a:pt x="39567" y="15404"/>
                    <a:pt x="39463" y="15300"/>
                  </a:cubicBezTo>
                  <a:cubicBezTo>
                    <a:pt x="39379" y="15132"/>
                    <a:pt x="38877" y="14651"/>
                    <a:pt x="38521" y="14128"/>
                  </a:cubicBezTo>
                  <a:cubicBezTo>
                    <a:pt x="38919" y="13877"/>
                    <a:pt x="39484" y="13751"/>
                    <a:pt x="39651" y="13312"/>
                  </a:cubicBezTo>
                  <a:cubicBezTo>
                    <a:pt x="40028" y="12287"/>
                    <a:pt x="40446" y="11471"/>
                    <a:pt x="39567" y="10613"/>
                  </a:cubicBezTo>
                  <a:cubicBezTo>
                    <a:pt x="38781" y="9842"/>
                    <a:pt x="37871" y="8961"/>
                    <a:pt x="37008" y="8961"/>
                  </a:cubicBezTo>
                  <a:cubicBezTo>
                    <a:pt x="36746" y="8961"/>
                    <a:pt x="36489" y="9042"/>
                    <a:pt x="36240" y="9232"/>
                  </a:cubicBezTo>
                  <a:cubicBezTo>
                    <a:pt x="36128" y="9315"/>
                    <a:pt x="36017" y="9330"/>
                    <a:pt x="35912" y="9330"/>
                  </a:cubicBezTo>
                  <a:cubicBezTo>
                    <a:pt x="35851" y="9330"/>
                    <a:pt x="35792" y="9325"/>
                    <a:pt x="35735" y="9325"/>
                  </a:cubicBezTo>
                  <a:cubicBezTo>
                    <a:pt x="35615" y="9325"/>
                    <a:pt x="35503" y="9347"/>
                    <a:pt x="35404" y="9483"/>
                  </a:cubicBezTo>
                  <a:cubicBezTo>
                    <a:pt x="35376" y="9467"/>
                    <a:pt x="35349" y="9459"/>
                    <a:pt x="35323" y="9459"/>
                  </a:cubicBezTo>
                  <a:cubicBezTo>
                    <a:pt x="35045" y="9459"/>
                    <a:pt x="34850" y="10311"/>
                    <a:pt x="34546" y="10311"/>
                  </a:cubicBezTo>
                  <a:cubicBezTo>
                    <a:pt x="34512" y="10311"/>
                    <a:pt x="34477" y="10301"/>
                    <a:pt x="34441" y="10278"/>
                  </a:cubicBezTo>
                  <a:cubicBezTo>
                    <a:pt x="34964" y="9378"/>
                    <a:pt x="35592" y="8604"/>
                    <a:pt x="35948" y="7600"/>
                  </a:cubicBezTo>
                  <a:cubicBezTo>
                    <a:pt x="36324" y="6554"/>
                    <a:pt x="36261" y="5256"/>
                    <a:pt x="35780" y="4294"/>
                  </a:cubicBezTo>
                  <a:cubicBezTo>
                    <a:pt x="34978" y="2690"/>
                    <a:pt x="32849" y="1615"/>
                    <a:pt x="30984" y="1615"/>
                  </a:cubicBezTo>
                  <a:cubicBezTo>
                    <a:pt x="30416" y="1615"/>
                    <a:pt x="29872" y="1715"/>
                    <a:pt x="29398" y="1929"/>
                  </a:cubicBezTo>
                  <a:cubicBezTo>
                    <a:pt x="29043" y="2097"/>
                    <a:pt x="27955" y="2725"/>
                    <a:pt x="27662" y="2955"/>
                  </a:cubicBezTo>
                  <a:cubicBezTo>
                    <a:pt x="26541" y="1587"/>
                    <a:pt x="25208" y="522"/>
                    <a:pt x="23767" y="522"/>
                  </a:cubicBezTo>
                  <a:cubicBezTo>
                    <a:pt x="23137" y="522"/>
                    <a:pt x="22486" y="726"/>
                    <a:pt x="21824" y="1197"/>
                  </a:cubicBezTo>
                  <a:cubicBezTo>
                    <a:pt x="21800" y="1196"/>
                    <a:pt x="21776" y="1196"/>
                    <a:pt x="21752" y="1196"/>
                  </a:cubicBezTo>
                  <a:cubicBezTo>
                    <a:pt x="21206" y="1196"/>
                    <a:pt x="20610" y="1416"/>
                    <a:pt x="20129" y="1637"/>
                  </a:cubicBezTo>
                  <a:cubicBezTo>
                    <a:pt x="19774" y="1804"/>
                    <a:pt x="20255" y="2976"/>
                    <a:pt x="19983" y="3269"/>
                  </a:cubicBezTo>
                  <a:cubicBezTo>
                    <a:pt x="19983" y="2746"/>
                    <a:pt x="19899" y="2243"/>
                    <a:pt x="19690" y="1846"/>
                  </a:cubicBezTo>
                  <a:cubicBezTo>
                    <a:pt x="18952" y="558"/>
                    <a:pt x="17134" y="1"/>
                    <a:pt x="154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52"/>
            <p:cNvSpPr/>
            <p:nvPr/>
          </p:nvSpPr>
          <p:spPr>
            <a:xfrm>
              <a:off x="2006625" y="6346825"/>
              <a:ext cx="35600" cy="47325"/>
            </a:xfrm>
            <a:custGeom>
              <a:avLst/>
              <a:gdLst/>
              <a:ahLst/>
              <a:cxnLst/>
              <a:rect l="l" t="t" r="r" b="b"/>
              <a:pathLst>
                <a:path w="1424" h="1893" extrusionOk="0">
                  <a:moveTo>
                    <a:pt x="823" y="1"/>
                  </a:moveTo>
                  <a:cubicBezTo>
                    <a:pt x="625" y="1"/>
                    <a:pt x="437" y="93"/>
                    <a:pt x="315" y="230"/>
                  </a:cubicBezTo>
                  <a:cubicBezTo>
                    <a:pt x="43" y="565"/>
                    <a:pt x="1" y="921"/>
                    <a:pt x="22" y="1318"/>
                  </a:cubicBezTo>
                  <a:cubicBezTo>
                    <a:pt x="41" y="1639"/>
                    <a:pt x="366" y="1892"/>
                    <a:pt x="676" y="1892"/>
                  </a:cubicBezTo>
                  <a:cubicBezTo>
                    <a:pt x="709" y="1892"/>
                    <a:pt x="742" y="1889"/>
                    <a:pt x="775" y="1883"/>
                  </a:cubicBezTo>
                  <a:cubicBezTo>
                    <a:pt x="1110" y="1841"/>
                    <a:pt x="1424" y="1465"/>
                    <a:pt x="1361" y="1130"/>
                  </a:cubicBezTo>
                  <a:cubicBezTo>
                    <a:pt x="1319" y="1088"/>
                    <a:pt x="1319" y="1004"/>
                    <a:pt x="1319" y="942"/>
                  </a:cubicBezTo>
                  <a:cubicBezTo>
                    <a:pt x="1403" y="816"/>
                    <a:pt x="1424" y="691"/>
                    <a:pt x="1424" y="523"/>
                  </a:cubicBezTo>
                  <a:cubicBezTo>
                    <a:pt x="1424" y="314"/>
                    <a:pt x="1256" y="105"/>
                    <a:pt x="1047" y="42"/>
                  </a:cubicBezTo>
                  <a:cubicBezTo>
                    <a:pt x="973" y="13"/>
                    <a:pt x="897" y="1"/>
                    <a:pt x="8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52"/>
            <p:cNvSpPr/>
            <p:nvPr/>
          </p:nvSpPr>
          <p:spPr>
            <a:xfrm>
              <a:off x="2418825" y="6301575"/>
              <a:ext cx="34025" cy="50500"/>
            </a:xfrm>
            <a:custGeom>
              <a:avLst/>
              <a:gdLst/>
              <a:ahLst/>
              <a:cxnLst/>
              <a:rect l="l" t="t" r="r" b="b"/>
              <a:pathLst>
                <a:path w="1361" h="2020" extrusionOk="0">
                  <a:moveTo>
                    <a:pt x="683" y="0"/>
                  </a:moveTo>
                  <a:cubicBezTo>
                    <a:pt x="445" y="0"/>
                    <a:pt x="210" y="136"/>
                    <a:pt x="147" y="408"/>
                  </a:cubicBezTo>
                  <a:cubicBezTo>
                    <a:pt x="63" y="722"/>
                    <a:pt x="1" y="1036"/>
                    <a:pt x="1" y="1350"/>
                  </a:cubicBezTo>
                  <a:cubicBezTo>
                    <a:pt x="1" y="1705"/>
                    <a:pt x="315" y="2019"/>
                    <a:pt x="691" y="2019"/>
                  </a:cubicBezTo>
                  <a:cubicBezTo>
                    <a:pt x="1047" y="2019"/>
                    <a:pt x="1361" y="1705"/>
                    <a:pt x="1361" y="1350"/>
                  </a:cubicBezTo>
                  <a:cubicBezTo>
                    <a:pt x="1361" y="1036"/>
                    <a:pt x="1319" y="722"/>
                    <a:pt x="1235" y="408"/>
                  </a:cubicBezTo>
                  <a:cubicBezTo>
                    <a:pt x="1162" y="136"/>
                    <a:pt x="921"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52"/>
            <p:cNvSpPr/>
            <p:nvPr/>
          </p:nvSpPr>
          <p:spPr>
            <a:xfrm>
              <a:off x="1688075" y="5693675"/>
              <a:ext cx="1002275" cy="1756875"/>
            </a:xfrm>
            <a:custGeom>
              <a:avLst/>
              <a:gdLst/>
              <a:ahLst/>
              <a:cxnLst/>
              <a:rect l="l" t="t" r="r" b="b"/>
              <a:pathLst>
                <a:path w="40091" h="70275" extrusionOk="0">
                  <a:moveTo>
                    <a:pt x="18853" y="3466"/>
                  </a:moveTo>
                  <a:lnTo>
                    <a:pt x="18853" y="3466"/>
                  </a:lnTo>
                  <a:cubicBezTo>
                    <a:pt x="18957" y="3884"/>
                    <a:pt x="18978" y="4261"/>
                    <a:pt x="18769" y="4617"/>
                  </a:cubicBezTo>
                  <a:cubicBezTo>
                    <a:pt x="18735" y="4668"/>
                    <a:pt x="18590" y="4733"/>
                    <a:pt x="18492" y="4733"/>
                  </a:cubicBezTo>
                  <a:cubicBezTo>
                    <a:pt x="18470" y="4733"/>
                    <a:pt x="18450" y="4729"/>
                    <a:pt x="18434" y="4721"/>
                  </a:cubicBezTo>
                  <a:cubicBezTo>
                    <a:pt x="18350" y="4638"/>
                    <a:pt x="18392" y="4324"/>
                    <a:pt x="18413" y="4219"/>
                  </a:cubicBezTo>
                  <a:cubicBezTo>
                    <a:pt x="18497" y="3989"/>
                    <a:pt x="18643" y="3717"/>
                    <a:pt x="18853" y="3466"/>
                  </a:cubicBezTo>
                  <a:close/>
                  <a:moveTo>
                    <a:pt x="9604" y="4638"/>
                  </a:moveTo>
                  <a:lnTo>
                    <a:pt x="9604" y="4638"/>
                  </a:lnTo>
                  <a:cubicBezTo>
                    <a:pt x="9855" y="4826"/>
                    <a:pt x="10127" y="5035"/>
                    <a:pt x="10274" y="5265"/>
                  </a:cubicBezTo>
                  <a:cubicBezTo>
                    <a:pt x="10337" y="5349"/>
                    <a:pt x="10420" y="5475"/>
                    <a:pt x="10358" y="5558"/>
                  </a:cubicBezTo>
                  <a:cubicBezTo>
                    <a:pt x="10276" y="5646"/>
                    <a:pt x="10182" y="5684"/>
                    <a:pt x="10088" y="5684"/>
                  </a:cubicBezTo>
                  <a:cubicBezTo>
                    <a:pt x="9891" y="5684"/>
                    <a:pt x="9696" y="5519"/>
                    <a:pt x="9625" y="5307"/>
                  </a:cubicBezTo>
                  <a:cubicBezTo>
                    <a:pt x="9542" y="5098"/>
                    <a:pt x="9542" y="4868"/>
                    <a:pt x="9604" y="4638"/>
                  </a:cubicBezTo>
                  <a:close/>
                  <a:moveTo>
                    <a:pt x="27013" y="3926"/>
                  </a:moveTo>
                  <a:cubicBezTo>
                    <a:pt x="27306" y="4324"/>
                    <a:pt x="27536" y="4742"/>
                    <a:pt x="27682" y="5265"/>
                  </a:cubicBezTo>
                  <a:cubicBezTo>
                    <a:pt x="27850" y="5726"/>
                    <a:pt x="27913" y="6332"/>
                    <a:pt x="27682" y="6835"/>
                  </a:cubicBezTo>
                  <a:cubicBezTo>
                    <a:pt x="27620" y="7044"/>
                    <a:pt x="27452" y="7232"/>
                    <a:pt x="27243" y="7295"/>
                  </a:cubicBezTo>
                  <a:cubicBezTo>
                    <a:pt x="27215" y="7306"/>
                    <a:pt x="27186" y="7311"/>
                    <a:pt x="27156" y="7311"/>
                  </a:cubicBezTo>
                  <a:cubicBezTo>
                    <a:pt x="26904" y="7311"/>
                    <a:pt x="26627" y="6940"/>
                    <a:pt x="26552" y="6772"/>
                  </a:cubicBezTo>
                  <a:cubicBezTo>
                    <a:pt x="26029" y="5893"/>
                    <a:pt x="26364" y="4742"/>
                    <a:pt x="26971" y="4010"/>
                  </a:cubicBezTo>
                  <a:cubicBezTo>
                    <a:pt x="26992" y="3989"/>
                    <a:pt x="27013" y="3947"/>
                    <a:pt x="27013" y="3926"/>
                  </a:cubicBezTo>
                  <a:close/>
                  <a:moveTo>
                    <a:pt x="30005" y="15099"/>
                  </a:moveTo>
                  <a:cubicBezTo>
                    <a:pt x="30047" y="15099"/>
                    <a:pt x="29963" y="15622"/>
                    <a:pt x="29963" y="15664"/>
                  </a:cubicBezTo>
                  <a:cubicBezTo>
                    <a:pt x="29900" y="15978"/>
                    <a:pt x="29796" y="16271"/>
                    <a:pt x="29628" y="16564"/>
                  </a:cubicBezTo>
                  <a:cubicBezTo>
                    <a:pt x="29586" y="16187"/>
                    <a:pt x="29586" y="15832"/>
                    <a:pt x="29754" y="15518"/>
                  </a:cubicBezTo>
                  <a:cubicBezTo>
                    <a:pt x="29837" y="15371"/>
                    <a:pt x="29858" y="15099"/>
                    <a:pt x="30005" y="15099"/>
                  </a:cubicBezTo>
                  <a:close/>
                  <a:moveTo>
                    <a:pt x="25088" y="14555"/>
                  </a:moveTo>
                  <a:cubicBezTo>
                    <a:pt x="25423" y="14827"/>
                    <a:pt x="25506" y="15560"/>
                    <a:pt x="25527" y="15957"/>
                  </a:cubicBezTo>
                  <a:cubicBezTo>
                    <a:pt x="25548" y="16355"/>
                    <a:pt x="25548" y="16690"/>
                    <a:pt x="25506" y="17003"/>
                  </a:cubicBezTo>
                  <a:cubicBezTo>
                    <a:pt x="25234" y="16355"/>
                    <a:pt x="25109" y="15622"/>
                    <a:pt x="25088" y="15120"/>
                  </a:cubicBezTo>
                  <a:lnTo>
                    <a:pt x="25088" y="14660"/>
                  </a:lnTo>
                  <a:lnTo>
                    <a:pt x="25088" y="14555"/>
                  </a:lnTo>
                  <a:close/>
                  <a:moveTo>
                    <a:pt x="19792" y="16219"/>
                  </a:moveTo>
                  <a:cubicBezTo>
                    <a:pt x="19843" y="16219"/>
                    <a:pt x="19906" y="16236"/>
                    <a:pt x="19982" y="16271"/>
                  </a:cubicBezTo>
                  <a:cubicBezTo>
                    <a:pt x="20401" y="16480"/>
                    <a:pt x="20652" y="16899"/>
                    <a:pt x="20443" y="17338"/>
                  </a:cubicBezTo>
                  <a:cubicBezTo>
                    <a:pt x="20317" y="17610"/>
                    <a:pt x="20129" y="17840"/>
                    <a:pt x="19920" y="18071"/>
                  </a:cubicBezTo>
                  <a:cubicBezTo>
                    <a:pt x="19794" y="17799"/>
                    <a:pt x="19710" y="17485"/>
                    <a:pt x="19669" y="17192"/>
                  </a:cubicBezTo>
                  <a:cubicBezTo>
                    <a:pt x="19606" y="16982"/>
                    <a:pt x="19606" y="16773"/>
                    <a:pt x="19606" y="16543"/>
                  </a:cubicBezTo>
                  <a:cubicBezTo>
                    <a:pt x="19606" y="16332"/>
                    <a:pt x="19660" y="16219"/>
                    <a:pt x="19792" y="16219"/>
                  </a:cubicBezTo>
                  <a:close/>
                  <a:moveTo>
                    <a:pt x="12576" y="18656"/>
                  </a:moveTo>
                  <a:cubicBezTo>
                    <a:pt x="12596" y="18656"/>
                    <a:pt x="12638" y="18656"/>
                    <a:pt x="12659" y="18677"/>
                  </a:cubicBezTo>
                  <a:cubicBezTo>
                    <a:pt x="12973" y="18803"/>
                    <a:pt x="13224" y="19368"/>
                    <a:pt x="13266" y="19661"/>
                  </a:cubicBezTo>
                  <a:cubicBezTo>
                    <a:pt x="13287" y="19954"/>
                    <a:pt x="13099" y="20288"/>
                    <a:pt x="12952" y="20519"/>
                  </a:cubicBezTo>
                  <a:lnTo>
                    <a:pt x="12910" y="20560"/>
                  </a:lnTo>
                  <a:lnTo>
                    <a:pt x="12868" y="20519"/>
                  </a:lnTo>
                  <a:cubicBezTo>
                    <a:pt x="12638" y="20247"/>
                    <a:pt x="12450" y="19849"/>
                    <a:pt x="12387" y="19431"/>
                  </a:cubicBezTo>
                  <a:cubicBezTo>
                    <a:pt x="12387" y="19431"/>
                    <a:pt x="12324" y="18887"/>
                    <a:pt x="12450" y="18698"/>
                  </a:cubicBezTo>
                  <a:cubicBezTo>
                    <a:pt x="12471" y="18677"/>
                    <a:pt x="12534" y="18656"/>
                    <a:pt x="12576" y="18656"/>
                  </a:cubicBezTo>
                  <a:close/>
                  <a:moveTo>
                    <a:pt x="37454" y="21502"/>
                  </a:moveTo>
                  <a:cubicBezTo>
                    <a:pt x="37893" y="21565"/>
                    <a:pt x="38123" y="21983"/>
                    <a:pt x="38332" y="22360"/>
                  </a:cubicBezTo>
                  <a:cubicBezTo>
                    <a:pt x="38542" y="22862"/>
                    <a:pt x="38625" y="23385"/>
                    <a:pt x="38542" y="23804"/>
                  </a:cubicBezTo>
                  <a:cubicBezTo>
                    <a:pt x="38458" y="24222"/>
                    <a:pt x="38102" y="24515"/>
                    <a:pt x="37788" y="24766"/>
                  </a:cubicBezTo>
                  <a:cubicBezTo>
                    <a:pt x="37747" y="24829"/>
                    <a:pt x="37684" y="24871"/>
                    <a:pt x="37642" y="24913"/>
                  </a:cubicBezTo>
                  <a:cubicBezTo>
                    <a:pt x="37265" y="25247"/>
                    <a:pt x="36805" y="25540"/>
                    <a:pt x="36219" y="25791"/>
                  </a:cubicBezTo>
                  <a:cubicBezTo>
                    <a:pt x="36198" y="25791"/>
                    <a:pt x="36177" y="25812"/>
                    <a:pt x="36177" y="25812"/>
                  </a:cubicBezTo>
                  <a:lnTo>
                    <a:pt x="36094" y="25854"/>
                  </a:lnTo>
                  <a:lnTo>
                    <a:pt x="36094" y="25770"/>
                  </a:lnTo>
                  <a:cubicBezTo>
                    <a:pt x="36094" y="25017"/>
                    <a:pt x="36031" y="24285"/>
                    <a:pt x="35968" y="23406"/>
                  </a:cubicBezTo>
                  <a:cubicBezTo>
                    <a:pt x="35926" y="23092"/>
                    <a:pt x="35905" y="22841"/>
                    <a:pt x="35843" y="22569"/>
                  </a:cubicBezTo>
                  <a:lnTo>
                    <a:pt x="35843" y="22548"/>
                  </a:lnTo>
                  <a:lnTo>
                    <a:pt x="35884" y="22527"/>
                  </a:lnTo>
                  <a:lnTo>
                    <a:pt x="35968" y="22444"/>
                  </a:lnTo>
                  <a:cubicBezTo>
                    <a:pt x="36135" y="22234"/>
                    <a:pt x="36324" y="22025"/>
                    <a:pt x="36512" y="21879"/>
                  </a:cubicBezTo>
                  <a:cubicBezTo>
                    <a:pt x="36680" y="21690"/>
                    <a:pt x="37035" y="21502"/>
                    <a:pt x="37349" y="21502"/>
                  </a:cubicBezTo>
                  <a:close/>
                  <a:moveTo>
                    <a:pt x="14597" y="795"/>
                  </a:moveTo>
                  <a:cubicBezTo>
                    <a:pt x="14861" y="795"/>
                    <a:pt x="15129" y="820"/>
                    <a:pt x="15400" y="871"/>
                  </a:cubicBezTo>
                  <a:cubicBezTo>
                    <a:pt x="16384" y="1081"/>
                    <a:pt x="17430" y="1708"/>
                    <a:pt x="18162" y="2420"/>
                  </a:cubicBezTo>
                  <a:cubicBezTo>
                    <a:pt x="18267" y="2482"/>
                    <a:pt x="18350" y="2587"/>
                    <a:pt x="18434" y="2734"/>
                  </a:cubicBezTo>
                  <a:cubicBezTo>
                    <a:pt x="17932" y="3466"/>
                    <a:pt x="17074" y="4407"/>
                    <a:pt x="17785" y="5286"/>
                  </a:cubicBezTo>
                  <a:cubicBezTo>
                    <a:pt x="17948" y="5502"/>
                    <a:pt x="18188" y="5596"/>
                    <a:pt x="18440" y="5596"/>
                  </a:cubicBezTo>
                  <a:cubicBezTo>
                    <a:pt x="18578" y="5596"/>
                    <a:pt x="18719" y="5568"/>
                    <a:pt x="18853" y="5516"/>
                  </a:cubicBezTo>
                  <a:cubicBezTo>
                    <a:pt x="19250" y="5391"/>
                    <a:pt x="19418" y="5056"/>
                    <a:pt x="19564" y="4721"/>
                  </a:cubicBezTo>
                  <a:cubicBezTo>
                    <a:pt x="19773" y="4156"/>
                    <a:pt x="19669" y="3487"/>
                    <a:pt x="19397" y="2901"/>
                  </a:cubicBezTo>
                  <a:cubicBezTo>
                    <a:pt x="19418" y="2880"/>
                    <a:pt x="19459" y="2880"/>
                    <a:pt x="19459" y="2859"/>
                  </a:cubicBezTo>
                  <a:cubicBezTo>
                    <a:pt x="20296" y="2148"/>
                    <a:pt x="21259" y="1687"/>
                    <a:pt x="22326" y="1583"/>
                  </a:cubicBezTo>
                  <a:cubicBezTo>
                    <a:pt x="22453" y="1567"/>
                    <a:pt x="22579" y="1560"/>
                    <a:pt x="22704" y="1560"/>
                  </a:cubicBezTo>
                  <a:cubicBezTo>
                    <a:pt x="23771" y="1560"/>
                    <a:pt x="24752" y="2092"/>
                    <a:pt x="25632" y="2692"/>
                  </a:cubicBezTo>
                  <a:cubicBezTo>
                    <a:pt x="25883" y="2880"/>
                    <a:pt x="26155" y="3089"/>
                    <a:pt x="26385" y="3298"/>
                  </a:cubicBezTo>
                  <a:cubicBezTo>
                    <a:pt x="26280" y="3424"/>
                    <a:pt x="26176" y="3529"/>
                    <a:pt x="26071" y="3675"/>
                  </a:cubicBezTo>
                  <a:cubicBezTo>
                    <a:pt x="25464" y="4470"/>
                    <a:pt x="25234" y="5495"/>
                    <a:pt x="25423" y="6500"/>
                  </a:cubicBezTo>
                  <a:cubicBezTo>
                    <a:pt x="25547" y="7262"/>
                    <a:pt x="26256" y="8234"/>
                    <a:pt x="27106" y="8234"/>
                  </a:cubicBezTo>
                  <a:cubicBezTo>
                    <a:pt x="27260" y="8234"/>
                    <a:pt x="27418" y="8202"/>
                    <a:pt x="27578" y="8132"/>
                  </a:cubicBezTo>
                  <a:cubicBezTo>
                    <a:pt x="28582" y="7713"/>
                    <a:pt x="28791" y="6542"/>
                    <a:pt x="28624" y="5579"/>
                  </a:cubicBezTo>
                  <a:cubicBezTo>
                    <a:pt x="28498" y="4784"/>
                    <a:pt x="28164" y="4010"/>
                    <a:pt x="27661" y="3361"/>
                  </a:cubicBezTo>
                  <a:cubicBezTo>
                    <a:pt x="28310" y="2901"/>
                    <a:pt x="29105" y="2629"/>
                    <a:pt x="29837" y="2545"/>
                  </a:cubicBezTo>
                  <a:cubicBezTo>
                    <a:pt x="29935" y="2535"/>
                    <a:pt x="30032" y="2530"/>
                    <a:pt x="30131" y="2530"/>
                  </a:cubicBezTo>
                  <a:cubicBezTo>
                    <a:pt x="31197" y="2530"/>
                    <a:pt x="32316" y="3128"/>
                    <a:pt x="33102" y="3780"/>
                  </a:cubicBezTo>
                  <a:cubicBezTo>
                    <a:pt x="33625" y="4219"/>
                    <a:pt x="34043" y="4763"/>
                    <a:pt x="34357" y="5370"/>
                  </a:cubicBezTo>
                  <a:cubicBezTo>
                    <a:pt x="34671" y="5935"/>
                    <a:pt x="34775" y="6709"/>
                    <a:pt x="34880" y="7358"/>
                  </a:cubicBezTo>
                  <a:cubicBezTo>
                    <a:pt x="34943" y="7692"/>
                    <a:pt x="34985" y="8006"/>
                    <a:pt x="34985" y="8341"/>
                  </a:cubicBezTo>
                  <a:cubicBezTo>
                    <a:pt x="34985" y="8550"/>
                    <a:pt x="34943" y="8760"/>
                    <a:pt x="34859" y="9011"/>
                  </a:cubicBezTo>
                  <a:cubicBezTo>
                    <a:pt x="34148" y="9157"/>
                    <a:pt x="33415" y="9638"/>
                    <a:pt x="33415" y="10412"/>
                  </a:cubicBezTo>
                  <a:cubicBezTo>
                    <a:pt x="33415" y="10831"/>
                    <a:pt x="33729" y="11103"/>
                    <a:pt x="34127" y="11145"/>
                  </a:cubicBezTo>
                  <a:cubicBezTo>
                    <a:pt x="34151" y="11148"/>
                    <a:pt x="34175" y="11150"/>
                    <a:pt x="34200" y="11150"/>
                  </a:cubicBezTo>
                  <a:cubicBezTo>
                    <a:pt x="34595" y="11150"/>
                    <a:pt x="34998" y="10690"/>
                    <a:pt x="35215" y="10433"/>
                  </a:cubicBezTo>
                  <a:cubicBezTo>
                    <a:pt x="35382" y="10266"/>
                    <a:pt x="35487" y="10057"/>
                    <a:pt x="35571" y="9848"/>
                  </a:cubicBezTo>
                  <a:cubicBezTo>
                    <a:pt x="35822" y="9848"/>
                    <a:pt x="36094" y="9889"/>
                    <a:pt x="36261" y="9910"/>
                  </a:cubicBezTo>
                  <a:cubicBezTo>
                    <a:pt x="36972" y="10078"/>
                    <a:pt x="37600" y="10475"/>
                    <a:pt x="38123" y="10956"/>
                  </a:cubicBezTo>
                  <a:cubicBezTo>
                    <a:pt x="38646" y="11459"/>
                    <a:pt x="38918" y="12317"/>
                    <a:pt x="38709" y="13028"/>
                  </a:cubicBezTo>
                  <a:cubicBezTo>
                    <a:pt x="38458" y="13760"/>
                    <a:pt x="37558" y="14262"/>
                    <a:pt x="36889" y="14514"/>
                  </a:cubicBezTo>
                  <a:cubicBezTo>
                    <a:pt x="36554" y="14660"/>
                    <a:pt x="36366" y="15099"/>
                    <a:pt x="36659" y="15350"/>
                  </a:cubicBezTo>
                  <a:cubicBezTo>
                    <a:pt x="36868" y="15539"/>
                    <a:pt x="37077" y="15643"/>
                    <a:pt x="37349" y="15748"/>
                  </a:cubicBezTo>
                  <a:cubicBezTo>
                    <a:pt x="37621" y="15853"/>
                    <a:pt x="37872" y="16020"/>
                    <a:pt x="38123" y="16187"/>
                  </a:cubicBezTo>
                  <a:cubicBezTo>
                    <a:pt x="38332" y="16355"/>
                    <a:pt x="38500" y="16501"/>
                    <a:pt x="38625" y="16710"/>
                  </a:cubicBezTo>
                  <a:cubicBezTo>
                    <a:pt x="38730" y="16773"/>
                    <a:pt x="38939" y="17087"/>
                    <a:pt x="38918" y="17171"/>
                  </a:cubicBezTo>
                  <a:cubicBezTo>
                    <a:pt x="38751" y="17443"/>
                    <a:pt x="38207" y="17589"/>
                    <a:pt x="37914" y="17652"/>
                  </a:cubicBezTo>
                  <a:cubicBezTo>
                    <a:pt x="37391" y="17799"/>
                    <a:pt x="36889" y="17799"/>
                    <a:pt x="36408" y="18029"/>
                  </a:cubicBezTo>
                  <a:cubicBezTo>
                    <a:pt x="36135" y="18133"/>
                    <a:pt x="36031" y="18552"/>
                    <a:pt x="36198" y="18782"/>
                  </a:cubicBezTo>
                  <a:cubicBezTo>
                    <a:pt x="36575" y="19305"/>
                    <a:pt x="37244" y="19619"/>
                    <a:pt x="37726" y="20037"/>
                  </a:cubicBezTo>
                  <a:cubicBezTo>
                    <a:pt x="37768" y="20058"/>
                    <a:pt x="37914" y="20184"/>
                    <a:pt x="37914" y="20226"/>
                  </a:cubicBezTo>
                  <a:cubicBezTo>
                    <a:pt x="37914" y="20267"/>
                    <a:pt x="37621" y="20414"/>
                    <a:pt x="37558" y="20456"/>
                  </a:cubicBezTo>
                  <a:cubicBezTo>
                    <a:pt x="37056" y="20686"/>
                    <a:pt x="36428" y="20791"/>
                    <a:pt x="35884" y="20853"/>
                  </a:cubicBezTo>
                  <a:cubicBezTo>
                    <a:pt x="35633" y="20874"/>
                    <a:pt x="35508" y="21042"/>
                    <a:pt x="35487" y="21209"/>
                  </a:cubicBezTo>
                  <a:cubicBezTo>
                    <a:pt x="35110" y="20665"/>
                    <a:pt x="34796" y="20184"/>
                    <a:pt x="34524" y="19828"/>
                  </a:cubicBezTo>
                  <a:cubicBezTo>
                    <a:pt x="34775" y="19703"/>
                    <a:pt x="35006" y="19556"/>
                    <a:pt x="35257" y="19431"/>
                  </a:cubicBezTo>
                  <a:cubicBezTo>
                    <a:pt x="35534" y="19264"/>
                    <a:pt x="35403" y="18820"/>
                    <a:pt x="35109" y="18820"/>
                  </a:cubicBezTo>
                  <a:cubicBezTo>
                    <a:pt x="35070" y="18820"/>
                    <a:pt x="35029" y="18828"/>
                    <a:pt x="34985" y="18845"/>
                  </a:cubicBezTo>
                  <a:cubicBezTo>
                    <a:pt x="34650" y="18949"/>
                    <a:pt x="34273" y="19075"/>
                    <a:pt x="33918" y="19200"/>
                  </a:cubicBezTo>
                  <a:lnTo>
                    <a:pt x="33520" y="18887"/>
                  </a:lnTo>
                  <a:cubicBezTo>
                    <a:pt x="33513" y="18880"/>
                    <a:pt x="33506" y="18877"/>
                    <a:pt x="33498" y="18877"/>
                  </a:cubicBezTo>
                  <a:cubicBezTo>
                    <a:pt x="33483" y="18877"/>
                    <a:pt x="33464" y="18887"/>
                    <a:pt x="33436" y="18887"/>
                  </a:cubicBezTo>
                  <a:cubicBezTo>
                    <a:pt x="33332" y="18887"/>
                    <a:pt x="33227" y="18970"/>
                    <a:pt x="33206" y="19075"/>
                  </a:cubicBezTo>
                  <a:cubicBezTo>
                    <a:pt x="33185" y="19138"/>
                    <a:pt x="33164" y="19284"/>
                    <a:pt x="33269" y="19368"/>
                  </a:cubicBezTo>
                  <a:lnTo>
                    <a:pt x="33290" y="19389"/>
                  </a:lnTo>
                  <a:cubicBezTo>
                    <a:pt x="32932" y="19472"/>
                    <a:pt x="32574" y="19535"/>
                    <a:pt x="32220" y="19535"/>
                  </a:cubicBezTo>
                  <a:cubicBezTo>
                    <a:pt x="31953" y="19535"/>
                    <a:pt x="31688" y="19500"/>
                    <a:pt x="31428" y="19410"/>
                  </a:cubicBezTo>
                  <a:cubicBezTo>
                    <a:pt x="30591" y="19159"/>
                    <a:pt x="30047" y="18363"/>
                    <a:pt x="29775" y="17547"/>
                  </a:cubicBezTo>
                  <a:cubicBezTo>
                    <a:pt x="29879" y="17338"/>
                    <a:pt x="30026" y="17171"/>
                    <a:pt x="30089" y="16962"/>
                  </a:cubicBezTo>
                  <a:cubicBezTo>
                    <a:pt x="30296" y="16485"/>
                    <a:pt x="31076" y="14555"/>
                    <a:pt x="29917" y="14555"/>
                  </a:cubicBezTo>
                  <a:cubicBezTo>
                    <a:pt x="29905" y="14555"/>
                    <a:pt x="29892" y="14555"/>
                    <a:pt x="29879" y="14555"/>
                  </a:cubicBezTo>
                  <a:cubicBezTo>
                    <a:pt x="29419" y="14555"/>
                    <a:pt x="29189" y="15120"/>
                    <a:pt x="29001" y="15455"/>
                  </a:cubicBezTo>
                  <a:cubicBezTo>
                    <a:pt x="28708" y="16020"/>
                    <a:pt x="28770" y="16690"/>
                    <a:pt x="28833" y="17275"/>
                  </a:cubicBezTo>
                  <a:cubicBezTo>
                    <a:pt x="28833" y="17380"/>
                    <a:pt x="28875" y="17443"/>
                    <a:pt x="28896" y="17547"/>
                  </a:cubicBezTo>
                  <a:cubicBezTo>
                    <a:pt x="28603" y="17861"/>
                    <a:pt x="28289" y="18133"/>
                    <a:pt x="27954" y="18363"/>
                  </a:cubicBezTo>
                  <a:cubicBezTo>
                    <a:pt x="27659" y="18570"/>
                    <a:pt x="27382" y="18660"/>
                    <a:pt x="27127" y="18660"/>
                  </a:cubicBezTo>
                  <a:cubicBezTo>
                    <a:pt x="26657" y="18660"/>
                    <a:pt x="26257" y="18358"/>
                    <a:pt x="25946" y="17924"/>
                  </a:cubicBezTo>
                  <a:cubicBezTo>
                    <a:pt x="25946" y="17861"/>
                    <a:pt x="25967" y="17819"/>
                    <a:pt x="25967" y="17757"/>
                  </a:cubicBezTo>
                  <a:cubicBezTo>
                    <a:pt x="26071" y="17234"/>
                    <a:pt x="26050" y="16690"/>
                    <a:pt x="25988" y="16146"/>
                  </a:cubicBezTo>
                  <a:cubicBezTo>
                    <a:pt x="25967" y="15874"/>
                    <a:pt x="25946" y="15602"/>
                    <a:pt x="25883" y="15330"/>
                  </a:cubicBezTo>
                  <a:cubicBezTo>
                    <a:pt x="25862" y="15120"/>
                    <a:pt x="25736" y="14974"/>
                    <a:pt x="25653" y="14765"/>
                  </a:cubicBezTo>
                  <a:cubicBezTo>
                    <a:pt x="25548" y="14472"/>
                    <a:pt x="25423" y="14179"/>
                    <a:pt x="25151" y="14032"/>
                  </a:cubicBezTo>
                  <a:cubicBezTo>
                    <a:pt x="25090" y="13994"/>
                    <a:pt x="25026" y="13977"/>
                    <a:pt x="24964" y="13977"/>
                  </a:cubicBezTo>
                  <a:cubicBezTo>
                    <a:pt x="24789" y="13977"/>
                    <a:pt x="24621" y="14108"/>
                    <a:pt x="24544" y="14262"/>
                  </a:cubicBezTo>
                  <a:cubicBezTo>
                    <a:pt x="24293" y="14765"/>
                    <a:pt x="24335" y="15497"/>
                    <a:pt x="24418" y="16041"/>
                  </a:cubicBezTo>
                  <a:cubicBezTo>
                    <a:pt x="24523" y="16773"/>
                    <a:pt x="24753" y="17464"/>
                    <a:pt x="25151" y="18071"/>
                  </a:cubicBezTo>
                  <a:cubicBezTo>
                    <a:pt x="25004" y="18405"/>
                    <a:pt x="24795" y="18719"/>
                    <a:pt x="24502" y="19012"/>
                  </a:cubicBezTo>
                  <a:cubicBezTo>
                    <a:pt x="23977" y="19588"/>
                    <a:pt x="23287" y="19876"/>
                    <a:pt x="22544" y="19876"/>
                  </a:cubicBezTo>
                  <a:cubicBezTo>
                    <a:pt x="22369" y="19876"/>
                    <a:pt x="22191" y="19860"/>
                    <a:pt x="22012" y="19828"/>
                  </a:cubicBezTo>
                  <a:cubicBezTo>
                    <a:pt x="21280" y="19703"/>
                    <a:pt x="20715" y="19305"/>
                    <a:pt x="20296" y="18719"/>
                  </a:cubicBezTo>
                  <a:cubicBezTo>
                    <a:pt x="20401" y="18594"/>
                    <a:pt x="20506" y="18489"/>
                    <a:pt x="20568" y="18363"/>
                  </a:cubicBezTo>
                  <a:cubicBezTo>
                    <a:pt x="20882" y="17903"/>
                    <a:pt x="21175" y="17254"/>
                    <a:pt x="21029" y="16690"/>
                  </a:cubicBezTo>
                  <a:cubicBezTo>
                    <a:pt x="20879" y="16166"/>
                    <a:pt x="20210" y="15642"/>
                    <a:pt x="19652" y="15642"/>
                  </a:cubicBezTo>
                  <a:cubicBezTo>
                    <a:pt x="19586" y="15642"/>
                    <a:pt x="19521" y="15649"/>
                    <a:pt x="19459" y="15664"/>
                  </a:cubicBezTo>
                  <a:cubicBezTo>
                    <a:pt x="18539" y="15936"/>
                    <a:pt x="18874" y="17527"/>
                    <a:pt x="19083" y="18133"/>
                  </a:cubicBezTo>
                  <a:cubicBezTo>
                    <a:pt x="19146" y="18322"/>
                    <a:pt x="19208" y="18468"/>
                    <a:pt x="19292" y="18656"/>
                  </a:cubicBezTo>
                  <a:cubicBezTo>
                    <a:pt x="18874" y="18970"/>
                    <a:pt x="18434" y="19242"/>
                    <a:pt x="18037" y="19472"/>
                  </a:cubicBezTo>
                  <a:cubicBezTo>
                    <a:pt x="17765" y="19608"/>
                    <a:pt x="17508" y="19687"/>
                    <a:pt x="17252" y="19687"/>
                  </a:cubicBezTo>
                  <a:cubicBezTo>
                    <a:pt x="16996" y="19687"/>
                    <a:pt x="16739" y="19608"/>
                    <a:pt x="16467" y="19431"/>
                  </a:cubicBezTo>
                  <a:cubicBezTo>
                    <a:pt x="16258" y="19305"/>
                    <a:pt x="16112" y="19096"/>
                    <a:pt x="15965" y="18866"/>
                  </a:cubicBezTo>
                  <a:lnTo>
                    <a:pt x="15965" y="18803"/>
                  </a:lnTo>
                  <a:cubicBezTo>
                    <a:pt x="15944" y="18782"/>
                    <a:pt x="15923" y="18761"/>
                    <a:pt x="15923" y="18719"/>
                  </a:cubicBezTo>
                  <a:cubicBezTo>
                    <a:pt x="15902" y="18656"/>
                    <a:pt x="15861" y="18594"/>
                    <a:pt x="15840" y="18510"/>
                  </a:cubicBezTo>
                  <a:cubicBezTo>
                    <a:pt x="15819" y="18448"/>
                    <a:pt x="15758" y="17735"/>
                    <a:pt x="15796" y="17735"/>
                  </a:cubicBezTo>
                  <a:cubicBezTo>
                    <a:pt x="15797" y="17735"/>
                    <a:pt x="15797" y="17735"/>
                    <a:pt x="15798" y="17736"/>
                  </a:cubicBezTo>
                  <a:cubicBezTo>
                    <a:pt x="15818" y="17739"/>
                    <a:pt x="15837" y="17741"/>
                    <a:pt x="15856" y="17741"/>
                  </a:cubicBezTo>
                  <a:cubicBezTo>
                    <a:pt x="16171" y="17741"/>
                    <a:pt x="16300" y="17271"/>
                    <a:pt x="15944" y="17192"/>
                  </a:cubicBezTo>
                  <a:cubicBezTo>
                    <a:pt x="15894" y="17182"/>
                    <a:pt x="15847" y="17177"/>
                    <a:pt x="15802" y="17177"/>
                  </a:cubicBezTo>
                  <a:cubicBezTo>
                    <a:pt x="15183" y="17177"/>
                    <a:pt x="14995" y="18067"/>
                    <a:pt x="15170" y="18594"/>
                  </a:cubicBezTo>
                  <a:cubicBezTo>
                    <a:pt x="15233" y="18824"/>
                    <a:pt x="15337" y="19075"/>
                    <a:pt x="15442" y="19305"/>
                  </a:cubicBezTo>
                  <a:cubicBezTo>
                    <a:pt x="15421" y="19912"/>
                    <a:pt x="15233" y="20435"/>
                    <a:pt x="14961" y="20749"/>
                  </a:cubicBezTo>
                  <a:cubicBezTo>
                    <a:pt x="14710" y="20979"/>
                    <a:pt x="14396" y="21104"/>
                    <a:pt x="14040" y="21104"/>
                  </a:cubicBezTo>
                  <a:lnTo>
                    <a:pt x="13936" y="21104"/>
                  </a:lnTo>
                  <a:cubicBezTo>
                    <a:pt x="13831" y="21104"/>
                    <a:pt x="13747" y="21084"/>
                    <a:pt x="13643" y="21063"/>
                  </a:cubicBezTo>
                  <a:lnTo>
                    <a:pt x="13601" y="21021"/>
                  </a:lnTo>
                  <a:lnTo>
                    <a:pt x="13622" y="20979"/>
                  </a:lnTo>
                  <a:cubicBezTo>
                    <a:pt x="13956" y="20288"/>
                    <a:pt x="13956" y="19598"/>
                    <a:pt x="13622" y="18928"/>
                  </a:cubicBezTo>
                  <a:cubicBezTo>
                    <a:pt x="13392" y="18489"/>
                    <a:pt x="12889" y="18050"/>
                    <a:pt x="12450" y="18050"/>
                  </a:cubicBezTo>
                  <a:cubicBezTo>
                    <a:pt x="12199" y="18050"/>
                    <a:pt x="12031" y="18175"/>
                    <a:pt x="11864" y="18405"/>
                  </a:cubicBezTo>
                  <a:cubicBezTo>
                    <a:pt x="11446" y="19096"/>
                    <a:pt x="11676" y="20079"/>
                    <a:pt x="12094" y="20791"/>
                  </a:cubicBezTo>
                  <a:cubicBezTo>
                    <a:pt x="12178" y="20895"/>
                    <a:pt x="12262" y="21021"/>
                    <a:pt x="12366" y="21125"/>
                  </a:cubicBezTo>
                  <a:lnTo>
                    <a:pt x="12387" y="21188"/>
                  </a:lnTo>
                  <a:lnTo>
                    <a:pt x="12345" y="21209"/>
                  </a:lnTo>
                  <a:cubicBezTo>
                    <a:pt x="12073" y="21418"/>
                    <a:pt x="11759" y="21607"/>
                    <a:pt x="11467" y="21753"/>
                  </a:cubicBezTo>
                  <a:cubicBezTo>
                    <a:pt x="11153" y="21941"/>
                    <a:pt x="10881" y="22088"/>
                    <a:pt x="10483" y="22130"/>
                  </a:cubicBezTo>
                  <a:cubicBezTo>
                    <a:pt x="10211" y="22151"/>
                    <a:pt x="9981" y="22172"/>
                    <a:pt x="9730" y="22172"/>
                  </a:cubicBezTo>
                  <a:lnTo>
                    <a:pt x="9332" y="22172"/>
                  </a:lnTo>
                  <a:cubicBezTo>
                    <a:pt x="9228" y="22172"/>
                    <a:pt x="9123" y="22151"/>
                    <a:pt x="9039" y="22130"/>
                  </a:cubicBezTo>
                  <a:cubicBezTo>
                    <a:pt x="8998" y="22067"/>
                    <a:pt x="8935" y="22046"/>
                    <a:pt x="8851" y="22046"/>
                  </a:cubicBezTo>
                  <a:lnTo>
                    <a:pt x="8788" y="22046"/>
                  </a:lnTo>
                  <a:cubicBezTo>
                    <a:pt x="8265" y="21858"/>
                    <a:pt x="7972" y="21502"/>
                    <a:pt x="7951" y="21000"/>
                  </a:cubicBezTo>
                  <a:cubicBezTo>
                    <a:pt x="7951" y="19933"/>
                    <a:pt x="8286" y="18845"/>
                    <a:pt x="8914" y="17924"/>
                  </a:cubicBezTo>
                  <a:cubicBezTo>
                    <a:pt x="8956" y="17840"/>
                    <a:pt x="9018" y="17799"/>
                    <a:pt x="9039" y="17715"/>
                  </a:cubicBezTo>
                  <a:cubicBezTo>
                    <a:pt x="9228" y="17422"/>
                    <a:pt x="9416" y="17129"/>
                    <a:pt x="9688" y="16920"/>
                  </a:cubicBezTo>
                  <a:cubicBezTo>
                    <a:pt x="10086" y="16648"/>
                    <a:pt x="10567" y="16606"/>
                    <a:pt x="11006" y="16585"/>
                  </a:cubicBezTo>
                  <a:cubicBezTo>
                    <a:pt x="11257" y="16585"/>
                    <a:pt x="11362" y="16376"/>
                    <a:pt x="11362" y="16187"/>
                  </a:cubicBezTo>
                  <a:cubicBezTo>
                    <a:pt x="11362" y="16020"/>
                    <a:pt x="11257" y="15832"/>
                    <a:pt x="11006" y="15832"/>
                  </a:cubicBezTo>
                  <a:cubicBezTo>
                    <a:pt x="9897" y="15832"/>
                    <a:pt x="9144" y="16229"/>
                    <a:pt x="8516" y="17066"/>
                  </a:cubicBezTo>
                  <a:cubicBezTo>
                    <a:pt x="7679" y="18175"/>
                    <a:pt x="7219" y="19263"/>
                    <a:pt x="7052" y="20435"/>
                  </a:cubicBezTo>
                  <a:cubicBezTo>
                    <a:pt x="6947" y="21209"/>
                    <a:pt x="7031" y="22297"/>
                    <a:pt x="8056" y="22820"/>
                  </a:cubicBezTo>
                  <a:lnTo>
                    <a:pt x="8098" y="22841"/>
                  </a:lnTo>
                  <a:lnTo>
                    <a:pt x="8077" y="22883"/>
                  </a:lnTo>
                  <a:cubicBezTo>
                    <a:pt x="7575" y="23678"/>
                    <a:pt x="7282" y="24661"/>
                    <a:pt x="7177" y="25896"/>
                  </a:cubicBezTo>
                  <a:lnTo>
                    <a:pt x="7177" y="26021"/>
                  </a:lnTo>
                  <a:lnTo>
                    <a:pt x="7073" y="25875"/>
                  </a:lnTo>
                  <a:cubicBezTo>
                    <a:pt x="6550" y="25164"/>
                    <a:pt x="5985" y="24410"/>
                    <a:pt x="5148" y="24306"/>
                  </a:cubicBezTo>
                  <a:cubicBezTo>
                    <a:pt x="5043" y="24285"/>
                    <a:pt x="4959" y="24285"/>
                    <a:pt x="4855" y="24285"/>
                  </a:cubicBezTo>
                  <a:cubicBezTo>
                    <a:pt x="4729" y="24285"/>
                    <a:pt x="4625" y="24285"/>
                    <a:pt x="4499" y="24306"/>
                  </a:cubicBezTo>
                  <a:lnTo>
                    <a:pt x="4436" y="24306"/>
                  </a:lnTo>
                  <a:lnTo>
                    <a:pt x="4436" y="24243"/>
                  </a:lnTo>
                  <a:cubicBezTo>
                    <a:pt x="4415" y="24138"/>
                    <a:pt x="4353" y="24013"/>
                    <a:pt x="4206" y="23971"/>
                  </a:cubicBezTo>
                  <a:cubicBezTo>
                    <a:pt x="3348" y="23762"/>
                    <a:pt x="2720" y="23511"/>
                    <a:pt x="2156" y="23134"/>
                  </a:cubicBezTo>
                  <a:cubicBezTo>
                    <a:pt x="2051" y="23071"/>
                    <a:pt x="1988" y="22988"/>
                    <a:pt x="1884" y="22946"/>
                  </a:cubicBezTo>
                  <a:cubicBezTo>
                    <a:pt x="1507" y="22736"/>
                    <a:pt x="1151" y="22527"/>
                    <a:pt x="1005" y="22004"/>
                  </a:cubicBezTo>
                  <a:cubicBezTo>
                    <a:pt x="879" y="21481"/>
                    <a:pt x="1193" y="21146"/>
                    <a:pt x="1507" y="20832"/>
                  </a:cubicBezTo>
                  <a:cubicBezTo>
                    <a:pt x="1591" y="20749"/>
                    <a:pt x="1695" y="20644"/>
                    <a:pt x="1779" y="20540"/>
                  </a:cubicBezTo>
                  <a:cubicBezTo>
                    <a:pt x="1925" y="20351"/>
                    <a:pt x="1988" y="20121"/>
                    <a:pt x="1925" y="19891"/>
                  </a:cubicBezTo>
                  <a:cubicBezTo>
                    <a:pt x="1884" y="19640"/>
                    <a:pt x="1695" y="19472"/>
                    <a:pt x="1465" y="19368"/>
                  </a:cubicBezTo>
                  <a:lnTo>
                    <a:pt x="1423" y="19368"/>
                  </a:lnTo>
                  <a:cubicBezTo>
                    <a:pt x="1319" y="19221"/>
                    <a:pt x="1214" y="19096"/>
                    <a:pt x="1151" y="18991"/>
                  </a:cubicBezTo>
                  <a:cubicBezTo>
                    <a:pt x="1047" y="18866"/>
                    <a:pt x="984" y="18677"/>
                    <a:pt x="942" y="18531"/>
                  </a:cubicBezTo>
                  <a:cubicBezTo>
                    <a:pt x="942" y="18468"/>
                    <a:pt x="900" y="18447"/>
                    <a:pt x="900" y="18384"/>
                  </a:cubicBezTo>
                  <a:cubicBezTo>
                    <a:pt x="733" y="17799"/>
                    <a:pt x="1047" y="17087"/>
                    <a:pt x="1381" y="16690"/>
                  </a:cubicBezTo>
                  <a:cubicBezTo>
                    <a:pt x="1695" y="16334"/>
                    <a:pt x="2051" y="15957"/>
                    <a:pt x="2637" y="15936"/>
                  </a:cubicBezTo>
                  <a:cubicBezTo>
                    <a:pt x="3097" y="15915"/>
                    <a:pt x="3495" y="15832"/>
                    <a:pt x="3871" y="15518"/>
                  </a:cubicBezTo>
                  <a:cubicBezTo>
                    <a:pt x="4018" y="15392"/>
                    <a:pt x="4018" y="15141"/>
                    <a:pt x="3913" y="15016"/>
                  </a:cubicBezTo>
                  <a:cubicBezTo>
                    <a:pt x="3767" y="14765"/>
                    <a:pt x="3557" y="14597"/>
                    <a:pt x="3348" y="14451"/>
                  </a:cubicBezTo>
                  <a:cubicBezTo>
                    <a:pt x="3264" y="14388"/>
                    <a:pt x="3181" y="14346"/>
                    <a:pt x="3076" y="14262"/>
                  </a:cubicBezTo>
                  <a:cubicBezTo>
                    <a:pt x="2846" y="14095"/>
                    <a:pt x="2574" y="13949"/>
                    <a:pt x="2469" y="13739"/>
                  </a:cubicBezTo>
                  <a:cubicBezTo>
                    <a:pt x="2448" y="13677"/>
                    <a:pt x="2428" y="13614"/>
                    <a:pt x="2365" y="13551"/>
                  </a:cubicBezTo>
                  <a:cubicBezTo>
                    <a:pt x="2197" y="13216"/>
                    <a:pt x="2009" y="12881"/>
                    <a:pt x="1988" y="12484"/>
                  </a:cubicBezTo>
                  <a:cubicBezTo>
                    <a:pt x="1946" y="12065"/>
                    <a:pt x="2156" y="11668"/>
                    <a:pt x="2344" y="11354"/>
                  </a:cubicBezTo>
                  <a:cubicBezTo>
                    <a:pt x="2720" y="10747"/>
                    <a:pt x="3348" y="10224"/>
                    <a:pt x="4122" y="9848"/>
                  </a:cubicBezTo>
                  <a:cubicBezTo>
                    <a:pt x="4227" y="9785"/>
                    <a:pt x="4332" y="9743"/>
                    <a:pt x="4457" y="9701"/>
                  </a:cubicBezTo>
                  <a:lnTo>
                    <a:pt x="4499" y="9701"/>
                  </a:lnTo>
                  <a:lnTo>
                    <a:pt x="4520" y="9743"/>
                  </a:lnTo>
                  <a:cubicBezTo>
                    <a:pt x="4708" y="9973"/>
                    <a:pt x="4938" y="10203"/>
                    <a:pt x="5189" y="10412"/>
                  </a:cubicBezTo>
                  <a:cubicBezTo>
                    <a:pt x="5566" y="10726"/>
                    <a:pt x="5901" y="11019"/>
                    <a:pt x="6277" y="11019"/>
                  </a:cubicBezTo>
                  <a:cubicBezTo>
                    <a:pt x="6445" y="11019"/>
                    <a:pt x="6612" y="10956"/>
                    <a:pt x="6801" y="10810"/>
                  </a:cubicBezTo>
                  <a:cubicBezTo>
                    <a:pt x="6842" y="10747"/>
                    <a:pt x="6863" y="10684"/>
                    <a:pt x="6842" y="10622"/>
                  </a:cubicBezTo>
                  <a:cubicBezTo>
                    <a:pt x="6842" y="10601"/>
                    <a:pt x="6822" y="10538"/>
                    <a:pt x="6738" y="10538"/>
                  </a:cubicBezTo>
                  <a:lnTo>
                    <a:pt x="6696" y="10538"/>
                  </a:lnTo>
                  <a:cubicBezTo>
                    <a:pt x="6633" y="10580"/>
                    <a:pt x="6550" y="10580"/>
                    <a:pt x="6487" y="10580"/>
                  </a:cubicBezTo>
                  <a:cubicBezTo>
                    <a:pt x="6068" y="10580"/>
                    <a:pt x="5713" y="10099"/>
                    <a:pt x="5461" y="9743"/>
                  </a:cubicBezTo>
                  <a:lnTo>
                    <a:pt x="5357" y="9596"/>
                  </a:lnTo>
                  <a:lnTo>
                    <a:pt x="5461" y="9638"/>
                  </a:lnTo>
                  <a:cubicBezTo>
                    <a:pt x="5545" y="9638"/>
                    <a:pt x="5608" y="9659"/>
                    <a:pt x="5671" y="9659"/>
                  </a:cubicBezTo>
                  <a:cubicBezTo>
                    <a:pt x="6068" y="9743"/>
                    <a:pt x="6529" y="9889"/>
                    <a:pt x="6612" y="10308"/>
                  </a:cubicBezTo>
                  <a:cubicBezTo>
                    <a:pt x="6612" y="10371"/>
                    <a:pt x="6696" y="10392"/>
                    <a:pt x="6696" y="10392"/>
                  </a:cubicBezTo>
                  <a:cubicBezTo>
                    <a:pt x="6717" y="10392"/>
                    <a:pt x="6759" y="10371"/>
                    <a:pt x="6759" y="10371"/>
                  </a:cubicBezTo>
                  <a:cubicBezTo>
                    <a:pt x="6801" y="10329"/>
                    <a:pt x="6801" y="10329"/>
                    <a:pt x="6801" y="10308"/>
                  </a:cubicBezTo>
                  <a:cubicBezTo>
                    <a:pt x="6759" y="10015"/>
                    <a:pt x="6654" y="9806"/>
                    <a:pt x="6508" y="9659"/>
                  </a:cubicBezTo>
                  <a:cubicBezTo>
                    <a:pt x="6529" y="9576"/>
                    <a:pt x="6508" y="9471"/>
                    <a:pt x="6382" y="9450"/>
                  </a:cubicBezTo>
                  <a:cubicBezTo>
                    <a:pt x="6089" y="9387"/>
                    <a:pt x="5880" y="9178"/>
                    <a:pt x="5608" y="9115"/>
                  </a:cubicBezTo>
                  <a:cubicBezTo>
                    <a:pt x="5533" y="9078"/>
                    <a:pt x="5435" y="9070"/>
                    <a:pt x="5337" y="9070"/>
                  </a:cubicBezTo>
                  <a:cubicBezTo>
                    <a:pt x="5271" y="9070"/>
                    <a:pt x="5206" y="9073"/>
                    <a:pt x="5148" y="9073"/>
                  </a:cubicBezTo>
                  <a:lnTo>
                    <a:pt x="4980" y="9073"/>
                  </a:lnTo>
                  <a:cubicBezTo>
                    <a:pt x="4959" y="8969"/>
                    <a:pt x="4938" y="8822"/>
                    <a:pt x="4938" y="8760"/>
                  </a:cubicBezTo>
                  <a:cubicBezTo>
                    <a:pt x="4876" y="8550"/>
                    <a:pt x="4855" y="8404"/>
                    <a:pt x="4855" y="8174"/>
                  </a:cubicBezTo>
                  <a:cubicBezTo>
                    <a:pt x="4876" y="7567"/>
                    <a:pt x="5127" y="7023"/>
                    <a:pt x="5336" y="6458"/>
                  </a:cubicBezTo>
                  <a:cubicBezTo>
                    <a:pt x="5745" y="5395"/>
                    <a:pt x="6594" y="4091"/>
                    <a:pt x="7862" y="4091"/>
                  </a:cubicBezTo>
                  <a:cubicBezTo>
                    <a:pt x="7892" y="4091"/>
                    <a:pt x="7921" y="4092"/>
                    <a:pt x="7951" y="4094"/>
                  </a:cubicBezTo>
                  <a:cubicBezTo>
                    <a:pt x="8265" y="4094"/>
                    <a:pt x="8600" y="4198"/>
                    <a:pt x="8935" y="4324"/>
                  </a:cubicBezTo>
                  <a:cubicBezTo>
                    <a:pt x="8788" y="4930"/>
                    <a:pt x="8809" y="5558"/>
                    <a:pt x="9249" y="6039"/>
                  </a:cubicBezTo>
                  <a:cubicBezTo>
                    <a:pt x="9458" y="6279"/>
                    <a:pt x="9772" y="6404"/>
                    <a:pt x="10081" y="6404"/>
                  </a:cubicBezTo>
                  <a:cubicBezTo>
                    <a:pt x="10422" y="6404"/>
                    <a:pt x="10757" y="6253"/>
                    <a:pt x="10943" y="5935"/>
                  </a:cubicBezTo>
                  <a:cubicBezTo>
                    <a:pt x="11425" y="5182"/>
                    <a:pt x="10588" y="4470"/>
                    <a:pt x="9835" y="4031"/>
                  </a:cubicBezTo>
                  <a:cubicBezTo>
                    <a:pt x="9897" y="3884"/>
                    <a:pt x="9981" y="3717"/>
                    <a:pt x="10065" y="3591"/>
                  </a:cubicBezTo>
                  <a:cubicBezTo>
                    <a:pt x="11073" y="2032"/>
                    <a:pt x="12725" y="795"/>
                    <a:pt x="14597" y="795"/>
                  </a:cubicBezTo>
                  <a:close/>
                  <a:moveTo>
                    <a:pt x="29147" y="18280"/>
                  </a:moveTo>
                  <a:cubicBezTo>
                    <a:pt x="29524" y="19117"/>
                    <a:pt x="30193" y="19828"/>
                    <a:pt x="31072" y="20163"/>
                  </a:cubicBezTo>
                  <a:cubicBezTo>
                    <a:pt x="31452" y="20320"/>
                    <a:pt x="31832" y="20386"/>
                    <a:pt x="32209" y="20386"/>
                  </a:cubicBezTo>
                  <a:cubicBezTo>
                    <a:pt x="32785" y="20386"/>
                    <a:pt x="33352" y="20232"/>
                    <a:pt x="33897" y="20016"/>
                  </a:cubicBezTo>
                  <a:cubicBezTo>
                    <a:pt x="34357" y="20686"/>
                    <a:pt x="34671" y="21397"/>
                    <a:pt x="34838" y="22276"/>
                  </a:cubicBezTo>
                  <a:cubicBezTo>
                    <a:pt x="34838" y="22318"/>
                    <a:pt x="34859" y="22381"/>
                    <a:pt x="34859" y="22381"/>
                  </a:cubicBezTo>
                  <a:lnTo>
                    <a:pt x="34859" y="22423"/>
                  </a:lnTo>
                  <a:cubicBezTo>
                    <a:pt x="34838" y="22485"/>
                    <a:pt x="34817" y="22548"/>
                    <a:pt x="34775" y="22590"/>
                  </a:cubicBezTo>
                  <a:cubicBezTo>
                    <a:pt x="34650" y="22904"/>
                    <a:pt x="34796" y="23176"/>
                    <a:pt x="34985" y="23301"/>
                  </a:cubicBezTo>
                  <a:lnTo>
                    <a:pt x="35027" y="23301"/>
                  </a:lnTo>
                  <a:lnTo>
                    <a:pt x="35027" y="23322"/>
                  </a:lnTo>
                  <a:cubicBezTo>
                    <a:pt x="35131" y="24264"/>
                    <a:pt x="35173" y="25185"/>
                    <a:pt x="35131" y="26126"/>
                  </a:cubicBezTo>
                  <a:lnTo>
                    <a:pt x="35131" y="26168"/>
                  </a:lnTo>
                  <a:lnTo>
                    <a:pt x="35089" y="26168"/>
                  </a:lnTo>
                  <a:cubicBezTo>
                    <a:pt x="34964" y="26210"/>
                    <a:pt x="34880" y="26293"/>
                    <a:pt x="34817" y="26356"/>
                  </a:cubicBezTo>
                  <a:cubicBezTo>
                    <a:pt x="34671" y="26524"/>
                    <a:pt x="34671" y="26712"/>
                    <a:pt x="34817" y="26838"/>
                  </a:cubicBezTo>
                  <a:cubicBezTo>
                    <a:pt x="34859" y="26921"/>
                    <a:pt x="34943" y="26963"/>
                    <a:pt x="35047" y="26984"/>
                  </a:cubicBezTo>
                  <a:lnTo>
                    <a:pt x="35068" y="27026"/>
                  </a:lnTo>
                  <a:lnTo>
                    <a:pt x="35068" y="27047"/>
                  </a:lnTo>
                  <a:cubicBezTo>
                    <a:pt x="34922" y="28302"/>
                    <a:pt x="34441" y="30185"/>
                    <a:pt x="33980" y="31231"/>
                  </a:cubicBezTo>
                  <a:cubicBezTo>
                    <a:pt x="33395" y="32550"/>
                    <a:pt x="32746" y="33324"/>
                    <a:pt x="31909" y="34286"/>
                  </a:cubicBezTo>
                  <a:cubicBezTo>
                    <a:pt x="31114" y="35186"/>
                    <a:pt x="29963" y="35960"/>
                    <a:pt x="28666" y="36693"/>
                  </a:cubicBezTo>
                  <a:cubicBezTo>
                    <a:pt x="27703" y="37257"/>
                    <a:pt x="24209" y="37927"/>
                    <a:pt x="22159" y="38094"/>
                  </a:cubicBezTo>
                  <a:cubicBezTo>
                    <a:pt x="21833" y="38117"/>
                    <a:pt x="21474" y="38128"/>
                    <a:pt x="21094" y="38128"/>
                  </a:cubicBezTo>
                  <a:cubicBezTo>
                    <a:pt x="19055" y="38128"/>
                    <a:pt x="16409" y="37823"/>
                    <a:pt x="15086" y="37488"/>
                  </a:cubicBezTo>
                  <a:cubicBezTo>
                    <a:pt x="13329" y="37048"/>
                    <a:pt x="11927" y="36441"/>
                    <a:pt x="10797" y="35625"/>
                  </a:cubicBezTo>
                  <a:cubicBezTo>
                    <a:pt x="9542" y="34747"/>
                    <a:pt x="8684" y="33408"/>
                    <a:pt x="8202" y="31671"/>
                  </a:cubicBezTo>
                  <a:cubicBezTo>
                    <a:pt x="7784" y="30143"/>
                    <a:pt x="7763" y="28511"/>
                    <a:pt x="7742" y="26963"/>
                  </a:cubicBezTo>
                  <a:cubicBezTo>
                    <a:pt x="7763" y="26921"/>
                    <a:pt x="7805" y="26796"/>
                    <a:pt x="7742" y="26649"/>
                  </a:cubicBezTo>
                  <a:cubicBezTo>
                    <a:pt x="7742" y="25394"/>
                    <a:pt x="7868" y="24097"/>
                    <a:pt x="8600" y="23029"/>
                  </a:cubicBezTo>
                  <a:lnTo>
                    <a:pt x="8621" y="22988"/>
                  </a:lnTo>
                  <a:lnTo>
                    <a:pt x="8642" y="22988"/>
                  </a:lnTo>
                  <a:cubicBezTo>
                    <a:pt x="8935" y="23071"/>
                    <a:pt x="9249" y="23092"/>
                    <a:pt x="9625" y="23092"/>
                  </a:cubicBezTo>
                  <a:cubicBezTo>
                    <a:pt x="9939" y="23092"/>
                    <a:pt x="10253" y="23071"/>
                    <a:pt x="10630" y="23029"/>
                  </a:cubicBezTo>
                  <a:cubicBezTo>
                    <a:pt x="11508" y="22925"/>
                    <a:pt x="12450" y="22402"/>
                    <a:pt x="13078" y="21648"/>
                  </a:cubicBezTo>
                  <a:lnTo>
                    <a:pt x="13099" y="21628"/>
                  </a:lnTo>
                  <a:lnTo>
                    <a:pt x="13120" y="21628"/>
                  </a:lnTo>
                  <a:cubicBezTo>
                    <a:pt x="13433" y="21753"/>
                    <a:pt x="13768" y="21837"/>
                    <a:pt x="14124" y="21837"/>
                  </a:cubicBezTo>
                  <a:cubicBezTo>
                    <a:pt x="14270" y="21837"/>
                    <a:pt x="14438" y="21816"/>
                    <a:pt x="14584" y="21795"/>
                  </a:cubicBezTo>
                  <a:cubicBezTo>
                    <a:pt x="15630" y="21586"/>
                    <a:pt x="15861" y="20749"/>
                    <a:pt x="15944" y="19933"/>
                  </a:cubicBezTo>
                  <a:lnTo>
                    <a:pt x="15944" y="19870"/>
                  </a:lnTo>
                  <a:cubicBezTo>
                    <a:pt x="16237" y="20142"/>
                    <a:pt x="16593" y="20330"/>
                    <a:pt x="17011" y="20372"/>
                  </a:cubicBezTo>
                  <a:cubicBezTo>
                    <a:pt x="17090" y="20381"/>
                    <a:pt x="17167" y="20386"/>
                    <a:pt x="17243" y="20386"/>
                  </a:cubicBezTo>
                  <a:cubicBezTo>
                    <a:pt x="17856" y="20386"/>
                    <a:pt x="18392" y="20100"/>
                    <a:pt x="18894" y="19765"/>
                  </a:cubicBezTo>
                  <a:cubicBezTo>
                    <a:pt x="19166" y="19619"/>
                    <a:pt x="19418" y="19431"/>
                    <a:pt x="19690" y="19221"/>
                  </a:cubicBezTo>
                  <a:cubicBezTo>
                    <a:pt x="20045" y="19703"/>
                    <a:pt x="20547" y="20121"/>
                    <a:pt x="21091" y="20330"/>
                  </a:cubicBezTo>
                  <a:cubicBezTo>
                    <a:pt x="21570" y="20524"/>
                    <a:pt x="22090" y="20632"/>
                    <a:pt x="22603" y="20632"/>
                  </a:cubicBezTo>
                  <a:cubicBezTo>
                    <a:pt x="23256" y="20632"/>
                    <a:pt x="23900" y="20457"/>
                    <a:pt x="24439" y="20058"/>
                  </a:cubicBezTo>
                  <a:cubicBezTo>
                    <a:pt x="24962" y="19703"/>
                    <a:pt x="25381" y="19200"/>
                    <a:pt x="25653" y="18656"/>
                  </a:cubicBezTo>
                  <a:cubicBezTo>
                    <a:pt x="26069" y="19072"/>
                    <a:pt x="26613" y="19314"/>
                    <a:pt x="27176" y="19314"/>
                  </a:cubicBezTo>
                  <a:cubicBezTo>
                    <a:pt x="27463" y="19314"/>
                    <a:pt x="27756" y="19251"/>
                    <a:pt x="28038" y="19117"/>
                  </a:cubicBezTo>
                  <a:cubicBezTo>
                    <a:pt x="28457" y="18907"/>
                    <a:pt x="28833" y="18615"/>
                    <a:pt x="29147" y="18280"/>
                  </a:cubicBezTo>
                  <a:close/>
                  <a:moveTo>
                    <a:pt x="23874" y="38429"/>
                  </a:moveTo>
                  <a:lnTo>
                    <a:pt x="23853" y="38513"/>
                  </a:lnTo>
                  <a:cubicBezTo>
                    <a:pt x="23770" y="38680"/>
                    <a:pt x="23791" y="38994"/>
                    <a:pt x="23791" y="39266"/>
                  </a:cubicBezTo>
                  <a:cubicBezTo>
                    <a:pt x="23791" y="39392"/>
                    <a:pt x="23832" y="39559"/>
                    <a:pt x="23791" y="39664"/>
                  </a:cubicBezTo>
                  <a:cubicBezTo>
                    <a:pt x="23770" y="40040"/>
                    <a:pt x="23686" y="40626"/>
                    <a:pt x="23267" y="40877"/>
                  </a:cubicBezTo>
                  <a:cubicBezTo>
                    <a:pt x="23100" y="40982"/>
                    <a:pt x="22912" y="41066"/>
                    <a:pt x="22744" y="41066"/>
                  </a:cubicBezTo>
                  <a:cubicBezTo>
                    <a:pt x="22431" y="41066"/>
                    <a:pt x="22179" y="40877"/>
                    <a:pt x="22075" y="40563"/>
                  </a:cubicBezTo>
                  <a:cubicBezTo>
                    <a:pt x="21887" y="40103"/>
                    <a:pt x="21887" y="39622"/>
                    <a:pt x="21887" y="39182"/>
                  </a:cubicBezTo>
                  <a:lnTo>
                    <a:pt x="21887" y="39078"/>
                  </a:lnTo>
                  <a:lnTo>
                    <a:pt x="21907" y="39078"/>
                  </a:lnTo>
                  <a:cubicBezTo>
                    <a:pt x="21970" y="39057"/>
                    <a:pt x="22012" y="38994"/>
                    <a:pt x="22054" y="38931"/>
                  </a:cubicBezTo>
                  <a:cubicBezTo>
                    <a:pt x="22075" y="38827"/>
                    <a:pt x="22012" y="38743"/>
                    <a:pt x="21970" y="38680"/>
                  </a:cubicBezTo>
                  <a:lnTo>
                    <a:pt x="21866" y="38618"/>
                  </a:lnTo>
                  <a:lnTo>
                    <a:pt x="21991" y="38618"/>
                  </a:lnTo>
                  <a:cubicBezTo>
                    <a:pt x="22577" y="38555"/>
                    <a:pt x="23142" y="38513"/>
                    <a:pt x="23791" y="38429"/>
                  </a:cubicBezTo>
                  <a:close/>
                  <a:moveTo>
                    <a:pt x="29273" y="37069"/>
                  </a:moveTo>
                  <a:lnTo>
                    <a:pt x="29273" y="37153"/>
                  </a:lnTo>
                  <a:cubicBezTo>
                    <a:pt x="29273" y="37195"/>
                    <a:pt x="29314" y="37320"/>
                    <a:pt x="29440" y="37362"/>
                  </a:cubicBezTo>
                  <a:cubicBezTo>
                    <a:pt x="29733" y="37383"/>
                    <a:pt x="29900" y="37592"/>
                    <a:pt x="30047" y="37801"/>
                  </a:cubicBezTo>
                  <a:cubicBezTo>
                    <a:pt x="30151" y="37927"/>
                    <a:pt x="30235" y="38053"/>
                    <a:pt x="30382" y="38136"/>
                  </a:cubicBezTo>
                  <a:cubicBezTo>
                    <a:pt x="30695" y="38325"/>
                    <a:pt x="30988" y="38576"/>
                    <a:pt x="31260" y="38848"/>
                  </a:cubicBezTo>
                  <a:cubicBezTo>
                    <a:pt x="31386" y="38973"/>
                    <a:pt x="31511" y="39099"/>
                    <a:pt x="31637" y="39203"/>
                  </a:cubicBezTo>
                  <a:cubicBezTo>
                    <a:pt x="31888" y="39413"/>
                    <a:pt x="32160" y="39601"/>
                    <a:pt x="32453" y="39789"/>
                  </a:cubicBezTo>
                  <a:cubicBezTo>
                    <a:pt x="32955" y="40124"/>
                    <a:pt x="33478" y="40501"/>
                    <a:pt x="33834" y="40961"/>
                  </a:cubicBezTo>
                  <a:lnTo>
                    <a:pt x="33876" y="40982"/>
                  </a:lnTo>
                  <a:lnTo>
                    <a:pt x="33834" y="41024"/>
                  </a:lnTo>
                  <a:cubicBezTo>
                    <a:pt x="33667" y="41149"/>
                    <a:pt x="33415" y="41233"/>
                    <a:pt x="33206" y="41296"/>
                  </a:cubicBezTo>
                  <a:cubicBezTo>
                    <a:pt x="33143" y="41338"/>
                    <a:pt x="33081" y="41358"/>
                    <a:pt x="32997" y="41379"/>
                  </a:cubicBezTo>
                  <a:cubicBezTo>
                    <a:pt x="32746" y="41484"/>
                    <a:pt x="32474" y="41672"/>
                    <a:pt x="32244" y="41819"/>
                  </a:cubicBezTo>
                  <a:cubicBezTo>
                    <a:pt x="32118" y="41923"/>
                    <a:pt x="31993" y="42007"/>
                    <a:pt x="31825" y="42112"/>
                  </a:cubicBezTo>
                  <a:cubicBezTo>
                    <a:pt x="31470" y="42321"/>
                    <a:pt x="31114" y="42593"/>
                    <a:pt x="30758" y="42823"/>
                  </a:cubicBezTo>
                  <a:lnTo>
                    <a:pt x="30737" y="42844"/>
                  </a:lnTo>
                  <a:cubicBezTo>
                    <a:pt x="30591" y="42928"/>
                    <a:pt x="30528" y="43011"/>
                    <a:pt x="30423" y="43116"/>
                  </a:cubicBezTo>
                  <a:lnTo>
                    <a:pt x="30361" y="43158"/>
                  </a:lnTo>
                  <a:lnTo>
                    <a:pt x="30319" y="42865"/>
                  </a:lnTo>
                  <a:cubicBezTo>
                    <a:pt x="30214" y="42384"/>
                    <a:pt x="30109" y="41882"/>
                    <a:pt x="30026" y="41400"/>
                  </a:cubicBezTo>
                  <a:lnTo>
                    <a:pt x="30005" y="41275"/>
                  </a:lnTo>
                  <a:cubicBezTo>
                    <a:pt x="29858" y="40647"/>
                    <a:pt x="29754" y="40082"/>
                    <a:pt x="29503" y="39496"/>
                  </a:cubicBezTo>
                  <a:cubicBezTo>
                    <a:pt x="29231" y="38890"/>
                    <a:pt x="28917" y="38136"/>
                    <a:pt x="28791" y="37320"/>
                  </a:cubicBezTo>
                  <a:lnTo>
                    <a:pt x="28791" y="37299"/>
                  </a:lnTo>
                  <a:lnTo>
                    <a:pt x="28812" y="37278"/>
                  </a:lnTo>
                  <a:cubicBezTo>
                    <a:pt x="28959" y="37216"/>
                    <a:pt x="29063" y="37153"/>
                    <a:pt x="29210" y="37090"/>
                  </a:cubicBezTo>
                  <a:lnTo>
                    <a:pt x="29273" y="37069"/>
                  </a:lnTo>
                  <a:close/>
                  <a:moveTo>
                    <a:pt x="16844" y="38471"/>
                  </a:moveTo>
                  <a:cubicBezTo>
                    <a:pt x="16990" y="38513"/>
                    <a:pt x="17179" y="38534"/>
                    <a:pt x="17325" y="38534"/>
                  </a:cubicBezTo>
                  <a:cubicBezTo>
                    <a:pt x="17534" y="38555"/>
                    <a:pt x="17785" y="38576"/>
                    <a:pt x="18057" y="38618"/>
                  </a:cubicBezTo>
                  <a:lnTo>
                    <a:pt x="18204" y="38618"/>
                  </a:lnTo>
                  <a:lnTo>
                    <a:pt x="18099" y="38680"/>
                  </a:lnTo>
                  <a:cubicBezTo>
                    <a:pt x="17911" y="38827"/>
                    <a:pt x="17827" y="39099"/>
                    <a:pt x="17744" y="39308"/>
                  </a:cubicBezTo>
                  <a:cubicBezTo>
                    <a:pt x="17744" y="39350"/>
                    <a:pt x="17723" y="39371"/>
                    <a:pt x="17723" y="39392"/>
                  </a:cubicBezTo>
                  <a:lnTo>
                    <a:pt x="17493" y="40019"/>
                  </a:lnTo>
                  <a:cubicBezTo>
                    <a:pt x="17409" y="40229"/>
                    <a:pt x="17304" y="40459"/>
                    <a:pt x="17262" y="40689"/>
                  </a:cubicBezTo>
                  <a:cubicBezTo>
                    <a:pt x="16990" y="41610"/>
                    <a:pt x="16781" y="42551"/>
                    <a:pt x="16572" y="43472"/>
                  </a:cubicBezTo>
                  <a:cubicBezTo>
                    <a:pt x="16425" y="44246"/>
                    <a:pt x="16237" y="45104"/>
                    <a:pt x="16007" y="45878"/>
                  </a:cubicBezTo>
                  <a:lnTo>
                    <a:pt x="16007" y="45941"/>
                  </a:lnTo>
                  <a:lnTo>
                    <a:pt x="15944" y="45941"/>
                  </a:lnTo>
                  <a:cubicBezTo>
                    <a:pt x="15819" y="45899"/>
                    <a:pt x="15693" y="45899"/>
                    <a:pt x="15547" y="45899"/>
                  </a:cubicBezTo>
                  <a:cubicBezTo>
                    <a:pt x="15400" y="45899"/>
                    <a:pt x="15212" y="45899"/>
                    <a:pt x="15065" y="45878"/>
                  </a:cubicBezTo>
                  <a:cubicBezTo>
                    <a:pt x="14459" y="45773"/>
                    <a:pt x="14061" y="45460"/>
                    <a:pt x="13622" y="45104"/>
                  </a:cubicBezTo>
                  <a:lnTo>
                    <a:pt x="13538" y="45041"/>
                  </a:lnTo>
                  <a:cubicBezTo>
                    <a:pt x="13182" y="44706"/>
                    <a:pt x="12743" y="44434"/>
                    <a:pt x="12220" y="44267"/>
                  </a:cubicBezTo>
                  <a:cubicBezTo>
                    <a:pt x="12052" y="44204"/>
                    <a:pt x="11948" y="44120"/>
                    <a:pt x="11801" y="44016"/>
                  </a:cubicBezTo>
                  <a:lnTo>
                    <a:pt x="11739" y="43995"/>
                  </a:lnTo>
                  <a:lnTo>
                    <a:pt x="11759" y="43953"/>
                  </a:lnTo>
                  <a:cubicBezTo>
                    <a:pt x="11759" y="43911"/>
                    <a:pt x="11801" y="43890"/>
                    <a:pt x="11801" y="43869"/>
                  </a:cubicBezTo>
                  <a:cubicBezTo>
                    <a:pt x="11822" y="43807"/>
                    <a:pt x="11822" y="43765"/>
                    <a:pt x="11822" y="43744"/>
                  </a:cubicBezTo>
                  <a:cubicBezTo>
                    <a:pt x="11822" y="43660"/>
                    <a:pt x="11822" y="43555"/>
                    <a:pt x="11885" y="43472"/>
                  </a:cubicBezTo>
                  <a:cubicBezTo>
                    <a:pt x="12052" y="43283"/>
                    <a:pt x="12178" y="43116"/>
                    <a:pt x="12304" y="42928"/>
                  </a:cubicBezTo>
                  <a:cubicBezTo>
                    <a:pt x="12513" y="42635"/>
                    <a:pt x="12722" y="42342"/>
                    <a:pt x="12973" y="42091"/>
                  </a:cubicBezTo>
                  <a:cubicBezTo>
                    <a:pt x="13099" y="41923"/>
                    <a:pt x="13245" y="41777"/>
                    <a:pt x="13392" y="41610"/>
                  </a:cubicBezTo>
                  <a:cubicBezTo>
                    <a:pt x="13622" y="41358"/>
                    <a:pt x="13852" y="41066"/>
                    <a:pt x="14124" y="40835"/>
                  </a:cubicBezTo>
                  <a:cubicBezTo>
                    <a:pt x="14291" y="40647"/>
                    <a:pt x="14500" y="40459"/>
                    <a:pt x="14689" y="40312"/>
                  </a:cubicBezTo>
                  <a:cubicBezTo>
                    <a:pt x="14982" y="40040"/>
                    <a:pt x="15296" y="39789"/>
                    <a:pt x="15547" y="39496"/>
                  </a:cubicBezTo>
                  <a:lnTo>
                    <a:pt x="15714" y="39350"/>
                  </a:lnTo>
                  <a:cubicBezTo>
                    <a:pt x="16028" y="38994"/>
                    <a:pt x="16384" y="38618"/>
                    <a:pt x="16844" y="38471"/>
                  </a:cubicBezTo>
                  <a:close/>
                  <a:moveTo>
                    <a:pt x="13099" y="45773"/>
                  </a:moveTo>
                  <a:cubicBezTo>
                    <a:pt x="13266" y="45815"/>
                    <a:pt x="13412" y="45878"/>
                    <a:pt x="13538" y="45920"/>
                  </a:cubicBezTo>
                  <a:cubicBezTo>
                    <a:pt x="13747" y="46004"/>
                    <a:pt x="13894" y="46171"/>
                    <a:pt x="13956" y="46338"/>
                  </a:cubicBezTo>
                  <a:cubicBezTo>
                    <a:pt x="14145" y="46422"/>
                    <a:pt x="14354" y="46506"/>
                    <a:pt x="14584" y="46589"/>
                  </a:cubicBezTo>
                  <a:cubicBezTo>
                    <a:pt x="14793" y="46631"/>
                    <a:pt x="15212" y="46736"/>
                    <a:pt x="15672" y="46736"/>
                  </a:cubicBezTo>
                  <a:lnTo>
                    <a:pt x="15777" y="46736"/>
                  </a:lnTo>
                  <a:lnTo>
                    <a:pt x="15735" y="46799"/>
                  </a:lnTo>
                  <a:cubicBezTo>
                    <a:pt x="15589" y="47343"/>
                    <a:pt x="15421" y="47845"/>
                    <a:pt x="15317" y="48368"/>
                  </a:cubicBezTo>
                  <a:cubicBezTo>
                    <a:pt x="15191" y="48954"/>
                    <a:pt x="15065" y="49561"/>
                    <a:pt x="14940" y="50146"/>
                  </a:cubicBezTo>
                  <a:lnTo>
                    <a:pt x="14835" y="50628"/>
                  </a:lnTo>
                  <a:cubicBezTo>
                    <a:pt x="14752" y="51004"/>
                    <a:pt x="14668" y="51402"/>
                    <a:pt x="14563" y="51758"/>
                  </a:cubicBezTo>
                  <a:cubicBezTo>
                    <a:pt x="14542" y="51967"/>
                    <a:pt x="14521" y="52155"/>
                    <a:pt x="14521" y="52322"/>
                  </a:cubicBezTo>
                  <a:cubicBezTo>
                    <a:pt x="14480" y="52469"/>
                    <a:pt x="14480" y="52636"/>
                    <a:pt x="14438" y="52783"/>
                  </a:cubicBezTo>
                  <a:cubicBezTo>
                    <a:pt x="14417" y="52866"/>
                    <a:pt x="14417" y="52950"/>
                    <a:pt x="14375" y="52992"/>
                  </a:cubicBezTo>
                  <a:lnTo>
                    <a:pt x="14354" y="53159"/>
                  </a:lnTo>
                  <a:lnTo>
                    <a:pt x="14333" y="53243"/>
                  </a:lnTo>
                  <a:lnTo>
                    <a:pt x="14208" y="53118"/>
                  </a:lnTo>
                  <a:cubicBezTo>
                    <a:pt x="14061" y="52992"/>
                    <a:pt x="13936" y="52866"/>
                    <a:pt x="13852" y="52678"/>
                  </a:cubicBezTo>
                  <a:lnTo>
                    <a:pt x="13831" y="52615"/>
                  </a:lnTo>
                  <a:lnTo>
                    <a:pt x="13894" y="52594"/>
                  </a:lnTo>
                  <a:cubicBezTo>
                    <a:pt x="13956" y="52574"/>
                    <a:pt x="14019" y="52553"/>
                    <a:pt x="14103" y="52490"/>
                  </a:cubicBezTo>
                  <a:cubicBezTo>
                    <a:pt x="14166" y="52448"/>
                    <a:pt x="14228" y="52343"/>
                    <a:pt x="14228" y="52260"/>
                  </a:cubicBezTo>
                  <a:cubicBezTo>
                    <a:pt x="14228" y="52197"/>
                    <a:pt x="14228" y="52155"/>
                    <a:pt x="14145" y="52071"/>
                  </a:cubicBezTo>
                  <a:cubicBezTo>
                    <a:pt x="14019" y="51967"/>
                    <a:pt x="13852" y="51925"/>
                    <a:pt x="13705" y="51862"/>
                  </a:cubicBezTo>
                  <a:cubicBezTo>
                    <a:pt x="13601" y="51841"/>
                    <a:pt x="13496" y="51778"/>
                    <a:pt x="13392" y="51737"/>
                  </a:cubicBezTo>
                  <a:cubicBezTo>
                    <a:pt x="13224" y="51653"/>
                    <a:pt x="13078" y="51527"/>
                    <a:pt x="12910" y="51402"/>
                  </a:cubicBezTo>
                  <a:cubicBezTo>
                    <a:pt x="12848" y="51339"/>
                    <a:pt x="12764" y="51255"/>
                    <a:pt x="12680" y="51214"/>
                  </a:cubicBezTo>
                  <a:cubicBezTo>
                    <a:pt x="12387" y="51004"/>
                    <a:pt x="11697" y="50418"/>
                    <a:pt x="11446" y="49749"/>
                  </a:cubicBezTo>
                  <a:cubicBezTo>
                    <a:pt x="11215" y="49142"/>
                    <a:pt x="11613" y="48368"/>
                    <a:pt x="11927" y="47740"/>
                  </a:cubicBezTo>
                  <a:cubicBezTo>
                    <a:pt x="12011" y="47594"/>
                    <a:pt x="12052" y="47468"/>
                    <a:pt x="12115" y="47343"/>
                  </a:cubicBezTo>
                  <a:cubicBezTo>
                    <a:pt x="12136" y="47259"/>
                    <a:pt x="12178" y="47154"/>
                    <a:pt x="12220" y="47050"/>
                  </a:cubicBezTo>
                  <a:cubicBezTo>
                    <a:pt x="12283" y="46820"/>
                    <a:pt x="12366" y="46610"/>
                    <a:pt x="12534" y="46422"/>
                  </a:cubicBezTo>
                  <a:cubicBezTo>
                    <a:pt x="12576" y="46380"/>
                    <a:pt x="12638" y="46296"/>
                    <a:pt x="12659" y="46213"/>
                  </a:cubicBezTo>
                  <a:cubicBezTo>
                    <a:pt x="12764" y="46066"/>
                    <a:pt x="12889" y="45857"/>
                    <a:pt x="13057" y="45773"/>
                  </a:cubicBezTo>
                  <a:close/>
                  <a:moveTo>
                    <a:pt x="32181" y="42509"/>
                  </a:moveTo>
                  <a:lnTo>
                    <a:pt x="32181" y="42572"/>
                  </a:lnTo>
                  <a:cubicBezTo>
                    <a:pt x="32181" y="42635"/>
                    <a:pt x="32181" y="42656"/>
                    <a:pt x="32223" y="42677"/>
                  </a:cubicBezTo>
                  <a:cubicBezTo>
                    <a:pt x="32578" y="43451"/>
                    <a:pt x="32976" y="44099"/>
                    <a:pt x="33374" y="44727"/>
                  </a:cubicBezTo>
                  <a:cubicBezTo>
                    <a:pt x="33562" y="45041"/>
                    <a:pt x="33729" y="45334"/>
                    <a:pt x="33918" y="45648"/>
                  </a:cubicBezTo>
                  <a:cubicBezTo>
                    <a:pt x="34524" y="46694"/>
                    <a:pt x="34943" y="47845"/>
                    <a:pt x="35278" y="48828"/>
                  </a:cubicBezTo>
                  <a:cubicBezTo>
                    <a:pt x="35654" y="49958"/>
                    <a:pt x="34629" y="51088"/>
                    <a:pt x="34085" y="51695"/>
                  </a:cubicBezTo>
                  <a:cubicBezTo>
                    <a:pt x="33771" y="52030"/>
                    <a:pt x="33395" y="52322"/>
                    <a:pt x="33060" y="52574"/>
                  </a:cubicBezTo>
                  <a:lnTo>
                    <a:pt x="32892" y="52699"/>
                  </a:lnTo>
                  <a:cubicBezTo>
                    <a:pt x="32809" y="52762"/>
                    <a:pt x="32767" y="52804"/>
                    <a:pt x="32683" y="52866"/>
                  </a:cubicBezTo>
                  <a:cubicBezTo>
                    <a:pt x="32537" y="52992"/>
                    <a:pt x="32348" y="53118"/>
                    <a:pt x="32181" y="53264"/>
                  </a:cubicBezTo>
                  <a:lnTo>
                    <a:pt x="32139" y="53306"/>
                  </a:lnTo>
                  <a:lnTo>
                    <a:pt x="32118" y="53222"/>
                  </a:lnTo>
                  <a:cubicBezTo>
                    <a:pt x="32055" y="53076"/>
                    <a:pt x="32014" y="52950"/>
                    <a:pt x="31993" y="52804"/>
                  </a:cubicBezTo>
                  <a:cubicBezTo>
                    <a:pt x="31867" y="52343"/>
                    <a:pt x="31867" y="51841"/>
                    <a:pt x="31867" y="51381"/>
                  </a:cubicBezTo>
                  <a:cubicBezTo>
                    <a:pt x="31867" y="51088"/>
                    <a:pt x="31867" y="50795"/>
                    <a:pt x="31846" y="50544"/>
                  </a:cubicBezTo>
                  <a:cubicBezTo>
                    <a:pt x="31762" y="49519"/>
                    <a:pt x="31511" y="48514"/>
                    <a:pt x="31281" y="47531"/>
                  </a:cubicBezTo>
                  <a:cubicBezTo>
                    <a:pt x="31177" y="47092"/>
                    <a:pt x="31072" y="46610"/>
                    <a:pt x="30967" y="46171"/>
                  </a:cubicBezTo>
                  <a:cubicBezTo>
                    <a:pt x="30800" y="45439"/>
                    <a:pt x="30654" y="44664"/>
                    <a:pt x="30486" y="43911"/>
                  </a:cubicBezTo>
                  <a:lnTo>
                    <a:pt x="30486" y="43890"/>
                  </a:lnTo>
                  <a:lnTo>
                    <a:pt x="30528" y="43869"/>
                  </a:lnTo>
                  <a:cubicBezTo>
                    <a:pt x="30674" y="43765"/>
                    <a:pt x="30821" y="43660"/>
                    <a:pt x="30967" y="43535"/>
                  </a:cubicBezTo>
                  <a:cubicBezTo>
                    <a:pt x="31114" y="43388"/>
                    <a:pt x="31239" y="43283"/>
                    <a:pt x="31407" y="43179"/>
                  </a:cubicBezTo>
                  <a:cubicBezTo>
                    <a:pt x="31490" y="43137"/>
                    <a:pt x="31595" y="43074"/>
                    <a:pt x="31658" y="43032"/>
                  </a:cubicBezTo>
                  <a:cubicBezTo>
                    <a:pt x="31721" y="42823"/>
                    <a:pt x="31846" y="42656"/>
                    <a:pt x="32034" y="42572"/>
                  </a:cubicBezTo>
                  <a:cubicBezTo>
                    <a:pt x="32055" y="42572"/>
                    <a:pt x="32181" y="42509"/>
                    <a:pt x="32181" y="42509"/>
                  </a:cubicBezTo>
                  <a:close/>
                  <a:moveTo>
                    <a:pt x="28352" y="37613"/>
                  </a:moveTo>
                  <a:lnTo>
                    <a:pt x="28352" y="37697"/>
                  </a:lnTo>
                  <a:cubicBezTo>
                    <a:pt x="28352" y="38262"/>
                    <a:pt x="28498" y="38785"/>
                    <a:pt x="28708" y="39392"/>
                  </a:cubicBezTo>
                  <a:cubicBezTo>
                    <a:pt x="28980" y="40082"/>
                    <a:pt x="29126" y="40731"/>
                    <a:pt x="29273" y="41400"/>
                  </a:cubicBezTo>
                  <a:cubicBezTo>
                    <a:pt x="29335" y="41861"/>
                    <a:pt x="29419" y="42300"/>
                    <a:pt x="29524" y="42760"/>
                  </a:cubicBezTo>
                  <a:cubicBezTo>
                    <a:pt x="29733" y="43890"/>
                    <a:pt x="29942" y="45041"/>
                    <a:pt x="30172" y="46171"/>
                  </a:cubicBezTo>
                  <a:cubicBezTo>
                    <a:pt x="30277" y="46694"/>
                    <a:pt x="30423" y="47238"/>
                    <a:pt x="30549" y="47761"/>
                  </a:cubicBezTo>
                  <a:cubicBezTo>
                    <a:pt x="30779" y="48703"/>
                    <a:pt x="31009" y="49707"/>
                    <a:pt x="31114" y="50670"/>
                  </a:cubicBezTo>
                  <a:cubicBezTo>
                    <a:pt x="31156" y="51004"/>
                    <a:pt x="31177" y="51339"/>
                    <a:pt x="31177" y="51653"/>
                  </a:cubicBezTo>
                  <a:cubicBezTo>
                    <a:pt x="31177" y="52030"/>
                    <a:pt x="31177" y="52385"/>
                    <a:pt x="31218" y="52741"/>
                  </a:cubicBezTo>
                  <a:cubicBezTo>
                    <a:pt x="31239" y="53055"/>
                    <a:pt x="31386" y="53327"/>
                    <a:pt x="31490" y="53641"/>
                  </a:cubicBezTo>
                  <a:lnTo>
                    <a:pt x="31532" y="53808"/>
                  </a:lnTo>
                  <a:lnTo>
                    <a:pt x="31490" y="53829"/>
                  </a:lnTo>
                  <a:cubicBezTo>
                    <a:pt x="31281" y="53934"/>
                    <a:pt x="31114" y="54038"/>
                    <a:pt x="30988" y="54164"/>
                  </a:cubicBezTo>
                  <a:lnTo>
                    <a:pt x="30967" y="54164"/>
                  </a:lnTo>
                  <a:cubicBezTo>
                    <a:pt x="30591" y="54227"/>
                    <a:pt x="30235" y="54310"/>
                    <a:pt x="29900" y="54373"/>
                  </a:cubicBezTo>
                  <a:cubicBezTo>
                    <a:pt x="29733" y="54415"/>
                    <a:pt x="29545" y="54457"/>
                    <a:pt x="29398" y="54478"/>
                  </a:cubicBezTo>
                  <a:cubicBezTo>
                    <a:pt x="28666" y="54645"/>
                    <a:pt x="27975" y="54666"/>
                    <a:pt x="27222" y="54687"/>
                  </a:cubicBezTo>
                  <a:lnTo>
                    <a:pt x="27055" y="54687"/>
                  </a:lnTo>
                  <a:cubicBezTo>
                    <a:pt x="25967" y="54729"/>
                    <a:pt x="24858" y="54875"/>
                    <a:pt x="23811" y="54980"/>
                  </a:cubicBezTo>
                  <a:cubicBezTo>
                    <a:pt x="23456" y="55043"/>
                    <a:pt x="23121" y="55063"/>
                    <a:pt x="22744" y="55105"/>
                  </a:cubicBezTo>
                  <a:cubicBezTo>
                    <a:pt x="21656" y="55252"/>
                    <a:pt x="20526" y="55294"/>
                    <a:pt x="19376" y="55294"/>
                  </a:cubicBezTo>
                  <a:cubicBezTo>
                    <a:pt x="17827" y="55210"/>
                    <a:pt x="16321" y="55105"/>
                    <a:pt x="14772" y="54938"/>
                  </a:cubicBezTo>
                  <a:lnTo>
                    <a:pt x="14731" y="54938"/>
                  </a:lnTo>
                  <a:lnTo>
                    <a:pt x="14752" y="54875"/>
                  </a:lnTo>
                  <a:cubicBezTo>
                    <a:pt x="14856" y="54645"/>
                    <a:pt x="14898" y="54415"/>
                    <a:pt x="14982" y="54164"/>
                  </a:cubicBezTo>
                  <a:cubicBezTo>
                    <a:pt x="15003" y="54038"/>
                    <a:pt x="15044" y="53934"/>
                    <a:pt x="15086" y="53808"/>
                  </a:cubicBezTo>
                  <a:cubicBezTo>
                    <a:pt x="15170" y="53536"/>
                    <a:pt x="15212" y="53306"/>
                    <a:pt x="15275" y="53055"/>
                  </a:cubicBezTo>
                  <a:lnTo>
                    <a:pt x="15358" y="52574"/>
                  </a:lnTo>
                  <a:cubicBezTo>
                    <a:pt x="15379" y="52427"/>
                    <a:pt x="15379" y="52239"/>
                    <a:pt x="15421" y="52050"/>
                  </a:cubicBezTo>
                  <a:cubicBezTo>
                    <a:pt x="15609" y="51318"/>
                    <a:pt x="15777" y="50586"/>
                    <a:pt x="15902" y="49874"/>
                  </a:cubicBezTo>
                  <a:cubicBezTo>
                    <a:pt x="16049" y="49100"/>
                    <a:pt x="16237" y="48263"/>
                    <a:pt x="16425" y="47468"/>
                  </a:cubicBezTo>
                  <a:cubicBezTo>
                    <a:pt x="16509" y="47112"/>
                    <a:pt x="16635" y="46757"/>
                    <a:pt x="16739" y="46422"/>
                  </a:cubicBezTo>
                  <a:cubicBezTo>
                    <a:pt x="16865" y="45962"/>
                    <a:pt x="17032" y="45480"/>
                    <a:pt x="17137" y="45020"/>
                  </a:cubicBezTo>
                  <a:cubicBezTo>
                    <a:pt x="17262" y="44434"/>
                    <a:pt x="17367" y="43869"/>
                    <a:pt x="17472" y="43283"/>
                  </a:cubicBezTo>
                  <a:lnTo>
                    <a:pt x="17618" y="42426"/>
                  </a:lnTo>
                  <a:cubicBezTo>
                    <a:pt x="17723" y="41861"/>
                    <a:pt x="17890" y="41086"/>
                    <a:pt x="18141" y="40354"/>
                  </a:cubicBezTo>
                  <a:cubicBezTo>
                    <a:pt x="18204" y="40208"/>
                    <a:pt x="18246" y="40019"/>
                    <a:pt x="18267" y="39873"/>
                  </a:cubicBezTo>
                  <a:cubicBezTo>
                    <a:pt x="18267" y="39810"/>
                    <a:pt x="18309" y="39768"/>
                    <a:pt x="18309" y="39706"/>
                  </a:cubicBezTo>
                  <a:cubicBezTo>
                    <a:pt x="18330" y="39580"/>
                    <a:pt x="18350" y="39454"/>
                    <a:pt x="18413" y="39308"/>
                  </a:cubicBezTo>
                  <a:cubicBezTo>
                    <a:pt x="18413" y="39287"/>
                    <a:pt x="18434" y="39266"/>
                    <a:pt x="18434" y="39245"/>
                  </a:cubicBezTo>
                  <a:lnTo>
                    <a:pt x="18413" y="39162"/>
                  </a:lnTo>
                  <a:cubicBezTo>
                    <a:pt x="18476" y="39141"/>
                    <a:pt x="18560" y="39057"/>
                    <a:pt x="18560" y="38973"/>
                  </a:cubicBezTo>
                  <a:cubicBezTo>
                    <a:pt x="18581" y="38890"/>
                    <a:pt x="18560" y="38827"/>
                    <a:pt x="18518" y="38764"/>
                  </a:cubicBezTo>
                  <a:lnTo>
                    <a:pt x="18434" y="38680"/>
                  </a:lnTo>
                  <a:lnTo>
                    <a:pt x="18539" y="38680"/>
                  </a:lnTo>
                  <a:cubicBezTo>
                    <a:pt x="18978" y="38722"/>
                    <a:pt x="19459" y="38743"/>
                    <a:pt x="19920" y="38743"/>
                  </a:cubicBezTo>
                  <a:cubicBezTo>
                    <a:pt x="20401" y="38743"/>
                    <a:pt x="20924" y="38722"/>
                    <a:pt x="21405" y="38680"/>
                  </a:cubicBezTo>
                  <a:lnTo>
                    <a:pt x="21531" y="38680"/>
                  </a:lnTo>
                  <a:lnTo>
                    <a:pt x="21447" y="38764"/>
                  </a:lnTo>
                  <a:cubicBezTo>
                    <a:pt x="21426" y="38785"/>
                    <a:pt x="21384" y="38827"/>
                    <a:pt x="21384" y="38869"/>
                  </a:cubicBezTo>
                  <a:cubicBezTo>
                    <a:pt x="21112" y="39601"/>
                    <a:pt x="21259" y="40522"/>
                    <a:pt x="21531" y="41128"/>
                  </a:cubicBezTo>
                  <a:cubicBezTo>
                    <a:pt x="21740" y="41589"/>
                    <a:pt x="22179" y="41861"/>
                    <a:pt x="22744" y="41861"/>
                  </a:cubicBezTo>
                  <a:cubicBezTo>
                    <a:pt x="22933" y="41861"/>
                    <a:pt x="23121" y="41819"/>
                    <a:pt x="23330" y="41777"/>
                  </a:cubicBezTo>
                  <a:cubicBezTo>
                    <a:pt x="24167" y="41547"/>
                    <a:pt x="24460" y="40710"/>
                    <a:pt x="24502" y="40333"/>
                  </a:cubicBezTo>
                  <a:cubicBezTo>
                    <a:pt x="24607" y="39831"/>
                    <a:pt x="24732" y="38952"/>
                    <a:pt x="24502" y="38450"/>
                  </a:cubicBezTo>
                  <a:lnTo>
                    <a:pt x="24481" y="38408"/>
                  </a:lnTo>
                  <a:lnTo>
                    <a:pt x="24565" y="38408"/>
                  </a:lnTo>
                  <a:cubicBezTo>
                    <a:pt x="25151" y="38325"/>
                    <a:pt x="25757" y="38220"/>
                    <a:pt x="26448" y="38115"/>
                  </a:cubicBezTo>
                  <a:cubicBezTo>
                    <a:pt x="27138" y="37990"/>
                    <a:pt x="27724" y="37843"/>
                    <a:pt x="28268" y="37634"/>
                  </a:cubicBezTo>
                  <a:lnTo>
                    <a:pt x="28352" y="37613"/>
                  </a:lnTo>
                  <a:close/>
                  <a:moveTo>
                    <a:pt x="31700" y="54708"/>
                  </a:moveTo>
                  <a:cubicBezTo>
                    <a:pt x="31742" y="54854"/>
                    <a:pt x="31846" y="54959"/>
                    <a:pt x="32014" y="54980"/>
                  </a:cubicBezTo>
                  <a:lnTo>
                    <a:pt x="32055" y="54980"/>
                  </a:lnTo>
                  <a:lnTo>
                    <a:pt x="32055" y="55063"/>
                  </a:lnTo>
                  <a:cubicBezTo>
                    <a:pt x="32034" y="55147"/>
                    <a:pt x="32014" y="55210"/>
                    <a:pt x="32014" y="55273"/>
                  </a:cubicBezTo>
                  <a:lnTo>
                    <a:pt x="31993" y="55335"/>
                  </a:lnTo>
                  <a:cubicBezTo>
                    <a:pt x="31951" y="55482"/>
                    <a:pt x="31930" y="55628"/>
                    <a:pt x="31909" y="55775"/>
                  </a:cubicBezTo>
                  <a:lnTo>
                    <a:pt x="31804" y="55775"/>
                  </a:lnTo>
                  <a:cubicBezTo>
                    <a:pt x="31804" y="55670"/>
                    <a:pt x="31783" y="55566"/>
                    <a:pt x="31783" y="55482"/>
                  </a:cubicBezTo>
                  <a:cubicBezTo>
                    <a:pt x="31742" y="55315"/>
                    <a:pt x="31721" y="55168"/>
                    <a:pt x="31679" y="55022"/>
                  </a:cubicBezTo>
                  <a:cubicBezTo>
                    <a:pt x="31637" y="54917"/>
                    <a:pt x="31616" y="54854"/>
                    <a:pt x="31595" y="54750"/>
                  </a:cubicBezTo>
                  <a:lnTo>
                    <a:pt x="31700" y="54708"/>
                  </a:lnTo>
                  <a:close/>
                  <a:moveTo>
                    <a:pt x="30570" y="54980"/>
                  </a:moveTo>
                  <a:lnTo>
                    <a:pt x="30570" y="55022"/>
                  </a:lnTo>
                  <a:cubicBezTo>
                    <a:pt x="30591" y="55210"/>
                    <a:pt x="30612" y="55398"/>
                    <a:pt x="30674" y="55587"/>
                  </a:cubicBezTo>
                  <a:lnTo>
                    <a:pt x="30674" y="55607"/>
                  </a:lnTo>
                  <a:cubicBezTo>
                    <a:pt x="30716" y="55817"/>
                    <a:pt x="30716" y="56026"/>
                    <a:pt x="30716" y="56235"/>
                  </a:cubicBezTo>
                  <a:lnTo>
                    <a:pt x="30716" y="56591"/>
                  </a:lnTo>
                  <a:cubicBezTo>
                    <a:pt x="30779" y="57365"/>
                    <a:pt x="30905" y="58097"/>
                    <a:pt x="31030" y="58767"/>
                  </a:cubicBezTo>
                  <a:cubicBezTo>
                    <a:pt x="31198" y="59604"/>
                    <a:pt x="31386" y="60566"/>
                    <a:pt x="31386" y="61508"/>
                  </a:cubicBezTo>
                  <a:cubicBezTo>
                    <a:pt x="31490" y="62073"/>
                    <a:pt x="31407" y="62470"/>
                    <a:pt x="31281" y="62805"/>
                  </a:cubicBezTo>
                  <a:cubicBezTo>
                    <a:pt x="31072" y="63266"/>
                    <a:pt x="30674" y="63475"/>
                    <a:pt x="30026" y="63475"/>
                  </a:cubicBezTo>
                  <a:lnTo>
                    <a:pt x="29817" y="63475"/>
                  </a:lnTo>
                  <a:lnTo>
                    <a:pt x="29545" y="63454"/>
                  </a:lnTo>
                  <a:cubicBezTo>
                    <a:pt x="28980" y="63433"/>
                    <a:pt x="28457" y="63370"/>
                    <a:pt x="27892" y="63328"/>
                  </a:cubicBezTo>
                  <a:cubicBezTo>
                    <a:pt x="27661" y="63307"/>
                    <a:pt x="27431" y="63307"/>
                    <a:pt x="27201" y="63307"/>
                  </a:cubicBezTo>
                  <a:lnTo>
                    <a:pt x="27055" y="63307"/>
                  </a:lnTo>
                  <a:cubicBezTo>
                    <a:pt x="26950" y="63307"/>
                    <a:pt x="26845" y="63307"/>
                    <a:pt x="26762" y="63328"/>
                  </a:cubicBezTo>
                  <a:cubicBezTo>
                    <a:pt x="26615" y="63328"/>
                    <a:pt x="26490" y="63349"/>
                    <a:pt x="26364" y="63349"/>
                  </a:cubicBezTo>
                  <a:cubicBezTo>
                    <a:pt x="26197" y="63349"/>
                    <a:pt x="26071" y="63349"/>
                    <a:pt x="25967" y="63307"/>
                  </a:cubicBezTo>
                  <a:cubicBezTo>
                    <a:pt x="25213" y="63119"/>
                    <a:pt x="25192" y="62010"/>
                    <a:pt x="25192" y="61320"/>
                  </a:cubicBezTo>
                  <a:lnTo>
                    <a:pt x="25192" y="61006"/>
                  </a:lnTo>
                  <a:cubicBezTo>
                    <a:pt x="25130" y="60022"/>
                    <a:pt x="25004" y="59060"/>
                    <a:pt x="24356" y="58558"/>
                  </a:cubicBezTo>
                  <a:cubicBezTo>
                    <a:pt x="24146" y="58411"/>
                    <a:pt x="23874" y="58328"/>
                    <a:pt x="23560" y="58328"/>
                  </a:cubicBezTo>
                  <a:cubicBezTo>
                    <a:pt x="23351" y="58328"/>
                    <a:pt x="23142" y="58348"/>
                    <a:pt x="22933" y="58390"/>
                  </a:cubicBezTo>
                  <a:lnTo>
                    <a:pt x="22682" y="58390"/>
                  </a:lnTo>
                  <a:cubicBezTo>
                    <a:pt x="22535" y="58390"/>
                    <a:pt x="22410" y="58390"/>
                    <a:pt x="22263" y="58348"/>
                  </a:cubicBezTo>
                  <a:cubicBezTo>
                    <a:pt x="22117" y="58348"/>
                    <a:pt x="21991" y="58328"/>
                    <a:pt x="21845" y="58328"/>
                  </a:cubicBezTo>
                  <a:cubicBezTo>
                    <a:pt x="21573" y="58328"/>
                    <a:pt x="21384" y="58390"/>
                    <a:pt x="21238" y="58453"/>
                  </a:cubicBezTo>
                  <a:cubicBezTo>
                    <a:pt x="20840" y="58704"/>
                    <a:pt x="20798" y="59039"/>
                    <a:pt x="20715" y="59457"/>
                  </a:cubicBezTo>
                  <a:cubicBezTo>
                    <a:pt x="20715" y="59499"/>
                    <a:pt x="20694" y="59583"/>
                    <a:pt x="20694" y="59667"/>
                  </a:cubicBezTo>
                  <a:cubicBezTo>
                    <a:pt x="20652" y="59729"/>
                    <a:pt x="20652" y="59813"/>
                    <a:pt x="20631" y="59918"/>
                  </a:cubicBezTo>
                  <a:cubicBezTo>
                    <a:pt x="20526" y="60420"/>
                    <a:pt x="20422" y="60922"/>
                    <a:pt x="20422" y="61445"/>
                  </a:cubicBezTo>
                  <a:cubicBezTo>
                    <a:pt x="20422" y="61885"/>
                    <a:pt x="20296" y="62387"/>
                    <a:pt x="20087" y="62826"/>
                  </a:cubicBezTo>
                  <a:cubicBezTo>
                    <a:pt x="19982" y="63035"/>
                    <a:pt x="19857" y="63224"/>
                    <a:pt x="19690" y="63370"/>
                  </a:cubicBezTo>
                  <a:cubicBezTo>
                    <a:pt x="19585" y="63475"/>
                    <a:pt x="19459" y="63538"/>
                    <a:pt x="19292" y="63538"/>
                  </a:cubicBezTo>
                  <a:cubicBezTo>
                    <a:pt x="19187" y="63538"/>
                    <a:pt x="19062" y="63496"/>
                    <a:pt x="18957" y="63475"/>
                  </a:cubicBezTo>
                  <a:cubicBezTo>
                    <a:pt x="18936" y="63475"/>
                    <a:pt x="18874" y="63454"/>
                    <a:pt x="18853" y="63454"/>
                  </a:cubicBezTo>
                  <a:cubicBezTo>
                    <a:pt x="18602" y="63391"/>
                    <a:pt x="18330" y="63349"/>
                    <a:pt x="18037" y="63349"/>
                  </a:cubicBezTo>
                  <a:cubicBezTo>
                    <a:pt x="17827" y="63349"/>
                    <a:pt x="17618" y="63286"/>
                    <a:pt x="17409" y="63245"/>
                  </a:cubicBezTo>
                  <a:cubicBezTo>
                    <a:pt x="17241" y="63182"/>
                    <a:pt x="17053" y="63161"/>
                    <a:pt x="16844" y="63140"/>
                  </a:cubicBezTo>
                  <a:cubicBezTo>
                    <a:pt x="16677" y="63140"/>
                    <a:pt x="16509" y="63119"/>
                    <a:pt x="16342" y="63119"/>
                  </a:cubicBezTo>
                  <a:cubicBezTo>
                    <a:pt x="15986" y="63119"/>
                    <a:pt x="15609" y="63077"/>
                    <a:pt x="15254" y="63014"/>
                  </a:cubicBezTo>
                  <a:cubicBezTo>
                    <a:pt x="15003" y="62952"/>
                    <a:pt x="14793" y="62868"/>
                    <a:pt x="14626" y="62742"/>
                  </a:cubicBezTo>
                  <a:cubicBezTo>
                    <a:pt x="14354" y="62596"/>
                    <a:pt x="14417" y="62324"/>
                    <a:pt x="14438" y="62094"/>
                  </a:cubicBezTo>
                  <a:lnTo>
                    <a:pt x="14459" y="61801"/>
                  </a:lnTo>
                  <a:cubicBezTo>
                    <a:pt x="14542" y="61257"/>
                    <a:pt x="14605" y="60671"/>
                    <a:pt x="14668" y="60127"/>
                  </a:cubicBezTo>
                  <a:cubicBezTo>
                    <a:pt x="14731" y="59520"/>
                    <a:pt x="14856" y="58934"/>
                    <a:pt x="14982" y="58348"/>
                  </a:cubicBezTo>
                  <a:cubicBezTo>
                    <a:pt x="15170" y="57532"/>
                    <a:pt x="15358" y="56716"/>
                    <a:pt x="15317" y="55859"/>
                  </a:cubicBezTo>
                  <a:lnTo>
                    <a:pt x="15379" y="55817"/>
                  </a:lnTo>
                  <a:cubicBezTo>
                    <a:pt x="16112" y="55900"/>
                    <a:pt x="17074" y="56005"/>
                    <a:pt x="18037" y="56005"/>
                  </a:cubicBezTo>
                  <a:lnTo>
                    <a:pt x="18518" y="56005"/>
                  </a:lnTo>
                  <a:cubicBezTo>
                    <a:pt x="19773" y="56005"/>
                    <a:pt x="21112" y="56005"/>
                    <a:pt x="22451" y="55859"/>
                  </a:cubicBezTo>
                  <a:cubicBezTo>
                    <a:pt x="22975" y="55817"/>
                    <a:pt x="23539" y="55775"/>
                    <a:pt x="24063" y="55691"/>
                  </a:cubicBezTo>
                  <a:cubicBezTo>
                    <a:pt x="25004" y="55587"/>
                    <a:pt x="25967" y="55482"/>
                    <a:pt x="26929" y="55419"/>
                  </a:cubicBezTo>
                  <a:lnTo>
                    <a:pt x="27285" y="55419"/>
                  </a:lnTo>
                  <a:cubicBezTo>
                    <a:pt x="27913" y="55398"/>
                    <a:pt x="28498" y="55377"/>
                    <a:pt x="29105" y="55273"/>
                  </a:cubicBezTo>
                  <a:cubicBezTo>
                    <a:pt x="29607" y="55189"/>
                    <a:pt x="30068" y="55084"/>
                    <a:pt x="30528" y="54980"/>
                  </a:cubicBezTo>
                  <a:close/>
                  <a:moveTo>
                    <a:pt x="14505" y="1"/>
                  </a:moveTo>
                  <a:cubicBezTo>
                    <a:pt x="14252" y="1"/>
                    <a:pt x="13999" y="19"/>
                    <a:pt x="13747" y="55"/>
                  </a:cubicBezTo>
                  <a:cubicBezTo>
                    <a:pt x="12764" y="223"/>
                    <a:pt x="11864" y="662"/>
                    <a:pt x="11069" y="1290"/>
                  </a:cubicBezTo>
                  <a:cubicBezTo>
                    <a:pt x="10295" y="1897"/>
                    <a:pt x="9521" y="2754"/>
                    <a:pt x="9123" y="3675"/>
                  </a:cubicBezTo>
                  <a:cubicBezTo>
                    <a:pt x="9081" y="3633"/>
                    <a:pt x="9018" y="3612"/>
                    <a:pt x="8998" y="3612"/>
                  </a:cubicBezTo>
                  <a:cubicBezTo>
                    <a:pt x="8602" y="3464"/>
                    <a:pt x="8207" y="3381"/>
                    <a:pt x="7817" y="3381"/>
                  </a:cubicBezTo>
                  <a:cubicBezTo>
                    <a:pt x="7380" y="3381"/>
                    <a:pt x="6948" y="3485"/>
                    <a:pt x="6529" y="3717"/>
                  </a:cubicBezTo>
                  <a:cubicBezTo>
                    <a:pt x="5838" y="4114"/>
                    <a:pt x="5273" y="4972"/>
                    <a:pt x="4917" y="5684"/>
                  </a:cubicBezTo>
                  <a:cubicBezTo>
                    <a:pt x="4541" y="6395"/>
                    <a:pt x="4269" y="7232"/>
                    <a:pt x="4269" y="8006"/>
                  </a:cubicBezTo>
                  <a:cubicBezTo>
                    <a:pt x="4269" y="8404"/>
                    <a:pt x="4394" y="8697"/>
                    <a:pt x="4499" y="9052"/>
                  </a:cubicBezTo>
                  <a:lnTo>
                    <a:pt x="4499" y="9073"/>
                  </a:lnTo>
                  <a:cubicBezTo>
                    <a:pt x="4394" y="9115"/>
                    <a:pt x="4269" y="9136"/>
                    <a:pt x="4164" y="9220"/>
                  </a:cubicBezTo>
                  <a:lnTo>
                    <a:pt x="4060" y="9220"/>
                  </a:lnTo>
                  <a:cubicBezTo>
                    <a:pt x="3264" y="9450"/>
                    <a:pt x="2616" y="9952"/>
                    <a:pt x="2197" y="10329"/>
                  </a:cubicBezTo>
                  <a:cubicBezTo>
                    <a:pt x="1360" y="11061"/>
                    <a:pt x="984" y="12149"/>
                    <a:pt x="1235" y="13091"/>
                  </a:cubicBezTo>
                  <a:cubicBezTo>
                    <a:pt x="1340" y="13530"/>
                    <a:pt x="1612" y="14158"/>
                    <a:pt x="1925" y="14451"/>
                  </a:cubicBezTo>
                  <a:cubicBezTo>
                    <a:pt x="2072" y="14576"/>
                    <a:pt x="2239" y="14681"/>
                    <a:pt x="2407" y="14806"/>
                  </a:cubicBezTo>
                  <a:cubicBezTo>
                    <a:pt x="2511" y="14890"/>
                    <a:pt x="2616" y="14932"/>
                    <a:pt x="2720" y="15016"/>
                  </a:cubicBezTo>
                  <a:lnTo>
                    <a:pt x="2825" y="15099"/>
                  </a:lnTo>
                  <a:lnTo>
                    <a:pt x="2344" y="15099"/>
                  </a:lnTo>
                  <a:cubicBezTo>
                    <a:pt x="2030" y="15120"/>
                    <a:pt x="1800" y="15204"/>
                    <a:pt x="1591" y="15330"/>
                  </a:cubicBezTo>
                  <a:cubicBezTo>
                    <a:pt x="1130" y="15664"/>
                    <a:pt x="503" y="16229"/>
                    <a:pt x="210" y="16920"/>
                  </a:cubicBezTo>
                  <a:cubicBezTo>
                    <a:pt x="84" y="17275"/>
                    <a:pt x="0" y="17631"/>
                    <a:pt x="0" y="18029"/>
                  </a:cubicBezTo>
                  <a:cubicBezTo>
                    <a:pt x="0" y="18175"/>
                    <a:pt x="21" y="18343"/>
                    <a:pt x="84" y="18489"/>
                  </a:cubicBezTo>
                  <a:cubicBezTo>
                    <a:pt x="105" y="18594"/>
                    <a:pt x="147" y="18740"/>
                    <a:pt x="147" y="18845"/>
                  </a:cubicBezTo>
                  <a:cubicBezTo>
                    <a:pt x="189" y="19117"/>
                    <a:pt x="335" y="19326"/>
                    <a:pt x="524" y="19556"/>
                  </a:cubicBezTo>
                  <a:cubicBezTo>
                    <a:pt x="628" y="19661"/>
                    <a:pt x="712" y="19807"/>
                    <a:pt x="775" y="19933"/>
                  </a:cubicBezTo>
                  <a:cubicBezTo>
                    <a:pt x="816" y="19995"/>
                    <a:pt x="879" y="20016"/>
                    <a:pt x="942" y="20058"/>
                  </a:cubicBezTo>
                  <a:lnTo>
                    <a:pt x="1026" y="20121"/>
                  </a:lnTo>
                  <a:lnTo>
                    <a:pt x="984" y="20163"/>
                  </a:lnTo>
                  <a:cubicBezTo>
                    <a:pt x="942" y="20247"/>
                    <a:pt x="858" y="20330"/>
                    <a:pt x="775" y="20372"/>
                  </a:cubicBezTo>
                  <a:cubicBezTo>
                    <a:pt x="524" y="20665"/>
                    <a:pt x="293" y="20937"/>
                    <a:pt x="189" y="21314"/>
                  </a:cubicBezTo>
                  <a:cubicBezTo>
                    <a:pt x="21" y="21879"/>
                    <a:pt x="189" y="22569"/>
                    <a:pt x="565" y="23050"/>
                  </a:cubicBezTo>
                  <a:cubicBezTo>
                    <a:pt x="858" y="23385"/>
                    <a:pt x="1256" y="23594"/>
                    <a:pt x="1612" y="23804"/>
                  </a:cubicBezTo>
                  <a:cubicBezTo>
                    <a:pt x="1758" y="23887"/>
                    <a:pt x="1863" y="23929"/>
                    <a:pt x="1988" y="24013"/>
                  </a:cubicBezTo>
                  <a:cubicBezTo>
                    <a:pt x="2532" y="24348"/>
                    <a:pt x="3055" y="24557"/>
                    <a:pt x="3557" y="24620"/>
                  </a:cubicBezTo>
                  <a:lnTo>
                    <a:pt x="3662" y="24620"/>
                  </a:lnTo>
                  <a:lnTo>
                    <a:pt x="3578" y="24682"/>
                  </a:lnTo>
                  <a:cubicBezTo>
                    <a:pt x="3264" y="24954"/>
                    <a:pt x="3118" y="25289"/>
                    <a:pt x="2951" y="25666"/>
                  </a:cubicBezTo>
                  <a:cubicBezTo>
                    <a:pt x="2909" y="25791"/>
                    <a:pt x="2825" y="25917"/>
                    <a:pt x="2762" y="26084"/>
                  </a:cubicBezTo>
                  <a:cubicBezTo>
                    <a:pt x="2114" y="27340"/>
                    <a:pt x="2407" y="28909"/>
                    <a:pt x="3432" y="29767"/>
                  </a:cubicBezTo>
                  <a:cubicBezTo>
                    <a:pt x="3913" y="30185"/>
                    <a:pt x="4541" y="30457"/>
                    <a:pt x="5127" y="30499"/>
                  </a:cubicBezTo>
                  <a:lnTo>
                    <a:pt x="5336" y="30499"/>
                  </a:lnTo>
                  <a:cubicBezTo>
                    <a:pt x="5964" y="30499"/>
                    <a:pt x="6487" y="30269"/>
                    <a:pt x="7031" y="30018"/>
                  </a:cubicBezTo>
                  <a:cubicBezTo>
                    <a:pt x="7135" y="29976"/>
                    <a:pt x="7198" y="29871"/>
                    <a:pt x="7156" y="29767"/>
                  </a:cubicBezTo>
                  <a:cubicBezTo>
                    <a:pt x="7135" y="29641"/>
                    <a:pt x="7010" y="29495"/>
                    <a:pt x="6842" y="29495"/>
                  </a:cubicBezTo>
                  <a:lnTo>
                    <a:pt x="6801" y="29495"/>
                  </a:lnTo>
                  <a:cubicBezTo>
                    <a:pt x="6508" y="29558"/>
                    <a:pt x="6215" y="29579"/>
                    <a:pt x="5964" y="29579"/>
                  </a:cubicBezTo>
                  <a:cubicBezTo>
                    <a:pt x="5252" y="29579"/>
                    <a:pt x="4625" y="29390"/>
                    <a:pt x="4164" y="29076"/>
                  </a:cubicBezTo>
                  <a:cubicBezTo>
                    <a:pt x="3264" y="28490"/>
                    <a:pt x="3244" y="27172"/>
                    <a:pt x="3746" y="26293"/>
                  </a:cubicBezTo>
                  <a:cubicBezTo>
                    <a:pt x="3809" y="26147"/>
                    <a:pt x="3850" y="26021"/>
                    <a:pt x="3892" y="25917"/>
                  </a:cubicBezTo>
                  <a:cubicBezTo>
                    <a:pt x="3976" y="25708"/>
                    <a:pt x="4018" y="25498"/>
                    <a:pt x="4227" y="25289"/>
                  </a:cubicBezTo>
                  <a:cubicBezTo>
                    <a:pt x="4415" y="25101"/>
                    <a:pt x="4687" y="25038"/>
                    <a:pt x="4959" y="25038"/>
                  </a:cubicBezTo>
                  <a:cubicBezTo>
                    <a:pt x="5106" y="25038"/>
                    <a:pt x="5252" y="25059"/>
                    <a:pt x="5357" y="25101"/>
                  </a:cubicBezTo>
                  <a:cubicBezTo>
                    <a:pt x="5901" y="25352"/>
                    <a:pt x="6277" y="25875"/>
                    <a:pt x="6633" y="26356"/>
                  </a:cubicBezTo>
                  <a:cubicBezTo>
                    <a:pt x="6801" y="26566"/>
                    <a:pt x="6947" y="26775"/>
                    <a:pt x="7114" y="26963"/>
                  </a:cubicBezTo>
                  <a:lnTo>
                    <a:pt x="7114" y="26984"/>
                  </a:lnTo>
                  <a:lnTo>
                    <a:pt x="7114" y="27026"/>
                  </a:lnTo>
                  <a:cubicBezTo>
                    <a:pt x="7114" y="27695"/>
                    <a:pt x="7156" y="28407"/>
                    <a:pt x="7198" y="29055"/>
                  </a:cubicBezTo>
                  <a:lnTo>
                    <a:pt x="7198" y="29118"/>
                  </a:lnTo>
                  <a:cubicBezTo>
                    <a:pt x="7366" y="32194"/>
                    <a:pt x="8286" y="34412"/>
                    <a:pt x="10002" y="35877"/>
                  </a:cubicBezTo>
                  <a:cubicBezTo>
                    <a:pt x="11425" y="37090"/>
                    <a:pt x="13329" y="37906"/>
                    <a:pt x="15819" y="38325"/>
                  </a:cubicBezTo>
                  <a:lnTo>
                    <a:pt x="15944" y="38345"/>
                  </a:lnTo>
                  <a:lnTo>
                    <a:pt x="15840" y="38429"/>
                  </a:lnTo>
                  <a:cubicBezTo>
                    <a:pt x="15714" y="38492"/>
                    <a:pt x="15568" y="38638"/>
                    <a:pt x="15400" y="38764"/>
                  </a:cubicBezTo>
                  <a:cubicBezTo>
                    <a:pt x="15170" y="38973"/>
                    <a:pt x="14898" y="39182"/>
                    <a:pt x="14647" y="39392"/>
                  </a:cubicBezTo>
                  <a:lnTo>
                    <a:pt x="13538" y="40333"/>
                  </a:lnTo>
                  <a:cubicBezTo>
                    <a:pt x="13224" y="40626"/>
                    <a:pt x="12910" y="40961"/>
                    <a:pt x="12617" y="41275"/>
                  </a:cubicBezTo>
                  <a:cubicBezTo>
                    <a:pt x="12471" y="41463"/>
                    <a:pt x="12304" y="41610"/>
                    <a:pt x="12157" y="41798"/>
                  </a:cubicBezTo>
                  <a:lnTo>
                    <a:pt x="12094" y="41840"/>
                  </a:lnTo>
                  <a:cubicBezTo>
                    <a:pt x="11655" y="42300"/>
                    <a:pt x="11132" y="42865"/>
                    <a:pt x="10985" y="43472"/>
                  </a:cubicBezTo>
                  <a:cubicBezTo>
                    <a:pt x="10881" y="43932"/>
                    <a:pt x="10776" y="44413"/>
                    <a:pt x="11153" y="44664"/>
                  </a:cubicBezTo>
                  <a:cubicBezTo>
                    <a:pt x="11215" y="44706"/>
                    <a:pt x="11236" y="44727"/>
                    <a:pt x="11299" y="44748"/>
                  </a:cubicBezTo>
                  <a:cubicBezTo>
                    <a:pt x="11467" y="44874"/>
                    <a:pt x="11613" y="44978"/>
                    <a:pt x="11822" y="45041"/>
                  </a:cubicBezTo>
                  <a:cubicBezTo>
                    <a:pt x="12052" y="45083"/>
                    <a:pt x="12324" y="45229"/>
                    <a:pt x="12576" y="45376"/>
                  </a:cubicBezTo>
                  <a:lnTo>
                    <a:pt x="12659" y="45439"/>
                  </a:lnTo>
                  <a:lnTo>
                    <a:pt x="12576" y="45480"/>
                  </a:lnTo>
                  <a:cubicBezTo>
                    <a:pt x="12115" y="45773"/>
                    <a:pt x="11801" y="46422"/>
                    <a:pt x="11613" y="46840"/>
                  </a:cubicBezTo>
                  <a:lnTo>
                    <a:pt x="11613" y="46861"/>
                  </a:lnTo>
                  <a:cubicBezTo>
                    <a:pt x="11529" y="47029"/>
                    <a:pt x="11446" y="47196"/>
                    <a:pt x="11341" y="47364"/>
                  </a:cubicBezTo>
                  <a:cubicBezTo>
                    <a:pt x="10943" y="48117"/>
                    <a:pt x="10504" y="48954"/>
                    <a:pt x="10671" y="49749"/>
                  </a:cubicBezTo>
                  <a:cubicBezTo>
                    <a:pt x="10818" y="50565"/>
                    <a:pt x="11404" y="51109"/>
                    <a:pt x="11969" y="51653"/>
                  </a:cubicBezTo>
                  <a:lnTo>
                    <a:pt x="12031" y="51716"/>
                  </a:lnTo>
                  <a:cubicBezTo>
                    <a:pt x="12283" y="51967"/>
                    <a:pt x="12534" y="52176"/>
                    <a:pt x="12764" y="52343"/>
                  </a:cubicBezTo>
                  <a:lnTo>
                    <a:pt x="12848" y="52385"/>
                  </a:lnTo>
                  <a:lnTo>
                    <a:pt x="12764" y="52427"/>
                  </a:lnTo>
                  <a:cubicBezTo>
                    <a:pt x="11843" y="52887"/>
                    <a:pt x="10860" y="54519"/>
                    <a:pt x="10943" y="55294"/>
                  </a:cubicBezTo>
                  <a:cubicBezTo>
                    <a:pt x="10985" y="55524"/>
                    <a:pt x="11111" y="55670"/>
                    <a:pt x="11320" y="55691"/>
                  </a:cubicBezTo>
                  <a:lnTo>
                    <a:pt x="11383" y="55691"/>
                  </a:lnTo>
                  <a:cubicBezTo>
                    <a:pt x="11487" y="55691"/>
                    <a:pt x="11592" y="55628"/>
                    <a:pt x="11634" y="55566"/>
                  </a:cubicBezTo>
                  <a:cubicBezTo>
                    <a:pt x="11655" y="55503"/>
                    <a:pt x="11697" y="55461"/>
                    <a:pt x="11655" y="55377"/>
                  </a:cubicBezTo>
                  <a:cubicBezTo>
                    <a:pt x="11550" y="55105"/>
                    <a:pt x="11906" y="54478"/>
                    <a:pt x="12199" y="53996"/>
                  </a:cubicBezTo>
                  <a:cubicBezTo>
                    <a:pt x="12324" y="53829"/>
                    <a:pt x="12471" y="53599"/>
                    <a:pt x="12617" y="53390"/>
                  </a:cubicBezTo>
                  <a:lnTo>
                    <a:pt x="12701" y="53431"/>
                  </a:lnTo>
                  <a:cubicBezTo>
                    <a:pt x="12471" y="53850"/>
                    <a:pt x="12366" y="54352"/>
                    <a:pt x="12345" y="54624"/>
                  </a:cubicBezTo>
                  <a:cubicBezTo>
                    <a:pt x="12283" y="54938"/>
                    <a:pt x="12262" y="55356"/>
                    <a:pt x="12450" y="55628"/>
                  </a:cubicBezTo>
                  <a:cubicBezTo>
                    <a:pt x="12555" y="55796"/>
                    <a:pt x="12722" y="55900"/>
                    <a:pt x="12889" y="55900"/>
                  </a:cubicBezTo>
                  <a:cubicBezTo>
                    <a:pt x="13015" y="55900"/>
                    <a:pt x="13120" y="55838"/>
                    <a:pt x="13203" y="55733"/>
                  </a:cubicBezTo>
                  <a:cubicBezTo>
                    <a:pt x="13245" y="55691"/>
                    <a:pt x="13224" y="55587"/>
                    <a:pt x="13203" y="55503"/>
                  </a:cubicBezTo>
                  <a:cubicBezTo>
                    <a:pt x="13182" y="55419"/>
                    <a:pt x="13120" y="55398"/>
                    <a:pt x="13099" y="55377"/>
                  </a:cubicBezTo>
                  <a:cubicBezTo>
                    <a:pt x="13036" y="55356"/>
                    <a:pt x="13015" y="55294"/>
                    <a:pt x="12994" y="55210"/>
                  </a:cubicBezTo>
                  <a:cubicBezTo>
                    <a:pt x="12910" y="55001"/>
                    <a:pt x="12973" y="54750"/>
                    <a:pt x="12994" y="54519"/>
                  </a:cubicBezTo>
                  <a:lnTo>
                    <a:pt x="12994" y="54478"/>
                  </a:lnTo>
                  <a:cubicBezTo>
                    <a:pt x="13036" y="54164"/>
                    <a:pt x="13120" y="53578"/>
                    <a:pt x="13433" y="53306"/>
                  </a:cubicBezTo>
                  <a:lnTo>
                    <a:pt x="13454" y="53285"/>
                  </a:lnTo>
                  <a:lnTo>
                    <a:pt x="13496" y="53306"/>
                  </a:lnTo>
                  <a:cubicBezTo>
                    <a:pt x="13538" y="53390"/>
                    <a:pt x="13622" y="53473"/>
                    <a:pt x="13705" y="53536"/>
                  </a:cubicBezTo>
                  <a:lnTo>
                    <a:pt x="13726" y="53578"/>
                  </a:lnTo>
                  <a:lnTo>
                    <a:pt x="13936" y="53766"/>
                  </a:lnTo>
                  <a:cubicBezTo>
                    <a:pt x="13956" y="53829"/>
                    <a:pt x="14019" y="53850"/>
                    <a:pt x="14061" y="53871"/>
                  </a:cubicBezTo>
                  <a:cubicBezTo>
                    <a:pt x="14082" y="53913"/>
                    <a:pt x="14124" y="53913"/>
                    <a:pt x="14124" y="53934"/>
                  </a:cubicBezTo>
                  <a:lnTo>
                    <a:pt x="14145" y="53955"/>
                  </a:lnTo>
                  <a:lnTo>
                    <a:pt x="14145" y="53996"/>
                  </a:lnTo>
                  <a:cubicBezTo>
                    <a:pt x="14124" y="54059"/>
                    <a:pt x="14082" y="54143"/>
                    <a:pt x="14082" y="54227"/>
                  </a:cubicBezTo>
                  <a:cubicBezTo>
                    <a:pt x="14040" y="54457"/>
                    <a:pt x="13956" y="54750"/>
                    <a:pt x="13768" y="54854"/>
                  </a:cubicBezTo>
                  <a:cubicBezTo>
                    <a:pt x="13622" y="54959"/>
                    <a:pt x="13538" y="55105"/>
                    <a:pt x="13601" y="55273"/>
                  </a:cubicBezTo>
                  <a:cubicBezTo>
                    <a:pt x="13643" y="55461"/>
                    <a:pt x="13810" y="55587"/>
                    <a:pt x="13977" y="55607"/>
                  </a:cubicBezTo>
                  <a:lnTo>
                    <a:pt x="14249" y="55628"/>
                  </a:lnTo>
                  <a:cubicBezTo>
                    <a:pt x="14459" y="55670"/>
                    <a:pt x="14689" y="55691"/>
                    <a:pt x="14898" y="55712"/>
                  </a:cubicBezTo>
                  <a:lnTo>
                    <a:pt x="14961" y="55712"/>
                  </a:lnTo>
                  <a:lnTo>
                    <a:pt x="14961" y="55775"/>
                  </a:lnTo>
                  <a:cubicBezTo>
                    <a:pt x="14919" y="55963"/>
                    <a:pt x="14877" y="56193"/>
                    <a:pt x="14793" y="56361"/>
                  </a:cubicBezTo>
                  <a:cubicBezTo>
                    <a:pt x="14752" y="56549"/>
                    <a:pt x="14689" y="56737"/>
                    <a:pt x="14668" y="56905"/>
                  </a:cubicBezTo>
                  <a:cubicBezTo>
                    <a:pt x="14584" y="57386"/>
                    <a:pt x="14459" y="57825"/>
                    <a:pt x="14354" y="58307"/>
                  </a:cubicBezTo>
                  <a:lnTo>
                    <a:pt x="14333" y="58432"/>
                  </a:lnTo>
                  <a:cubicBezTo>
                    <a:pt x="14291" y="58558"/>
                    <a:pt x="14249" y="58683"/>
                    <a:pt x="14228" y="58830"/>
                  </a:cubicBezTo>
                  <a:cubicBezTo>
                    <a:pt x="14124" y="59185"/>
                    <a:pt x="14019" y="59562"/>
                    <a:pt x="14019" y="59918"/>
                  </a:cubicBezTo>
                  <a:cubicBezTo>
                    <a:pt x="14019" y="60190"/>
                    <a:pt x="13956" y="60441"/>
                    <a:pt x="13915" y="60713"/>
                  </a:cubicBezTo>
                  <a:cubicBezTo>
                    <a:pt x="13852" y="60964"/>
                    <a:pt x="13810" y="61236"/>
                    <a:pt x="13810" y="61487"/>
                  </a:cubicBezTo>
                  <a:cubicBezTo>
                    <a:pt x="13810" y="61613"/>
                    <a:pt x="13768" y="61759"/>
                    <a:pt x="13768" y="61864"/>
                  </a:cubicBezTo>
                  <a:cubicBezTo>
                    <a:pt x="13726" y="62429"/>
                    <a:pt x="13705" y="62910"/>
                    <a:pt x="14249" y="63328"/>
                  </a:cubicBezTo>
                  <a:cubicBezTo>
                    <a:pt x="14772" y="63705"/>
                    <a:pt x="15505" y="63789"/>
                    <a:pt x="16133" y="63851"/>
                  </a:cubicBezTo>
                  <a:cubicBezTo>
                    <a:pt x="16384" y="63851"/>
                    <a:pt x="16656" y="63810"/>
                    <a:pt x="16907" y="63810"/>
                  </a:cubicBezTo>
                  <a:lnTo>
                    <a:pt x="17095" y="63810"/>
                  </a:lnTo>
                  <a:lnTo>
                    <a:pt x="17095" y="63872"/>
                  </a:lnTo>
                  <a:cubicBezTo>
                    <a:pt x="17074" y="63977"/>
                    <a:pt x="17053" y="64102"/>
                    <a:pt x="17011" y="64207"/>
                  </a:cubicBezTo>
                  <a:cubicBezTo>
                    <a:pt x="16907" y="64688"/>
                    <a:pt x="16802" y="65128"/>
                    <a:pt x="16844" y="65630"/>
                  </a:cubicBezTo>
                  <a:cubicBezTo>
                    <a:pt x="16844" y="65839"/>
                    <a:pt x="16865" y="66007"/>
                    <a:pt x="16865" y="66216"/>
                  </a:cubicBezTo>
                  <a:cubicBezTo>
                    <a:pt x="16886" y="66613"/>
                    <a:pt x="16886" y="67032"/>
                    <a:pt x="16886" y="67450"/>
                  </a:cubicBezTo>
                  <a:lnTo>
                    <a:pt x="16886" y="67534"/>
                  </a:lnTo>
                  <a:lnTo>
                    <a:pt x="16802" y="67513"/>
                  </a:lnTo>
                  <a:cubicBezTo>
                    <a:pt x="16425" y="67304"/>
                    <a:pt x="15944" y="67199"/>
                    <a:pt x="15400" y="67199"/>
                  </a:cubicBezTo>
                  <a:cubicBezTo>
                    <a:pt x="14877" y="67199"/>
                    <a:pt x="14270" y="67304"/>
                    <a:pt x="13622" y="67513"/>
                  </a:cubicBezTo>
                  <a:cubicBezTo>
                    <a:pt x="12931" y="67722"/>
                    <a:pt x="12513" y="68036"/>
                    <a:pt x="12304" y="68476"/>
                  </a:cubicBezTo>
                  <a:cubicBezTo>
                    <a:pt x="12094" y="68915"/>
                    <a:pt x="12199" y="69417"/>
                    <a:pt x="12576" y="69731"/>
                  </a:cubicBezTo>
                  <a:cubicBezTo>
                    <a:pt x="12910" y="70024"/>
                    <a:pt x="13936" y="70233"/>
                    <a:pt x="14919" y="70233"/>
                  </a:cubicBezTo>
                  <a:cubicBezTo>
                    <a:pt x="16028" y="70233"/>
                    <a:pt x="16802" y="69982"/>
                    <a:pt x="17074" y="69564"/>
                  </a:cubicBezTo>
                  <a:cubicBezTo>
                    <a:pt x="17200" y="69354"/>
                    <a:pt x="17200" y="69103"/>
                    <a:pt x="17095" y="68810"/>
                  </a:cubicBezTo>
                  <a:cubicBezTo>
                    <a:pt x="17053" y="68706"/>
                    <a:pt x="16949" y="68622"/>
                    <a:pt x="16802" y="68622"/>
                  </a:cubicBezTo>
                  <a:cubicBezTo>
                    <a:pt x="16656" y="68622"/>
                    <a:pt x="16530" y="68706"/>
                    <a:pt x="16446" y="68810"/>
                  </a:cubicBezTo>
                  <a:lnTo>
                    <a:pt x="16425" y="68873"/>
                  </a:lnTo>
                  <a:cubicBezTo>
                    <a:pt x="16321" y="69040"/>
                    <a:pt x="16258" y="69124"/>
                    <a:pt x="15965" y="69208"/>
                  </a:cubicBezTo>
                  <a:cubicBezTo>
                    <a:pt x="15693" y="69292"/>
                    <a:pt x="15379" y="69312"/>
                    <a:pt x="15065" y="69312"/>
                  </a:cubicBezTo>
                  <a:lnTo>
                    <a:pt x="14584" y="69312"/>
                  </a:lnTo>
                  <a:cubicBezTo>
                    <a:pt x="14082" y="69312"/>
                    <a:pt x="13726" y="69250"/>
                    <a:pt x="13412" y="69187"/>
                  </a:cubicBezTo>
                  <a:cubicBezTo>
                    <a:pt x="13182" y="69124"/>
                    <a:pt x="13078" y="69020"/>
                    <a:pt x="13078" y="68894"/>
                  </a:cubicBezTo>
                  <a:cubicBezTo>
                    <a:pt x="13078" y="68559"/>
                    <a:pt x="13936" y="68203"/>
                    <a:pt x="14082" y="68162"/>
                  </a:cubicBezTo>
                  <a:cubicBezTo>
                    <a:pt x="14605" y="67994"/>
                    <a:pt x="15065" y="67931"/>
                    <a:pt x="15484" y="67931"/>
                  </a:cubicBezTo>
                  <a:cubicBezTo>
                    <a:pt x="16070" y="67931"/>
                    <a:pt x="16551" y="68099"/>
                    <a:pt x="16907" y="68413"/>
                  </a:cubicBezTo>
                  <a:cubicBezTo>
                    <a:pt x="16990" y="68476"/>
                    <a:pt x="17074" y="68517"/>
                    <a:pt x="17179" y="68517"/>
                  </a:cubicBezTo>
                  <a:cubicBezTo>
                    <a:pt x="17304" y="68517"/>
                    <a:pt x="17493" y="68455"/>
                    <a:pt x="17513" y="68266"/>
                  </a:cubicBezTo>
                  <a:cubicBezTo>
                    <a:pt x="17639" y="67450"/>
                    <a:pt x="17597" y="66613"/>
                    <a:pt x="17534" y="65902"/>
                  </a:cubicBezTo>
                  <a:cubicBezTo>
                    <a:pt x="17513" y="65567"/>
                    <a:pt x="17493" y="65232"/>
                    <a:pt x="17513" y="64856"/>
                  </a:cubicBezTo>
                  <a:cubicBezTo>
                    <a:pt x="17513" y="64730"/>
                    <a:pt x="17534" y="64605"/>
                    <a:pt x="17576" y="64479"/>
                  </a:cubicBezTo>
                  <a:cubicBezTo>
                    <a:pt x="17597" y="64270"/>
                    <a:pt x="17618" y="64082"/>
                    <a:pt x="17618" y="63872"/>
                  </a:cubicBezTo>
                  <a:lnTo>
                    <a:pt x="17618" y="63810"/>
                  </a:lnTo>
                  <a:lnTo>
                    <a:pt x="17681" y="63810"/>
                  </a:lnTo>
                  <a:cubicBezTo>
                    <a:pt x="17911" y="63851"/>
                    <a:pt x="18120" y="63872"/>
                    <a:pt x="18330" y="63893"/>
                  </a:cubicBezTo>
                  <a:cubicBezTo>
                    <a:pt x="18434" y="63914"/>
                    <a:pt x="18539" y="63977"/>
                    <a:pt x="18581" y="64061"/>
                  </a:cubicBezTo>
                  <a:cubicBezTo>
                    <a:pt x="18685" y="64082"/>
                    <a:pt x="18790" y="64082"/>
                    <a:pt x="18894" y="64102"/>
                  </a:cubicBezTo>
                  <a:cubicBezTo>
                    <a:pt x="19062" y="64123"/>
                    <a:pt x="19208" y="64165"/>
                    <a:pt x="19376" y="64165"/>
                  </a:cubicBezTo>
                  <a:cubicBezTo>
                    <a:pt x="19920" y="64165"/>
                    <a:pt x="20338" y="63914"/>
                    <a:pt x="20715" y="63370"/>
                  </a:cubicBezTo>
                  <a:cubicBezTo>
                    <a:pt x="21050" y="62910"/>
                    <a:pt x="21259" y="62219"/>
                    <a:pt x="21301" y="61382"/>
                  </a:cubicBezTo>
                  <a:lnTo>
                    <a:pt x="21301" y="61069"/>
                  </a:lnTo>
                  <a:lnTo>
                    <a:pt x="21301" y="60880"/>
                  </a:lnTo>
                  <a:cubicBezTo>
                    <a:pt x="21301" y="60734"/>
                    <a:pt x="21363" y="60566"/>
                    <a:pt x="21405" y="60441"/>
                  </a:cubicBezTo>
                  <a:cubicBezTo>
                    <a:pt x="21468" y="60315"/>
                    <a:pt x="21489" y="60190"/>
                    <a:pt x="21510" y="60043"/>
                  </a:cubicBezTo>
                  <a:cubicBezTo>
                    <a:pt x="21510" y="59834"/>
                    <a:pt x="21573" y="59625"/>
                    <a:pt x="21615" y="59416"/>
                  </a:cubicBezTo>
                  <a:cubicBezTo>
                    <a:pt x="21656" y="59311"/>
                    <a:pt x="21677" y="59206"/>
                    <a:pt x="21677" y="59102"/>
                  </a:cubicBezTo>
                  <a:lnTo>
                    <a:pt x="21677" y="59081"/>
                  </a:lnTo>
                  <a:lnTo>
                    <a:pt x="21698" y="59081"/>
                  </a:lnTo>
                  <a:cubicBezTo>
                    <a:pt x="21782" y="59039"/>
                    <a:pt x="21866" y="59039"/>
                    <a:pt x="21991" y="59039"/>
                  </a:cubicBezTo>
                  <a:cubicBezTo>
                    <a:pt x="22075" y="59039"/>
                    <a:pt x="22117" y="59039"/>
                    <a:pt x="22200" y="59060"/>
                  </a:cubicBezTo>
                  <a:lnTo>
                    <a:pt x="22284" y="59060"/>
                  </a:lnTo>
                  <a:cubicBezTo>
                    <a:pt x="22410" y="59060"/>
                    <a:pt x="22535" y="59081"/>
                    <a:pt x="22661" y="59081"/>
                  </a:cubicBezTo>
                  <a:cubicBezTo>
                    <a:pt x="22828" y="59081"/>
                    <a:pt x="22954" y="59081"/>
                    <a:pt x="23121" y="59060"/>
                  </a:cubicBezTo>
                  <a:cubicBezTo>
                    <a:pt x="23267" y="59039"/>
                    <a:pt x="23393" y="59039"/>
                    <a:pt x="23560" y="59039"/>
                  </a:cubicBezTo>
                  <a:cubicBezTo>
                    <a:pt x="23916" y="59039"/>
                    <a:pt x="24167" y="59185"/>
                    <a:pt x="24293" y="59583"/>
                  </a:cubicBezTo>
                  <a:cubicBezTo>
                    <a:pt x="24481" y="60106"/>
                    <a:pt x="24502" y="60671"/>
                    <a:pt x="24502" y="61194"/>
                  </a:cubicBezTo>
                  <a:cubicBezTo>
                    <a:pt x="24502" y="61445"/>
                    <a:pt x="24502" y="61675"/>
                    <a:pt x="24523" y="61885"/>
                  </a:cubicBezTo>
                  <a:cubicBezTo>
                    <a:pt x="24544" y="62387"/>
                    <a:pt x="24753" y="63600"/>
                    <a:pt x="25757" y="63956"/>
                  </a:cubicBezTo>
                  <a:cubicBezTo>
                    <a:pt x="25967" y="64019"/>
                    <a:pt x="26197" y="64061"/>
                    <a:pt x="26532" y="64061"/>
                  </a:cubicBezTo>
                  <a:lnTo>
                    <a:pt x="27327" y="64061"/>
                  </a:lnTo>
                  <a:cubicBezTo>
                    <a:pt x="27661" y="64061"/>
                    <a:pt x="27975" y="64102"/>
                    <a:pt x="28289" y="64165"/>
                  </a:cubicBezTo>
                  <a:lnTo>
                    <a:pt x="28352" y="64165"/>
                  </a:lnTo>
                  <a:lnTo>
                    <a:pt x="28310" y="64207"/>
                  </a:lnTo>
                  <a:cubicBezTo>
                    <a:pt x="28143" y="64939"/>
                    <a:pt x="28205" y="65797"/>
                    <a:pt x="28310" y="66613"/>
                  </a:cubicBezTo>
                  <a:cubicBezTo>
                    <a:pt x="28310" y="66697"/>
                    <a:pt x="28352" y="66802"/>
                    <a:pt x="28352" y="66906"/>
                  </a:cubicBezTo>
                  <a:cubicBezTo>
                    <a:pt x="28373" y="67346"/>
                    <a:pt x="28394" y="67848"/>
                    <a:pt x="28833" y="67931"/>
                  </a:cubicBezTo>
                  <a:lnTo>
                    <a:pt x="28938" y="67931"/>
                  </a:lnTo>
                  <a:cubicBezTo>
                    <a:pt x="29042" y="67931"/>
                    <a:pt x="29147" y="67890"/>
                    <a:pt x="29252" y="67869"/>
                  </a:cubicBezTo>
                  <a:cubicBezTo>
                    <a:pt x="29356" y="67848"/>
                    <a:pt x="29440" y="67827"/>
                    <a:pt x="29565" y="67827"/>
                  </a:cubicBezTo>
                  <a:cubicBezTo>
                    <a:pt x="29754" y="67827"/>
                    <a:pt x="29921" y="67764"/>
                    <a:pt x="30068" y="67743"/>
                  </a:cubicBezTo>
                  <a:cubicBezTo>
                    <a:pt x="30256" y="67680"/>
                    <a:pt x="30465" y="67659"/>
                    <a:pt x="30695" y="67659"/>
                  </a:cubicBezTo>
                  <a:lnTo>
                    <a:pt x="30779" y="67659"/>
                  </a:lnTo>
                  <a:cubicBezTo>
                    <a:pt x="31386" y="67680"/>
                    <a:pt x="32537" y="67827"/>
                    <a:pt x="33311" y="68350"/>
                  </a:cubicBezTo>
                  <a:cubicBezTo>
                    <a:pt x="33499" y="68476"/>
                    <a:pt x="33604" y="68601"/>
                    <a:pt x="33583" y="68727"/>
                  </a:cubicBezTo>
                  <a:cubicBezTo>
                    <a:pt x="33499" y="69082"/>
                    <a:pt x="32683" y="69229"/>
                    <a:pt x="32599" y="69250"/>
                  </a:cubicBezTo>
                  <a:cubicBezTo>
                    <a:pt x="32265" y="69312"/>
                    <a:pt x="31930" y="69312"/>
                    <a:pt x="31595" y="69312"/>
                  </a:cubicBezTo>
                  <a:lnTo>
                    <a:pt x="30716" y="69312"/>
                  </a:lnTo>
                  <a:cubicBezTo>
                    <a:pt x="30340" y="69312"/>
                    <a:pt x="30026" y="69292"/>
                    <a:pt x="29733" y="69229"/>
                  </a:cubicBezTo>
                  <a:cubicBezTo>
                    <a:pt x="29252" y="69124"/>
                    <a:pt x="29021" y="68936"/>
                    <a:pt x="28875" y="68476"/>
                  </a:cubicBezTo>
                  <a:cubicBezTo>
                    <a:pt x="28791" y="68287"/>
                    <a:pt x="28603" y="68183"/>
                    <a:pt x="28477" y="68183"/>
                  </a:cubicBezTo>
                  <a:cubicBezTo>
                    <a:pt x="28352" y="68183"/>
                    <a:pt x="28164" y="68266"/>
                    <a:pt x="28101" y="68476"/>
                  </a:cubicBezTo>
                  <a:cubicBezTo>
                    <a:pt x="27996" y="68873"/>
                    <a:pt x="28059" y="69229"/>
                    <a:pt x="28268" y="69501"/>
                  </a:cubicBezTo>
                  <a:cubicBezTo>
                    <a:pt x="28708" y="70066"/>
                    <a:pt x="29817" y="70275"/>
                    <a:pt x="30591" y="70275"/>
                  </a:cubicBezTo>
                  <a:lnTo>
                    <a:pt x="31114" y="70275"/>
                  </a:lnTo>
                  <a:cubicBezTo>
                    <a:pt x="32223" y="70275"/>
                    <a:pt x="33436" y="70233"/>
                    <a:pt x="34169" y="69501"/>
                  </a:cubicBezTo>
                  <a:cubicBezTo>
                    <a:pt x="34378" y="69292"/>
                    <a:pt x="34483" y="69020"/>
                    <a:pt x="34462" y="68727"/>
                  </a:cubicBezTo>
                  <a:cubicBezTo>
                    <a:pt x="34462" y="68371"/>
                    <a:pt x="34252" y="67952"/>
                    <a:pt x="33959" y="67680"/>
                  </a:cubicBezTo>
                  <a:cubicBezTo>
                    <a:pt x="33311" y="67095"/>
                    <a:pt x="32244" y="66927"/>
                    <a:pt x="31386" y="66823"/>
                  </a:cubicBezTo>
                  <a:lnTo>
                    <a:pt x="31302" y="66823"/>
                  </a:lnTo>
                  <a:cubicBezTo>
                    <a:pt x="31093" y="66802"/>
                    <a:pt x="30821" y="66781"/>
                    <a:pt x="30570" y="66781"/>
                  </a:cubicBezTo>
                  <a:cubicBezTo>
                    <a:pt x="30340" y="66781"/>
                    <a:pt x="30089" y="66802"/>
                    <a:pt x="29921" y="66843"/>
                  </a:cubicBezTo>
                  <a:cubicBezTo>
                    <a:pt x="29837" y="66885"/>
                    <a:pt x="29733" y="66906"/>
                    <a:pt x="29649" y="66906"/>
                  </a:cubicBezTo>
                  <a:cubicBezTo>
                    <a:pt x="29545" y="66927"/>
                    <a:pt x="29461" y="66927"/>
                    <a:pt x="29356" y="66948"/>
                  </a:cubicBezTo>
                  <a:lnTo>
                    <a:pt x="29314" y="66990"/>
                  </a:lnTo>
                  <a:lnTo>
                    <a:pt x="29314" y="66927"/>
                  </a:lnTo>
                  <a:lnTo>
                    <a:pt x="29231" y="66383"/>
                  </a:lnTo>
                  <a:cubicBezTo>
                    <a:pt x="29210" y="66174"/>
                    <a:pt x="29189" y="65944"/>
                    <a:pt x="29147" y="65693"/>
                  </a:cubicBezTo>
                  <a:cubicBezTo>
                    <a:pt x="29147" y="65546"/>
                    <a:pt x="29126" y="65421"/>
                    <a:pt x="29126" y="65253"/>
                  </a:cubicBezTo>
                  <a:cubicBezTo>
                    <a:pt x="29105" y="64939"/>
                    <a:pt x="29105" y="64605"/>
                    <a:pt x="29021" y="64312"/>
                  </a:cubicBezTo>
                  <a:lnTo>
                    <a:pt x="29021" y="64270"/>
                  </a:lnTo>
                  <a:lnTo>
                    <a:pt x="30926" y="64270"/>
                  </a:lnTo>
                  <a:cubicBezTo>
                    <a:pt x="31428" y="64165"/>
                    <a:pt x="31825" y="63893"/>
                    <a:pt x="32118" y="63496"/>
                  </a:cubicBezTo>
                  <a:cubicBezTo>
                    <a:pt x="32641" y="62763"/>
                    <a:pt x="32662" y="61801"/>
                    <a:pt x="32641" y="61027"/>
                  </a:cubicBezTo>
                  <a:cubicBezTo>
                    <a:pt x="32578" y="60127"/>
                    <a:pt x="32432" y="59248"/>
                    <a:pt x="32265" y="58453"/>
                  </a:cubicBezTo>
                  <a:cubicBezTo>
                    <a:pt x="32139" y="57700"/>
                    <a:pt x="32034" y="57051"/>
                    <a:pt x="31972" y="56424"/>
                  </a:cubicBezTo>
                  <a:cubicBezTo>
                    <a:pt x="31972" y="56277"/>
                    <a:pt x="31972" y="56172"/>
                    <a:pt x="31951" y="56068"/>
                  </a:cubicBezTo>
                  <a:lnTo>
                    <a:pt x="32055" y="56068"/>
                  </a:lnTo>
                  <a:cubicBezTo>
                    <a:pt x="32076" y="56214"/>
                    <a:pt x="32139" y="56277"/>
                    <a:pt x="32244" y="56361"/>
                  </a:cubicBezTo>
                  <a:cubicBezTo>
                    <a:pt x="32327" y="56424"/>
                    <a:pt x="32390" y="56444"/>
                    <a:pt x="32453" y="56444"/>
                  </a:cubicBezTo>
                  <a:cubicBezTo>
                    <a:pt x="32495" y="56444"/>
                    <a:pt x="32537" y="56444"/>
                    <a:pt x="32558" y="56424"/>
                  </a:cubicBezTo>
                  <a:cubicBezTo>
                    <a:pt x="32788" y="56235"/>
                    <a:pt x="32809" y="56026"/>
                    <a:pt x="32809" y="55754"/>
                  </a:cubicBezTo>
                  <a:cubicBezTo>
                    <a:pt x="32809" y="55691"/>
                    <a:pt x="32809" y="55587"/>
                    <a:pt x="32850" y="55503"/>
                  </a:cubicBezTo>
                  <a:cubicBezTo>
                    <a:pt x="32871" y="55335"/>
                    <a:pt x="32892" y="55168"/>
                    <a:pt x="32955" y="54917"/>
                  </a:cubicBezTo>
                  <a:lnTo>
                    <a:pt x="32976" y="54854"/>
                  </a:lnTo>
                  <a:lnTo>
                    <a:pt x="33018" y="54896"/>
                  </a:lnTo>
                  <a:cubicBezTo>
                    <a:pt x="33332" y="55189"/>
                    <a:pt x="33520" y="55545"/>
                    <a:pt x="33708" y="55942"/>
                  </a:cubicBezTo>
                  <a:cubicBezTo>
                    <a:pt x="33792" y="56068"/>
                    <a:pt x="33834" y="56214"/>
                    <a:pt x="33918" y="56340"/>
                  </a:cubicBezTo>
                  <a:cubicBezTo>
                    <a:pt x="33959" y="56444"/>
                    <a:pt x="34043" y="56486"/>
                    <a:pt x="34169" y="56486"/>
                  </a:cubicBezTo>
                  <a:cubicBezTo>
                    <a:pt x="34252" y="56486"/>
                    <a:pt x="34357" y="56465"/>
                    <a:pt x="34420" y="56382"/>
                  </a:cubicBezTo>
                  <a:cubicBezTo>
                    <a:pt x="34441" y="56361"/>
                    <a:pt x="34483" y="56298"/>
                    <a:pt x="34483" y="56193"/>
                  </a:cubicBezTo>
                  <a:cubicBezTo>
                    <a:pt x="34483" y="55294"/>
                    <a:pt x="33939" y="54415"/>
                    <a:pt x="33122" y="53913"/>
                  </a:cubicBezTo>
                  <a:lnTo>
                    <a:pt x="33081" y="53871"/>
                  </a:lnTo>
                  <a:lnTo>
                    <a:pt x="33122" y="53829"/>
                  </a:lnTo>
                  <a:cubicBezTo>
                    <a:pt x="33185" y="53766"/>
                    <a:pt x="33269" y="53724"/>
                    <a:pt x="33311" y="53662"/>
                  </a:cubicBezTo>
                  <a:cubicBezTo>
                    <a:pt x="33436" y="53557"/>
                    <a:pt x="33583" y="53431"/>
                    <a:pt x="33687" y="53348"/>
                  </a:cubicBezTo>
                  <a:lnTo>
                    <a:pt x="33708" y="53327"/>
                  </a:lnTo>
                  <a:cubicBezTo>
                    <a:pt x="34169" y="52971"/>
                    <a:pt x="34650" y="52594"/>
                    <a:pt x="35047" y="52134"/>
                  </a:cubicBezTo>
                  <a:cubicBezTo>
                    <a:pt x="35843" y="51151"/>
                    <a:pt x="36366" y="50293"/>
                    <a:pt x="36408" y="49100"/>
                  </a:cubicBezTo>
                  <a:cubicBezTo>
                    <a:pt x="36408" y="48912"/>
                    <a:pt x="36324" y="48703"/>
                    <a:pt x="36240" y="48493"/>
                  </a:cubicBezTo>
                  <a:cubicBezTo>
                    <a:pt x="36219" y="48410"/>
                    <a:pt x="36198" y="48326"/>
                    <a:pt x="36156" y="48284"/>
                  </a:cubicBezTo>
                  <a:cubicBezTo>
                    <a:pt x="36052" y="47991"/>
                    <a:pt x="35947" y="47698"/>
                    <a:pt x="35822" y="47426"/>
                  </a:cubicBezTo>
                  <a:cubicBezTo>
                    <a:pt x="35717" y="47217"/>
                    <a:pt x="35633" y="46966"/>
                    <a:pt x="35571" y="46757"/>
                  </a:cubicBezTo>
                  <a:cubicBezTo>
                    <a:pt x="35403" y="46401"/>
                    <a:pt x="35257" y="46004"/>
                    <a:pt x="35068" y="45648"/>
                  </a:cubicBezTo>
                  <a:cubicBezTo>
                    <a:pt x="34671" y="44936"/>
                    <a:pt x="34211" y="44288"/>
                    <a:pt x="33708" y="43618"/>
                  </a:cubicBezTo>
                  <a:cubicBezTo>
                    <a:pt x="33499" y="43346"/>
                    <a:pt x="33269" y="43053"/>
                    <a:pt x="33060" y="42739"/>
                  </a:cubicBezTo>
                  <a:lnTo>
                    <a:pt x="33018" y="42719"/>
                  </a:lnTo>
                  <a:lnTo>
                    <a:pt x="33018" y="42677"/>
                  </a:lnTo>
                  <a:cubicBezTo>
                    <a:pt x="33081" y="42572"/>
                    <a:pt x="33018" y="42447"/>
                    <a:pt x="32955" y="42363"/>
                  </a:cubicBezTo>
                  <a:lnTo>
                    <a:pt x="32871" y="42321"/>
                  </a:lnTo>
                  <a:lnTo>
                    <a:pt x="32955" y="42300"/>
                  </a:lnTo>
                  <a:lnTo>
                    <a:pt x="32997" y="42237"/>
                  </a:lnTo>
                  <a:cubicBezTo>
                    <a:pt x="33081" y="42154"/>
                    <a:pt x="33185" y="42091"/>
                    <a:pt x="33290" y="42028"/>
                  </a:cubicBezTo>
                  <a:cubicBezTo>
                    <a:pt x="33395" y="41986"/>
                    <a:pt x="33499" y="41944"/>
                    <a:pt x="33604" y="41903"/>
                  </a:cubicBezTo>
                  <a:cubicBezTo>
                    <a:pt x="33687" y="41882"/>
                    <a:pt x="33750" y="41840"/>
                    <a:pt x="33834" y="41798"/>
                  </a:cubicBezTo>
                  <a:cubicBezTo>
                    <a:pt x="34211" y="41631"/>
                    <a:pt x="34483" y="41463"/>
                    <a:pt x="34671" y="41170"/>
                  </a:cubicBezTo>
                  <a:cubicBezTo>
                    <a:pt x="34734" y="41066"/>
                    <a:pt x="34734" y="40940"/>
                    <a:pt x="34671" y="40835"/>
                  </a:cubicBezTo>
                  <a:cubicBezTo>
                    <a:pt x="34273" y="40145"/>
                    <a:pt x="33604" y="39685"/>
                    <a:pt x="32913" y="39224"/>
                  </a:cubicBezTo>
                  <a:cubicBezTo>
                    <a:pt x="32641" y="39015"/>
                    <a:pt x="32348" y="38848"/>
                    <a:pt x="32076" y="38638"/>
                  </a:cubicBezTo>
                  <a:cubicBezTo>
                    <a:pt x="32014" y="38555"/>
                    <a:pt x="31930" y="38492"/>
                    <a:pt x="31846" y="38450"/>
                  </a:cubicBezTo>
                  <a:cubicBezTo>
                    <a:pt x="31700" y="38345"/>
                    <a:pt x="31532" y="38220"/>
                    <a:pt x="31407" y="38073"/>
                  </a:cubicBezTo>
                  <a:cubicBezTo>
                    <a:pt x="31323" y="38011"/>
                    <a:pt x="31218" y="37927"/>
                    <a:pt x="31114" y="37864"/>
                  </a:cubicBezTo>
                  <a:cubicBezTo>
                    <a:pt x="31009" y="37801"/>
                    <a:pt x="30884" y="37697"/>
                    <a:pt x="30779" y="37592"/>
                  </a:cubicBezTo>
                  <a:cubicBezTo>
                    <a:pt x="30716" y="37529"/>
                    <a:pt x="30695" y="37488"/>
                    <a:pt x="30654" y="37446"/>
                  </a:cubicBezTo>
                  <a:cubicBezTo>
                    <a:pt x="30402" y="37216"/>
                    <a:pt x="30193" y="36985"/>
                    <a:pt x="29879" y="36860"/>
                  </a:cubicBezTo>
                  <a:lnTo>
                    <a:pt x="29775" y="36818"/>
                  </a:lnTo>
                  <a:lnTo>
                    <a:pt x="29858" y="36776"/>
                  </a:lnTo>
                  <a:cubicBezTo>
                    <a:pt x="30612" y="36295"/>
                    <a:pt x="31344" y="35772"/>
                    <a:pt x="31951" y="35207"/>
                  </a:cubicBezTo>
                  <a:cubicBezTo>
                    <a:pt x="33332" y="33952"/>
                    <a:pt x="34441" y="32194"/>
                    <a:pt x="35319" y="29892"/>
                  </a:cubicBezTo>
                  <a:cubicBezTo>
                    <a:pt x="35675" y="29034"/>
                    <a:pt x="35989" y="28093"/>
                    <a:pt x="36115" y="27047"/>
                  </a:cubicBezTo>
                  <a:lnTo>
                    <a:pt x="36115" y="27026"/>
                  </a:lnTo>
                  <a:lnTo>
                    <a:pt x="36135" y="27026"/>
                  </a:lnTo>
                  <a:cubicBezTo>
                    <a:pt x="36449" y="26921"/>
                    <a:pt x="36742" y="26775"/>
                    <a:pt x="36993" y="26649"/>
                  </a:cubicBezTo>
                  <a:cubicBezTo>
                    <a:pt x="37663" y="26335"/>
                    <a:pt x="38291" y="25833"/>
                    <a:pt x="38960" y="25164"/>
                  </a:cubicBezTo>
                  <a:cubicBezTo>
                    <a:pt x="40090" y="24013"/>
                    <a:pt x="39672" y="22172"/>
                    <a:pt x="38646" y="21104"/>
                  </a:cubicBezTo>
                  <a:lnTo>
                    <a:pt x="38521" y="20979"/>
                  </a:lnTo>
                  <a:cubicBezTo>
                    <a:pt x="38772" y="20770"/>
                    <a:pt x="38939" y="20477"/>
                    <a:pt x="38960" y="20121"/>
                  </a:cubicBezTo>
                  <a:cubicBezTo>
                    <a:pt x="38981" y="19640"/>
                    <a:pt x="38542" y="19200"/>
                    <a:pt x="38228" y="18928"/>
                  </a:cubicBezTo>
                  <a:lnTo>
                    <a:pt x="37914" y="18698"/>
                  </a:lnTo>
                  <a:cubicBezTo>
                    <a:pt x="37935" y="18698"/>
                    <a:pt x="37977" y="18677"/>
                    <a:pt x="37998" y="18677"/>
                  </a:cubicBezTo>
                  <a:cubicBezTo>
                    <a:pt x="38228" y="18594"/>
                    <a:pt x="38458" y="18510"/>
                    <a:pt x="38709" y="18405"/>
                  </a:cubicBezTo>
                  <a:cubicBezTo>
                    <a:pt x="39190" y="18196"/>
                    <a:pt x="39776" y="17924"/>
                    <a:pt x="39965" y="17359"/>
                  </a:cubicBezTo>
                  <a:cubicBezTo>
                    <a:pt x="40048" y="16773"/>
                    <a:pt x="39525" y="16146"/>
                    <a:pt x="39148" y="15727"/>
                  </a:cubicBezTo>
                  <a:cubicBezTo>
                    <a:pt x="38939" y="15497"/>
                    <a:pt x="38688" y="15330"/>
                    <a:pt x="38416" y="15141"/>
                  </a:cubicBezTo>
                  <a:cubicBezTo>
                    <a:pt x="38312" y="15078"/>
                    <a:pt x="38228" y="15016"/>
                    <a:pt x="38102" y="14974"/>
                  </a:cubicBezTo>
                  <a:cubicBezTo>
                    <a:pt x="38835" y="14493"/>
                    <a:pt x="39462" y="13823"/>
                    <a:pt x="39672" y="12944"/>
                  </a:cubicBezTo>
                  <a:cubicBezTo>
                    <a:pt x="39944" y="11773"/>
                    <a:pt x="39232" y="10622"/>
                    <a:pt x="38332" y="9910"/>
                  </a:cubicBezTo>
                  <a:cubicBezTo>
                    <a:pt x="37600" y="9345"/>
                    <a:pt x="36742" y="8948"/>
                    <a:pt x="35801" y="8906"/>
                  </a:cubicBezTo>
                  <a:cubicBezTo>
                    <a:pt x="35926" y="8320"/>
                    <a:pt x="35884" y="7818"/>
                    <a:pt x="35780" y="7232"/>
                  </a:cubicBezTo>
                  <a:cubicBezTo>
                    <a:pt x="35591" y="6081"/>
                    <a:pt x="35299" y="5056"/>
                    <a:pt x="34629" y="4094"/>
                  </a:cubicBezTo>
                  <a:cubicBezTo>
                    <a:pt x="33980" y="3173"/>
                    <a:pt x="33039" y="2482"/>
                    <a:pt x="32014" y="2064"/>
                  </a:cubicBezTo>
                  <a:cubicBezTo>
                    <a:pt x="31344" y="1796"/>
                    <a:pt x="30703" y="1642"/>
                    <a:pt x="30049" y="1642"/>
                  </a:cubicBezTo>
                  <a:cubicBezTo>
                    <a:pt x="29579" y="1642"/>
                    <a:pt x="29102" y="1722"/>
                    <a:pt x="28603" y="1897"/>
                  </a:cubicBezTo>
                  <a:cubicBezTo>
                    <a:pt x="28038" y="2064"/>
                    <a:pt x="27515" y="2336"/>
                    <a:pt x="27034" y="2692"/>
                  </a:cubicBezTo>
                  <a:cubicBezTo>
                    <a:pt x="26197" y="1959"/>
                    <a:pt x="25297" y="1332"/>
                    <a:pt x="24251" y="955"/>
                  </a:cubicBezTo>
                  <a:cubicBezTo>
                    <a:pt x="23729" y="764"/>
                    <a:pt x="23192" y="675"/>
                    <a:pt x="22660" y="675"/>
                  </a:cubicBezTo>
                  <a:cubicBezTo>
                    <a:pt x="22083" y="675"/>
                    <a:pt x="21510" y="780"/>
                    <a:pt x="20966" y="976"/>
                  </a:cubicBezTo>
                  <a:cubicBezTo>
                    <a:pt x="20506" y="1122"/>
                    <a:pt x="20087" y="1373"/>
                    <a:pt x="19669" y="1625"/>
                  </a:cubicBezTo>
                  <a:cubicBezTo>
                    <a:pt x="19438" y="1792"/>
                    <a:pt x="19166" y="1938"/>
                    <a:pt x="18936" y="2127"/>
                  </a:cubicBezTo>
                  <a:cubicBezTo>
                    <a:pt x="18350" y="1415"/>
                    <a:pt x="17513" y="955"/>
                    <a:pt x="16739" y="537"/>
                  </a:cubicBezTo>
                  <a:cubicBezTo>
                    <a:pt x="16045" y="174"/>
                    <a:pt x="15279" y="1"/>
                    <a:pt x="14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7" name="Google Shape;1057;p52"/>
          <p:cNvGrpSpPr/>
          <p:nvPr/>
        </p:nvGrpSpPr>
        <p:grpSpPr>
          <a:xfrm>
            <a:off x="6950259" y="3121374"/>
            <a:ext cx="1476141" cy="1746429"/>
            <a:chOff x="5154600" y="5891450"/>
            <a:chExt cx="1254475" cy="1484175"/>
          </a:xfrm>
        </p:grpSpPr>
        <p:sp>
          <p:nvSpPr>
            <p:cNvPr id="1058" name="Google Shape;1058;p52"/>
            <p:cNvSpPr/>
            <p:nvPr/>
          </p:nvSpPr>
          <p:spPr>
            <a:xfrm>
              <a:off x="5237525" y="5893200"/>
              <a:ext cx="1123525" cy="296300"/>
            </a:xfrm>
            <a:custGeom>
              <a:avLst/>
              <a:gdLst/>
              <a:ahLst/>
              <a:cxnLst/>
              <a:rect l="l" t="t" r="r" b="b"/>
              <a:pathLst>
                <a:path w="44941" h="11852" extrusionOk="0">
                  <a:moveTo>
                    <a:pt x="4093" y="1"/>
                  </a:moveTo>
                  <a:cubicBezTo>
                    <a:pt x="2681" y="1"/>
                    <a:pt x="1753" y="2048"/>
                    <a:pt x="3274" y="2871"/>
                  </a:cubicBezTo>
                  <a:cubicBezTo>
                    <a:pt x="3442" y="2955"/>
                    <a:pt x="3588" y="3059"/>
                    <a:pt x="3755" y="3143"/>
                  </a:cubicBezTo>
                  <a:cubicBezTo>
                    <a:pt x="3755" y="3331"/>
                    <a:pt x="4174" y="3645"/>
                    <a:pt x="4237" y="3812"/>
                  </a:cubicBezTo>
                  <a:cubicBezTo>
                    <a:pt x="3965" y="3854"/>
                    <a:pt x="3232" y="4189"/>
                    <a:pt x="2918" y="4231"/>
                  </a:cubicBezTo>
                  <a:cubicBezTo>
                    <a:pt x="1684" y="4524"/>
                    <a:pt x="1726" y="5256"/>
                    <a:pt x="3693" y="6093"/>
                  </a:cubicBezTo>
                  <a:cubicBezTo>
                    <a:pt x="3379" y="6198"/>
                    <a:pt x="1872" y="6930"/>
                    <a:pt x="1579" y="7118"/>
                  </a:cubicBezTo>
                  <a:cubicBezTo>
                    <a:pt x="431" y="7808"/>
                    <a:pt x="0" y="8497"/>
                    <a:pt x="1202" y="8497"/>
                  </a:cubicBezTo>
                  <a:cubicBezTo>
                    <a:pt x="1313" y="8497"/>
                    <a:pt x="1439" y="8491"/>
                    <a:pt x="1579" y="8478"/>
                  </a:cubicBezTo>
                  <a:cubicBezTo>
                    <a:pt x="1661" y="8467"/>
                    <a:pt x="1896" y="8462"/>
                    <a:pt x="2227" y="8462"/>
                  </a:cubicBezTo>
                  <a:cubicBezTo>
                    <a:pt x="3254" y="8462"/>
                    <a:pt x="5208" y="8505"/>
                    <a:pt x="6382" y="8505"/>
                  </a:cubicBezTo>
                  <a:cubicBezTo>
                    <a:pt x="6857" y="8505"/>
                    <a:pt x="7205" y="8498"/>
                    <a:pt x="7312" y="8478"/>
                  </a:cubicBezTo>
                  <a:cubicBezTo>
                    <a:pt x="7417" y="9106"/>
                    <a:pt x="7543" y="9001"/>
                    <a:pt x="8170" y="9106"/>
                  </a:cubicBezTo>
                  <a:cubicBezTo>
                    <a:pt x="9157" y="9265"/>
                    <a:pt x="7620" y="10507"/>
                    <a:pt x="7712" y="10507"/>
                  </a:cubicBezTo>
                  <a:cubicBezTo>
                    <a:pt x="7729" y="10507"/>
                    <a:pt x="7803" y="10464"/>
                    <a:pt x="7961" y="10362"/>
                  </a:cubicBezTo>
                  <a:cubicBezTo>
                    <a:pt x="8924" y="9734"/>
                    <a:pt x="9572" y="9608"/>
                    <a:pt x="10660" y="9148"/>
                  </a:cubicBezTo>
                  <a:cubicBezTo>
                    <a:pt x="10681" y="9148"/>
                    <a:pt x="10681" y="9357"/>
                    <a:pt x="10681" y="9357"/>
                  </a:cubicBezTo>
                  <a:cubicBezTo>
                    <a:pt x="10809" y="9545"/>
                    <a:pt x="11040" y="9612"/>
                    <a:pt x="11316" y="9612"/>
                  </a:cubicBezTo>
                  <a:cubicBezTo>
                    <a:pt x="11808" y="9612"/>
                    <a:pt x="12444" y="9402"/>
                    <a:pt x="12899" y="9294"/>
                  </a:cubicBezTo>
                  <a:cubicBezTo>
                    <a:pt x="14029" y="9022"/>
                    <a:pt x="15054" y="8960"/>
                    <a:pt x="15933" y="8290"/>
                  </a:cubicBezTo>
                  <a:cubicBezTo>
                    <a:pt x="16038" y="8353"/>
                    <a:pt x="15996" y="8311"/>
                    <a:pt x="16100" y="8353"/>
                  </a:cubicBezTo>
                  <a:cubicBezTo>
                    <a:pt x="16432" y="8409"/>
                    <a:pt x="16736" y="8440"/>
                    <a:pt x="17028" y="8440"/>
                  </a:cubicBezTo>
                  <a:cubicBezTo>
                    <a:pt x="17600" y="8440"/>
                    <a:pt x="18127" y="8323"/>
                    <a:pt x="18737" y="8060"/>
                  </a:cubicBezTo>
                  <a:cubicBezTo>
                    <a:pt x="18883" y="7976"/>
                    <a:pt x="19071" y="7411"/>
                    <a:pt x="19260" y="7349"/>
                  </a:cubicBezTo>
                  <a:lnTo>
                    <a:pt x="19260" y="7349"/>
                  </a:lnTo>
                  <a:cubicBezTo>
                    <a:pt x="19406" y="7369"/>
                    <a:pt x="19239" y="7767"/>
                    <a:pt x="19385" y="7788"/>
                  </a:cubicBezTo>
                  <a:cubicBezTo>
                    <a:pt x="20108" y="7883"/>
                    <a:pt x="20900" y="7931"/>
                    <a:pt x="21700" y="7931"/>
                  </a:cubicBezTo>
                  <a:cubicBezTo>
                    <a:pt x="22661" y="7931"/>
                    <a:pt x="23633" y="7862"/>
                    <a:pt x="24512" y="7725"/>
                  </a:cubicBezTo>
                  <a:cubicBezTo>
                    <a:pt x="26144" y="8311"/>
                    <a:pt x="27838" y="9211"/>
                    <a:pt x="29533" y="9336"/>
                  </a:cubicBezTo>
                  <a:cubicBezTo>
                    <a:pt x="29973" y="9608"/>
                    <a:pt x="30349" y="9943"/>
                    <a:pt x="30789" y="10194"/>
                  </a:cubicBezTo>
                  <a:cubicBezTo>
                    <a:pt x="31054" y="10362"/>
                    <a:pt x="31328" y="10427"/>
                    <a:pt x="31606" y="10427"/>
                  </a:cubicBezTo>
                  <a:cubicBezTo>
                    <a:pt x="31744" y="10427"/>
                    <a:pt x="31884" y="10410"/>
                    <a:pt x="32023" y="10382"/>
                  </a:cubicBezTo>
                  <a:cubicBezTo>
                    <a:pt x="32044" y="10445"/>
                    <a:pt x="32107" y="10466"/>
                    <a:pt x="32128" y="10508"/>
                  </a:cubicBezTo>
                  <a:cubicBezTo>
                    <a:pt x="32636" y="10983"/>
                    <a:pt x="33297" y="11266"/>
                    <a:pt x="33922" y="11266"/>
                  </a:cubicBezTo>
                  <a:cubicBezTo>
                    <a:pt x="34095" y="11266"/>
                    <a:pt x="34266" y="11244"/>
                    <a:pt x="34429" y="11198"/>
                  </a:cubicBezTo>
                  <a:lnTo>
                    <a:pt x="34450" y="11219"/>
                  </a:lnTo>
                  <a:cubicBezTo>
                    <a:pt x="34491" y="11264"/>
                    <a:pt x="34523" y="11284"/>
                    <a:pt x="34548" y="11284"/>
                  </a:cubicBezTo>
                  <a:cubicBezTo>
                    <a:pt x="34747" y="11284"/>
                    <a:pt x="34553" y="10072"/>
                    <a:pt x="34896" y="10072"/>
                  </a:cubicBezTo>
                  <a:cubicBezTo>
                    <a:pt x="34919" y="10072"/>
                    <a:pt x="34945" y="10078"/>
                    <a:pt x="34973" y="10090"/>
                  </a:cubicBezTo>
                  <a:cubicBezTo>
                    <a:pt x="35308" y="10257"/>
                    <a:pt x="40288" y="11847"/>
                    <a:pt x="40644" y="11847"/>
                  </a:cubicBezTo>
                  <a:cubicBezTo>
                    <a:pt x="40777" y="11850"/>
                    <a:pt x="40903" y="11852"/>
                    <a:pt x="41021" y="11852"/>
                  </a:cubicBezTo>
                  <a:cubicBezTo>
                    <a:pt x="44941" y="11852"/>
                    <a:pt x="40608" y="10201"/>
                    <a:pt x="39430" y="9043"/>
                  </a:cubicBezTo>
                  <a:cubicBezTo>
                    <a:pt x="41146" y="8813"/>
                    <a:pt x="44284" y="7788"/>
                    <a:pt x="39807" y="7265"/>
                  </a:cubicBezTo>
                  <a:cubicBezTo>
                    <a:pt x="39769" y="7265"/>
                    <a:pt x="39173" y="7299"/>
                    <a:pt x="38992" y="7610"/>
                  </a:cubicBezTo>
                  <a:lnTo>
                    <a:pt x="38992" y="7610"/>
                  </a:lnTo>
                  <a:cubicBezTo>
                    <a:pt x="38827" y="7363"/>
                    <a:pt x="37529" y="6925"/>
                    <a:pt x="37882" y="6784"/>
                  </a:cubicBezTo>
                  <a:cubicBezTo>
                    <a:pt x="38489" y="6512"/>
                    <a:pt x="40790" y="5319"/>
                    <a:pt x="41376" y="5026"/>
                  </a:cubicBezTo>
                  <a:cubicBezTo>
                    <a:pt x="42756" y="4295"/>
                    <a:pt x="42581" y="3014"/>
                    <a:pt x="41137" y="3014"/>
                  </a:cubicBezTo>
                  <a:cubicBezTo>
                    <a:pt x="41093" y="3014"/>
                    <a:pt x="41047" y="3015"/>
                    <a:pt x="40999" y="3017"/>
                  </a:cubicBezTo>
                  <a:cubicBezTo>
                    <a:pt x="40246" y="3038"/>
                    <a:pt x="39535" y="3227"/>
                    <a:pt x="38823" y="3394"/>
                  </a:cubicBezTo>
                  <a:cubicBezTo>
                    <a:pt x="38091" y="3582"/>
                    <a:pt x="37380" y="3540"/>
                    <a:pt x="36689" y="3812"/>
                  </a:cubicBezTo>
                  <a:cubicBezTo>
                    <a:pt x="35392" y="4315"/>
                    <a:pt x="34199" y="5256"/>
                    <a:pt x="33300" y="6365"/>
                  </a:cubicBezTo>
                  <a:cubicBezTo>
                    <a:pt x="33028" y="6009"/>
                    <a:pt x="32651" y="5737"/>
                    <a:pt x="32295" y="5465"/>
                  </a:cubicBezTo>
                  <a:cubicBezTo>
                    <a:pt x="32330" y="5354"/>
                    <a:pt x="32225" y="5326"/>
                    <a:pt x="32068" y="5326"/>
                  </a:cubicBezTo>
                  <a:cubicBezTo>
                    <a:pt x="31911" y="5326"/>
                    <a:pt x="31701" y="5354"/>
                    <a:pt x="31525" y="5354"/>
                  </a:cubicBezTo>
                  <a:cubicBezTo>
                    <a:pt x="31349" y="5354"/>
                    <a:pt x="31207" y="5326"/>
                    <a:pt x="31186" y="5214"/>
                  </a:cubicBezTo>
                  <a:cubicBezTo>
                    <a:pt x="30956" y="3917"/>
                    <a:pt x="29701" y="3457"/>
                    <a:pt x="28550" y="3227"/>
                  </a:cubicBezTo>
                  <a:cubicBezTo>
                    <a:pt x="26960" y="2913"/>
                    <a:pt x="26562" y="1762"/>
                    <a:pt x="24930" y="1720"/>
                  </a:cubicBezTo>
                  <a:cubicBezTo>
                    <a:pt x="24280" y="1708"/>
                    <a:pt x="23615" y="1689"/>
                    <a:pt x="22946" y="1689"/>
                  </a:cubicBezTo>
                  <a:cubicBezTo>
                    <a:pt x="21288" y="1689"/>
                    <a:pt x="19609" y="1805"/>
                    <a:pt x="18088" y="2431"/>
                  </a:cubicBezTo>
                  <a:cubicBezTo>
                    <a:pt x="17973" y="2411"/>
                    <a:pt x="17853" y="2400"/>
                    <a:pt x="17727" y="2400"/>
                  </a:cubicBezTo>
                  <a:cubicBezTo>
                    <a:pt x="17602" y="2400"/>
                    <a:pt x="17471" y="2411"/>
                    <a:pt x="17335" y="2431"/>
                  </a:cubicBezTo>
                  <a:cubicBezTo>
                    <a:pt x="16875" y="2494"/>
                    <a:pt x="16477" y="2662"/>
                    <a:pt x="16121" y="2871"/>
                  </a:cubicBezTo>
                  <a:cubicBezTo>
                    <a:pt x="15907" y="2756"/>
                    <a:pt x="15679" y="2703"/>
                    <a:pt x="15448" y="2703"/>
                  </a:cubicBezTo>
                  <a:cubicBezTo>
                    <a:pt x="15045" y="2703"/>
                    <a:pt x="14631" y="2864"/>
                    <a:pt x="14259" y="3143"/>
                  </a:cubicBezTo>
                  <a:cubicBezTo>
                    <a:pt x="14067" y="3300"/>
                    <a:pt x="13904" y="3428"/>
                    <a:pt x="13783" y="3587"/>
                  </a:cubicBezTo>
                  <a:lnTo>
                    <a:pt x="13783" y="3587"/>
                  </a:lnTo>
                  <a:cubicBezTo>
                    <a:pt x="13750" y="3588"/>
                    <a:pt x="13676" y="3608"/>
                    <a:pt x="13527" y="3666"/>
                  </a:cubicBezTo>
                  <a:cubicBezTo>
                    <a:pt x="13317" y="3750"/>
                    <a:pt x="13004" y="3959"/>
                    <a:pt x="12669" y="4105"/>
                  </a:cubicBezTo>
                  <a:cubicBezTo>
                    <a:pt x="12188" y="4315"/>
                    <a:pt x="11706" y="4921"/>
                    <a:pt x="11225" y="5152"/>
                  </a:cubicBezTo>
                  <a:cubicBezTo>
                    <a:pt x="11204" y="5131"/>
                    <a:pt x="11204" y="5110"/>
                    <a:pt x="11183" y="5047"/>
                  </a:cubicBezTo>
                  <a:cubicBezTo>
                    <a:pt x="10514" y="3959"/>
                    <a:pt x="9468" y="3331"/>
                    <a:pt x="8505" y="2536"/>
                  </a:cubicBezTo>
                  <a:cubicBezTo>
                    <a:pt x="7375" y="1615"/>
                    <a:pt x="6162" y="841"/>
                    <a:pt x="4843" y="193"/>
                  </a:cubicBezTo>
                  <a:cubicBezTo>
                    <a:pt x="4586" y="59"/>
                    <a:pt x="4333" y="1"/>
                    <a:pt x="40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52"/>
            <p:cNvSpPr/>
            <p:nvPr/>
          </p:nvSpPr>
          <p:spPr>
            <a:xfrm>
              <a:off x="5415100" y="6092475"/>
              <a:ext cx="721350" cy="536575"/>
            </a:xfrm>
            <a:custGeom>
              <a:avLst/>
              <a:gdLst/>
              <a:ahLst/>
              <a:cxnLst/>
              <a:rect l="l" t="t" r="r" b="b"/>
              <a:pathLst>
                <a:path w="28854" h="21463" extrusionOk="0">
                  <a:moveTo>
                    <a:pt x="11241" y="0"/>
                  </a:moveTo>
                  <a:cubicBezTo>
                    <a:pt x="10446" y="0"/>
                    <a:pt x="9678" y="89"/>
                    <a:pt x="8976" y="382"/>
                  </a:cubicBezTo>
                  <a:cubicBezTo>
                    <a:pt x="8767" y="424"/>
                    <a:pt x="8516" y="507"/>
                    <a:pt x="8307" y="591"/>
                  </a:cubicBezTo>
                  <a:cubicBezTo>
                    <a:pt x="8112" y="515"/>
                    <a:pt x="7895" y="473"/>
                    <a:pt x="7679" y="473"/>
                  </a:cubicBezTo>
                  <a:cubicBezTo>
                    <a:pt x="7477" y="473"/>
                    <a:pt x="7275" y="510"/>
                    <a:pt x="7093" y="591"/>
                  </a:cubicBezTo>
                  <a:cubicBezTo>
                    <a:pt x="7051" y="591"/>
                    <a:pt x="7031" y="591"/>
                    <a:pt x="7010" y="549"/>
                  </a:cubicBezTo>
                  <a:cubicBezTo>
                    <a:pt x="6798" y="361"/>
                    <a:pt x="6566" y="287"/>
                    <a:pt x="6321" y="287"/>
                  </a:cubicBezTo>
                  <a:cubicBezTo>
                    <a:pt x="5693" y="287"/>
                    <a:pt x="4976" y="772"/>
                    <a:pt x="4269" y="1072"/>
                  </a:cubicBezTo>
                  <a:cubicBezTo>
                    <a:pt x="3599" y="1240"/>
                    <a:pt x="3160" y="1156"/>
                    <a:pt x="2637" y="1909"/>
                  </a:cubicBezTo>
                  <a:cubicBezTo>
                    <a:pt x="2574" y="1993"/>
                    <a:pt x="1339" y="2391"/>
                    <a:pt x="1277" y="2432"/>
                  </a:cubicBezTo>
                  <a:cubicBezTo>
                    <a:pt x="314" y="3227"/>
                    <a:pt x="440" y="4253"/>
                    <a:pt x="209" y="5445"/>
                  </a:cubicBezTo>
                  <a:cubicBezTo>
                    <a:pt x="0" y="6073"/>
                    <a:pt x="21" y="7349"/>
                    <a:pt x="147" y="8145"/>
                  </a:cubicBezTo>
                  <a:cubicBezTo>
                    <a:pt x="335" y="9505"/>
                    <a:pt x="1005" y="10906"/>
                    <a:pt x="1883" y="11911"/>
                  </a:cubicBezTo>
                  <a:cubicBezTo>
                    <a:pt x="2469" y="13501"/>
                    <a:pt x="3348" y="14401"/>
                    <a:pt x="4959" y="15070"/>
                  </a:cubicBezTo>
                  <a:cubicBezTo>
                    <a:pt x="5964" y="15509"/>
                    <a:pt x="6874" y="16475"/>
                    <a:pt x="7646" y="16475"/>
                  </a:cubicBezTo>
                  <a:cubicBezTo>
                    <a:pt x="7757" y="16475"/>
                    <a:pt x="7866" y="16454"/>
                    <a:pt x="7972" y="16409"/>
                  </a:cubicBezTo>
                  <a:cubicBezTo>
                    <a:pt x="8119" y="16598"/>
                    <a:pt x="8955" y="16744"/>
                    <a:pt x="9144" y="16870"/>
                  </a:cubicBezTo>
                  <a:cubicBezTo>
                    <a:pt x="9698" y="17291"/>
                    <a:pt x="10124" y="17460"/>
                    <a:pt x="10529" y="17460"/>
                  </a:cubicBezTo>
                  <a:cubicBezTo>
                    <a:pt x="10888" y="17460"/>
                    <a:pt x="11231" y="17327"/>
                    <a:pt x="11634" y="17121"/>
                  </a:cubicBezTo>
                  <a:cubicBezTo>
                    <a:pt x="12028" y="17208"/>
                    <a:pt x="12353" y="17239"/>
                    <a:pt x="12691" y="17239"/>
                  </a:cubicBezTo>
                  <a:cubicBezTo>
                    <a:pt x="12998" y="17239"/>
                    <a:pt x="13316" y="17213"/>
                    <a:pt x="13705" y="17184"/>
                  </a:cubicBezTo>
                  <a:cubicBezTo>
                    <a:pt x="13729" y="17212"/>
                    <a:pt x="13757" y="17222"/>
                    <a:pt x="13789" y="17222"/>
                  </a:cubicBezTo>
                  <a:cubicBezTo>
                    <a:pt x="13877" y="17222"/>
                    <a:pt x="13991" y="17144"/>
                    <a:pt x="14091" y="17144"/>
                  </a:cubicBezTo>
                  <a:cubicBezTo>
                    <a:pt x="14117" y="17144"/>
                    <a:pt x="14142" y="17149"/>
                    <a:pt x="14165" y="17163"/>
                  </a:cubicBezTo>
                  <a:cubicBezTo>
                    <a:pt x="13936" y="18163"/>
                    <a:pt x="13908" y="18410"/>
                    <a:pt x="13948" y="18410"/>
                  </a:cubicBezTo>
                  <a:cubicBezTo>
                    <a:pt x="13988" y="18410"/>
                    <a:pt x="14095" y="18171"/>
                    <a:pt x="14142" y="18171"/>
                  </a:cubicBezTo>
                  <a:cubicBezTo>
                    <a:pt x="14157" y="18171"/>
                    <a:pt x="14165" y="18193"/>
                    <a:pt x="14165" y="18251"/>
                  </a:cubicBezTo>
                  <a:cubicBezTo>
                    <a:pt x="14165" y="18753"/>
                    <a:pt x="14856" y="19653"/>
                    <a:pt x="15065" y="20803"/>
                  </a:cubicBezTo>
                  <a:cubicBezTo>
                    <a:pt x="15150" y="21272"/>
                    <a:pt x="15485" y="21463"/>
                    <a:pt x="15893" y="21463"/>
                  </a:cubicBezTo>
                  <a:cubicBezTo>
                    <a:pt x="16487" y="21463"/>
                    <a:pt x="17237" y="21056"/>
                    <a:pt x="17597" y="20510"/>
                  </a:cubicBezTo>
                  <a:cubicBezTo>
                    <a:pt x="17890" y="20217"/>
                    <a:pt x="17994" y="19820"/>
                    <a:pt x="17911" y="19464"/>
                  </a:cubicBezTo>
                  <a:cubicBezTo>
                    <a:pt x="18036" y="18523"/>
                    <a:pt x="18120" y="17456"/>
                    <a:pt x="18015" y="16451"/>
                  </a:cubicBezTo>
                  <a:cubicBezTo>
                    <a:pt x="19166" y="16347"/>
                    <a:pt x="20296" y="16033"/>
                    <a:pt x="21342" y="15593"/>
                  </a:cubicBezTo>
                  <a:cubicBezTo>
                    <a:pt x="23769" y="14610"/>
                    <a:pt x="25548" y="12957"/>
                    <a:pt x="26929" y="10802"/>
                  </a:cubicBezTo>
                  <a:cubicBezTo>
                    <a:pt x="27347" y="10153"/>
                    <a:pt x="28456" y="8500"/>
                    <a:pt x="28163" y="7977"/>
                  </a:cubicBezTo>
                  <a:cubicBezTo>
                    <a:pt x="28289" y="7705"/>
                    <a:pt x="28477" y="5759"/>
                    <a:pt x="28519" y="5445"/>
                  </a:cubicBezTo>
                  <a:cubicBezTo>
                    <a:pt x="28854" y="3646"/>
                    <a:pt x="25569" y="2704"/>
                    <a:pt x="23037" y="1344"/>
                  </a:cubicBezTo>
                  <a:cubicBezTo>
                    <a:pt x="21237" y="357"/>
                    <a:pt x="19618" y="35"/>
                    <a:pt x="17845" y="35"/>
                  </a:cubicBezTo>
                  <a:cubicBezTo>
                    <a:pt x="17062" y="35"/>
                    <a:pt x="16250" y="97"/>
                    <a:pt x="15379" y="194"/>
                  </a:cubicBezTo>
                  <a:cubicBezTo>
                    <a:pt x="15228" y="201"/>
                    <a:pt x="15076" y="204"/>
                    <a:pt x="14923" y="204"/>
                  </a:cubicBezTo>
                  <a:cubicBezTo>
                    <a:pt x="13720" y="204"/>
                    <a:pt x="12448" y="0"/>
                    <a:pt x="112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52"/>
            <p:cNvSpPr/>
            <p:nvPr/>
          </p:nvSpPr>
          <p:spPr>
            <a:xfrm>
              <a:off x="5459025" y="6275325"/>
              <a:ext cx="142300" cy="140625"/>
            </a:xfrm>
            <a:custGeom>
              <a:avLst/>
              <a:gdLst/>
              <a:ahLst/>
              <a:cxnLst/>
              <a:rect l="l" t="t" r="r" b="b"/>
              <a:pathLst>
                <a:path w="5692" h="5625" extrusionOk="0">
                  <a:moveTo>
                    <a:pt x="3039" y="0"/>
                  </a:moveTo>
                  <a:cubicBezTo>
                    <a:pt x="2553" y="0"/>
                    <a:pt x="2061" y="139"/>
                    <a:pt x="1633" y="412"/>
                  </a:cubicBezTo>
                  <a:cubicBezTo>
                    <a:pt x="754" y="977"/>
                    <a:pt x="252" y="1877"/>
                    <a:pt x="126" y="2923"/>
                  </a:cubicBezTo>
                  <a:cubicBezTo>
                    <a:pt x="1" y="3969"/>
                    <a:pt x="733" y="4932"/>
                    <a:pt x="1675" y="5266"/>
                  </a:cubicBezTo>
                  <a:cubicBezTo>
                    <a:pt x="1989" y="5455"/>
                    <a:pt x="2344" y="5559"/>
                    <a:pt x="2784" y="5622"/>
                  </a:cubicBezTo>
                  <a:cubicBezTo>
                    <a:pt x="2813" y="5624"/>
                    <a:pt x="2843" y="5625"/>
                    <a:pt x="2874" y="5625"/>
                  </a:cubicBezTo>
                  <a:cubicBezTo>
                    <a:pt x="3584" y="5625"/>
                    <a:pt x="4372" y="5161"/>
                    <a:pt x="4834" y="4660"/>
                  </a:cubicBezTo>
                  <a:cubicBezTo>
                    <a:pt x="5336" y="4095"/>
                    <a:pt x="5608" y="3446"/>
                    <a:pt x="5650" y="2672"/>
                  </a:cubicBezTo>
                  <a:cubicBezTo>
                    <a:pt x="5692" y="1981"/>
                    <a:pt x="5232" y="1186"/>
                    <a:pt x="4750" y="705"/>
                  </a:cubicBezTo>
                  <a:cubicBezTo>
                    <a:pt x="4290" y="233"/>
                    <a:pt x="3669" y="0"/>
                    <a:pt x="303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52"/>
            <p:cNvSpPr/>
            <p:nvPr/>
          </p:nvSpPr>
          <p:spPr>
            <a:xfrm>
              <a:off x="5957025" y="6241475"/>
              <a:ext cx="148050" cy="140075"/>
            </a:xfrm>
            <a:custGeom>
              <a:avLst/>
              <a:gdLst/>
              <a:ahLst/>
              <a:cxnLst/>
              <a:rect l="l" t="t" r="r" b="b"/>
              <a:pathLst>
                <a:path w="5922" h="5603" extrusionOk="0">
                  <a:moveTo>
                    <a:pt x="3206" y="1"/>
                  </a:moveTo>
                  <a:cubicBezTo>
                    <a:pt x="2840" y="1"/>
                    <a:pt x="2474" y="100"/>
                    <a:pt x="2092" y="301"/>
                  </a:cubicBezTo>
                  <a:cubicBezTo>
                    <a:pt x="1214" y="741"/>
                    <a:pt x="544" y="1682"/>
                    <a:pt x="272" y="2603"/>
                  </a:cubicBezTo>
                  <a:cubicBezTo>
                    <a:pt x="0" y="3461"/>
                    <a:pt x="314" y="4277"/>
                    <a:pt x="900" y="4946"/>
                  </a:cubicBezTo>
                  <a:cubicBezTo>
                    <a:pt x="1230" y="5339"/>
                    <a:pt x="1808" y="5603"/>
                    <a:pt x="2368" y="5603"/>
                  </a:cubicBezTo>
                  <a:cubicBezTo>
                    <a:pt x="2553" y="5603"/>
                    <a:pt x="2737" y="5574"/>
                    <a:pt x="2908" y="5511"/>
                  </a:cubicBezTo>
                  <a:cubicBezTo>
                    <a:pt x="2950" y="5470"/>
                    <a:pt x="3013" y="5449"/>
                    <a:pt x="3097" y="5428"/>
                  </a:cubicBezTo>
                  <a:cubicBezTo>
                    <a:pt x="3222" y="5407"/>
                    <a:pt x="3369" y="5407"/>
                    <a:pt x="3515" y="5365"/>
                  </a:cubicBezTo>
                  <a:cubicBezTo>
                    <a:pt x="3892" y="5323"/>
                    <a:pt x="4268" y="5198"/>
                    <a:pt x="4624" y="4988"/>
                  </a:cubicBezTo>
                  <a:cubicBezTo>
                    <a:pt x="5566" y="4486"/>
                    <a:pt x="5921" y="3377"/>
                    <a:pt x="5670" y="2436"/>
                  </a:cubicBezTo>
                  <a:cubicBezTo>
                    <a:pt x="5670" y="2205"/>
                    <a:pt x="5628" y="1975"/>
                    <a:pt x="5524" y="1766"/>
                  </a:cubicBezTo>
                  <a:cubicBezTo>
                    <a:pt x="5336" y="1306"/>
                    <a:pt x="5231" y="1138"/>
                    <a:pt x="4917" y="762"/>
                  </a:cubicBezTo>
                  <a:cubicBezTo>
                    <a:pt x="4896" y="720"/>
                    <a:pt x="4833" y="699"/>
                    <a:pt x="4792" y="636"/>
                  </a:cubicBezTo>
                  <a:cubicBezTo>
                    <a:pt x="4666" y="532"/>
                    <a:pt x="4561" y="448"/>
                    <a:pt x="4415" y="343"/>
                  </a:cubicBezTo>
                  <a:lnTo>
                    <a:pt x="4415" y="343"/>
                  </a:lnTo>
                  <a:cubicBezTo>
                    <a:pt x="4591" y="480"/>
                    <a:pt x="4680" y="548"/>
                    <a:pt x="4676" y="548"/>
                  </a:cubicBezTo>
                  <a:cubicBezTo>
                    <a:pt x="4672" y="548"/>
                    <a:pt x="4546" y="459"/>
                    <a:pt x="4289" y="280"/>
                  </a:cubicBezTo>
                  <a:cubicBezTo>
                    <a:pt x="3918" y="95"/>
                    <a:pt x="3562" y="1"/>
                    <a:pt x="320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52"/>
            <p:cNvSpPr/>
            <p:nvPr/>
          </p:nvSpPr>
          <p:spPr>
            <a:xfrm>
              <a:off x="5634800" y="6497525"/>
              <a:ext cx="468175" cy="399000"/>
            </a:xfrm>
            <a:custGeom>
              <a:avLst/>
              <a:gdLst/>
              <a:ahLst/>
              <a:cxnLst/>
              <a:rect l="l" t="t" r="r" b="b"/>
              <a:pathLst>
                <a:path w="18727" h="15960" extrusionOk="0">
                  <a:moveTo>
                    <a:pt x="11613" y="1"/>
                  </a:moveTo>
                  <a:cubicBezTo>
                    <a:pt x="11552" y="1"/>
                    <a:pt x="11489" y="13"/>
                    <a:pt x="11424" y="40"/>
                  </a:cubicBezTo>
                  <a:cubicBezTo>
                    <a:pt x="10671" y="354"/>
                    <a:pt x="9458" y="375"/>
                    <a:pt x="8997" y="375"/>
                  </a:cubicBezTo>
                  <a:cubicBezTo>
                    <a:pt x="8992" y="375"/>
                    <a:pt x="8987" y="375"/>
                    <a:pt x="8982" y="375"/>
                  </a:cubicBezTo>
                  <a:cubicBezTo>
                    <a:pt x="8047" y="375"/>
                    <a:pt x="9250" y="2368"/>
                    <a:pt x="9541" y="3346"/>
                  </a:cubicBezTo>
                  <a:cubicBezTo>
                    <a:pt x="9081" y="3555"/>
                    <a:pt x="8683" y="4015"/>
                    <a:pt x="8683" y="4706"/>
                  </a:cubicBezTo>
                  <a:cubicBezTo>
                    <a:pt x="8683" y="4811"/>
                    <a:pt x="8683" y="4936"/>
                    <a:pt x="8662" y="5041"/>
                  </a:cubicBezTo>
                  <a:cubicBezTo>
                    <a:pt x="8600" y="5083"/>
                    <a:pt x="8516" y="5166"/>
                    <a:pt x="8411" y="5250"/>
                  </a:cubicBezTo>
                  <a:cubicBezTo>
                    <a:pt x="8160" y="5480"/>
                    <a:pt x="7867" y="5689"/>
                    <a:pt x="7616" y="5899"/>
                  </a:cubicBezTo>
                  <a:cubicBezTo>
                    <a:pt x="7573" y="5935"/>
                    <a:pt x="7536" y="5949"/>
                    <a:pt x="7503" y="5949"/>
                  </a:cubicBezTo>
                  <a:cubicBezTo>
                    <a:pt x="7382" y="5949"/>
                    <a:pt x="7323" y="5755"/>
                    <a:pt x="7239" y="5755"/>
                  </a:cubicBezTo>
                  <a:cubicBezTo>
                    <a:pt x="7214" y="5755"/>
                    <a:pt x="7187" y="5772"/>
                    <a:pt x="7156" y="5815"/>
                  </a:cubicBezTo>
                  <a:cubicBezTo>
                    <a:pt x="7030" y="5250"/>
                    <a:pt x="6675" y="5145"/>
                    <a:pt x="6110" y="4957"/>
                  </a:cubicBezTo>
                  <a:cubicBezTo>
                    <a:pt x="6152" y="4622"/>
                    <a:pt x="5838" y="4643"/>
                    <a:pt x="5775" y="4308"/>
                  </a:cubicBezTo>
                  <a:cubicBezTo>
                    <a:pt x="5566" y="3178"/>
                    <a:pt x="5419" y="1798"/>
                    <a:pt x="4687" y="940"/>
                  </a:cubicBezTo>
                  <a:cubicBezTo>
                    <a:pt x="4478" y="689"/>
                    <a:pt x="4143" y="563"/>
                    <a:pt x="3808" y="563"/>
                  </a:cubicBezTo>
                  <a:cubicBezTo>
                    <a:pt x="3473" y="563"/>
                    <a:pt x="3139" y="689"/>
                    <a:pt x="2929" y="940"/>
                  </a:cubicBezTo>
                  <a:cubicBezTo>
                    <a:pt x="2009" y="2007"/>
                    <a:pt x="2072" y="2509"/>
                    <a:pt x="2281" y="3618"/>
                  </a:cubicBezTo>
                  <a:lnTo>
                    <a:pt x="1988" y="4120"/>
                  </a:lnTo>
                  <a:cubicBezTo>
                    <a:pt x="1067" y="7112"/>
                    <a:pt x="1025" y="10899"/>
                    <a:pt x="188" y="13912"/>
                  </a:cubicBezTo>
                  <a:cubicBezTo>
                    <a:pt x="0" y="14561"/>
                    <a:pt x="293" y="15335"/>
                    <a:pt x="921" y="15691"/>
                  </a:cubicBezTo>
                  <a:cubicBezTo>
                    <a:pt x="1291" y="15887"/>
                    <a:pt x="1814" y="15959"/>
                    <a:pt x="2389" y="15959"/>
                  </a:cubicBezTo>
                  <a:cubicBezTo>
                    <a:pt x="3474" y="15959"/>
                    <a:pt x="4745" y="15701"/>
                    <a:pt x="5524" y="15523"/>
                  </a:cubicBezTo>
                  <a:cubicBezTo>
                    <a:pt x="5812" y="15549"/>
                    <a:pt x="6098" y="15562"/>
                    <a:pt x="6383" y="15562"/>
                  </a:cubicBezTo>
                  <a:cubicBezTo>
                    <a:pt x="8623" y="15562"/>
                    <a:pt x="10763" y="14796"/>
                    <a:pt x="12805" y="13850"/>
                  </a:cubicBezTo>
                  <a:cubicBezTo>
                    <a:pt x="13391" y="13598"/>
                    <a:pt x="13935" y="13306"/>
                    <a:pt x="14479" y="12971"/>
                  </a:cubicBezTo>
                  <a:cubicBezTo>
                    <a:pt x="14647" y="12866"/>
                    <a:pt x="14730" y="12803"/>
                    <a:pt x="14730" y="12782"/>
                  </a:cubicBezTo>
                  <a:lnTo>
                    <a:pt x="14751" y="12782"/>
                  </a:lnTo>
                  <a:cubicBezTo>
                    <a:pt x="15044" y="12762"/>
                    <a:pt x="15400" y="12699"/>
                    <a:pt x="15672" y="12510"/>
                  </a:cubicBezTo>
                  <a:cubicBezTo>
                    <a:pt x="16760" y="11653"/>
                    <a:pt x="18727" y="11381"/>
                    <a:pt x="17785" y="10251"/>
                  </a:cubicBezTo>
                  <a:cubicBezTo>
                    <a:pt x="17660" y="10125"/>
                    <a:pt x="17555" y="9958"/>
                    <a:pt x="17450" y="9832"/>
                  </a:cubicBezTo>
                  <a:cubicBezTo>
                    <a:pt x="17388" y="9539"/>
                    <a:pt x="17346" y="9246"/>
                    <a:pt x="17241" y="8974"/>
                  </a:cubicBezTo>
                  <a:cubicBezTo>
                    <a:pt x="16865" y="7928"/>
                    <a:pt x="15086" y="5940"/>
                    <a:pt x="14521" y="4999"/>
                  </a:cubicBezTo>
                  <a:cubicBezTo>
                    <a:pt x="13998" y="4099"/>
                    <a:pt x="13726" y="3241"/>
                    <a:pt x="13077" y="2446"/>
                  </a:cubicBezTo>
                  <a:cubicBezTo>
                    <a:pt x="12788" y="1676"/>
                    <a:pt x="12322" y="1"/>
                    <a:pt x="116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52"/>
            <p:cNvSpPr/>
            <p:nvPr/>
          </p:nvSpPr>
          <p:spPr>
            <a:xfrm>
              <a:off x="5641075" y="6799375"/>
              <a:ext cx="506900" cy="235750"/>
            </a:xfrm>
            <a:custGeom>
              <a:avLst/>
              <a:gdLst/>
              <a:ahLst/>
              <a:cxnLst/>
              <a:rect l="l" t="t" r="r" b="b"/>
              <a:pathLst>
                <a:path w="20276" h="9430" extrusionOk="0">
                  <a:moveTo>
                    <a:pt x="17209" y="1"/>
                  </a:moveTo>
                  <a:cubicBezTo>
                    <a:pt x="16506" y="1"/>
                    <a:pt x="15791" y="981"/>
                    <a:pt x="15149" y="1273"/>
                  </a:cubicBezTo>
                  <a:cubicBezTo>
                    <a:pt x="14521" y="1587"/>
                    <a:pt x="13810" y="1524"/>
                    <a:pt x="13161" y="1776"/>
                  </a:cubicBezTo>
                  <a:cubicBezTo>
                    <a:pt x="12387" y="2089"/>
                    <a:pt x="11822" y="2257"/>
                    <a:pt x="11048" y="2571"/>
                  </a:cubicBezTo>
                  <a:cubicBezTo>
                    <a:pt x="9709" y="3136"/>
                    <a:pt x="8370" y="3617"/>
                    <a:pt x="6884" y="3659"/>
                  </a:cubicBezTo>
                  <a:cubicBezTo>
                    <a:pt x="6298" y="3680"/>
                    <a:pt x="5712" y="3826"/>
                    <a:pt x="5126" y="3868"/>
                  </a:cubicBezTo>
                  <a:lnTo>
                    <a:pt x="4666" y="3952"/>
                  </a:lnTo>
                  <a:cubicBezTo>
                    <a:pt x="4470" y="3878"/>
                    <a:pt x="4267" y="3848"/>
                    <a:pt x="4073" y="3848"/>
                  </a:cubicBezTo>
                  <a:cubicBezTo>
                    <a:pt x="3936" y="3848"/>
                    <a:pt x="3804" y="3863"/>
                    <a:pt x="3683" y="3889"/>
                  </a:cubicBezTo>
                  <a:cubicBezTo>
                    <a:pt x="3595" y="3905"/>
                    <a:pt x="3507" y="3912"/>
                    <a:pt x="3419" y="3912"/>
                  </a:cubicBezTo>
                  <a:cubicBezTo>
                    <a:pt x="2974" y="3912"/>
                    <a:pt x="2531" y="3738"/>
                    <a:pt x="2128" y="3738"/>
                  </a:cubicBezTo>
                  <a:cubicBezTo>
                    <a:pt x="1890" y="3738"/>
                    <a:pt x="1666" y="3799"/>
                    <a:pt x="1465" y="3993"/>
                  </a:cubicBezTo>
                  <a:cubicBezTo>
                    <a:pt x="942" y="4517"/>
                    <a:pt x="0" y="8053"/>
                    <a:pt x="293" y="8680"/>
                  </a:cubicBezTo>
                  <a:cubicBezTo>
                    <a:pt x="304" y="9057"/>
                    <a:pt x="617" y="9125"/>
                    <a:pt x="1025" y="9125"/>
                  </a:cubicBezTo>
                  <a:cubicBezTo>
                    <a:pt x="1256" y="9125"/>
                    <a:pt x="1517" y="9103"/>
                    <a:pt x="1770" y="9103"/>
                  </a:cubicBezTo>
                  <a:cubicBezTo>
                    <a:pt x="1964" y="9103"/>
                    <a:pt x="2154" y="9116"/>
                    <a:pt x="2323" y="9162"/>
                  </a:cubicBezTo>
                  <a:cubicBezTo>
                    <a:pt x="2861" y="9296"/>
                    <a:pt x="3399" y="9323"/>
                    <a:pt x="3937" y="9323"/>
                  </a:cubicBezTo>
                  <a:cubicBezTo>
                    <a:pt x="4295" y="9323"/>
                    <a:pt x="4654" y="9311"/>
                    <a:pt x="5013" y="9311"/>
                  </a:cubicBezTo>
                  <a:cubicBezTo>
                    <a:pt x="5372" y="9311"/>
                    <a:pt x="5730" y="9323"/>
                    <a:pt x="6089" y="9371"/>
                  </a:cubicBezTo>
                  <a:cubicBezTo>
                    <a:pt x="6390" y="9412"/>
                    <a:pt x="6695" y="9429"/>
                    <a:pt x="7001" y="9429"/>
                  </a:cubicBezTo>
                  <a:cubicBezTo>
                    <a:pt x="8268" y="9429"/>
                    <a:pt x="9563" y="9125"/>
                    <a:pt x="10776" y="8890"/>
                  </a:cubicBezTo>
                  <a:cubicBezTo>
                    <a:pt x="13580" y="8346"/>
                    <a:pt x="16007" y="7090"/>
                    <a:pt x="18204" y="5312"/>
                  </a:cubicBezTo>
                  <a:cubicBezTo>
                    <a:pt x="18413" y="5144"/>
                    <a:pt x="18580" y="4935"/>
                    <a:pt x="18643" y="4768"/>
                  </a:cubicBezTo>
                  <a:cubicBezTo>
                    <a:pt x="20087" y="4454"/>
                    <a:pt x="20275" y="1776"/>
                    <a:pt x="18601" y="1524"/>
                  </a:cubicBezTo>
                  <a:cubicBezTo>
                    <a:pt x="18183" y="1462"/>
                    <a:pt x="17869" y="164"/>
                    <a:pt x="17367" y="18"/>
                  </a:cubicBezTo>
                  <a:cubicBezTo>
                    <a:pt x="17314" y="6"/>
                    <a:pt x="17262" y="1"/>
                    <a:pt x="172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2"/>
            <p:cNvSpPr/>
            <p:nvPr/>
          </p:nvSpPr>
          <p:spPr>
            <a:xfrm>
              <a:off x="5608100" y="7294950"/>
              <a:ext cx="155950" cy="62475"/>
            </a:xfrm>
            <a:custGeom>
              <a:avLst/>
              <a:gdLst/>
              <a:ahLst/>
              <a:cxnLst/>
              <a:rect l="l" t="t" r="r" b="b"/>
              <a:pathLst>
                <a:path w="6238" h="2499" extrusionOk="0">
                  <a:moveTo>
                    <a:pt x="5214" y="0"/>
                  </a:moveTo>
                  <a:cubicBezTo>
                    <a:pt x="5158" y="0"/>
                    <a:pt x="5100" y="3"/>
                    <a:pt x="5044" y="10"/>
                  </a:cubicBezTo>
                  <a:cubicBezTo>
                    <a:pt x="5023" y="10"/>
                    <a:pt x="4981" y="10"/>
                    <a:pt x="4960" y="31"/>
                  </a:cubicBezTo>
                  <a:cubicBezTo>
                    <a:pt x="4923" y="29"/>
                    <a:pt x="4887" y="28"/>
                    <a:pt x="4851" y="28"/>
                  </a:cubicBezTo>
                  <a:cubicBezTo>
                    <a:pt x="4396" y="28"/>
                    <a:pt x="4001" y="147"/>
                    <a:pt x="3516" y="303"/>
                  </a:cubicBezTo>
                  <a:cubicBezTo>
                    <a:pt x="2721" y="533"/>
                    <a:pt x="2240" y="1056"/>
                    <a:pt x="1424" y="1265"/>
                  </a:cubicBezTo>
                  <a:cubicBezTo>
                    <a:pt x="1612" y="1663"/>
                    <a:pt x="984" y="1704"/>
                    <a:pt x="984" y="1704"/>
                  </a:cubicBezTo>
                  <a:cubicBezTo>
                    <a:pt x="168" y="1914"/>
                    <a:pt x="1" y="2248"/>
                    <a:pt x="1089" y="2437"/>
                  </a:cubicBezTo>
                  <a:cubicBezTo>
                    <a:pt x="1338" y="2480"/>
                    <a:pt x="1582" y="2499"/>
                    <a:pt x="1822" y="2499"/>
                  </a:cubicBezTo>
                  <a:cubicBezTo>
                    <a:pt x="3097" y="2499"/>
                    <a:pt x="4265" y="1965"/>
                    <a:pt x="5462" y="1684"/>
                  </a:cubicBezTo>
                  <a:cubicBezTo>
                    <a:pt x="5967" y="1567"/>
                    <a:pt x="6238" y="1198"/>
                    <a:pt x="6190" y="777"/>
                  </a:cubicBezTo>
                  <a:lnTo>
                    <a:pt x="6190" y="777"/>
                  </a:lnTo>
                  <a:cubicBezTo>
                    <a:pt x="6193" y="769"/>
                    <a:pt x="6194" y="751"/>
                    <a:pt x="6194" y="721"/>
                  </a:cubicBezTo>
                  <a:cubicBezTo>
                    <a:pt x="6194" y="251"/>
                    <a:pt x="5721" y="0"/>
                    <a:pt x="521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2"/>
            <p:cNvSpPr/>
            <p:nvPr/>
          </p:nvSpPr>
          <p:spPr>
            <a:xfrm>
              <a:off x="6248900" y="7050225"/>
              <a:ext cx="81300" cy="110250"/>
            </a:xfrm>
            <a:custGeom>
              <a:avLst/>
              <a:gdLst/>
              <a:ahLst/>
              <a:cxnLst/>
              <a:rect l="l" t="t" r="r" b="b"/>
              <a:pathLst>
                <a:path w="3252" h="4410" extrusionOk="0">
                  <a:moveTo>
                    <a:pt x="2066" y="1"/>
                  </a:moveTo>
                  <a:cubicBezTo>
                    <a:pt x="1917" y="1"/>
                    <a:pt x="1768" y="35"/>
                    <a:pt x="1632" y="111"/>
                  </a:cubicBezTo>
                  <a:cubicBezTo>
                    <a:pt x="440" y="843"/>
                    <a:pt x="0" y="2371"/>
                    <a:pt x="335" y="3710"/>
                  </a:cubicBezTo>
                  <a:cubicBezTo>
                    <a:pt x="439" y="4154"/>
                    <a:pt x="836" y="4410"/>
                    <a:pt x="1260" y="4410"/>
                  </a:cubicBezTo>
                  <a:cubicBezTo>
                    <a:pt x="1435" y="4410"/>
                    <a:pt x="1614" y="4366"/>
                    <a:pt x="1779" y="4275"/>
                  </a:cubicBezTo>
                  <a:cubicBezTo>
                    <a:pt x="2030" y="4128"/>
                    <a:pt x="2156" y="3919"/>
                    <a:pt x="2218" y="3668"/>
                  </a:cubicBezTo>
                  <a:cubicBezTo>
                    <a:pt x="2448" y="2810"/>
                    <a:pt x="2679" y="1973"/>
                    <a:pt x="3034" y="1136"/>
                  </a:cubicBezTo>
                  <a:cubicBezTo>
                    <a:pt x="3251" y="535"/>
                    <a:pt x="2656" y="1"/>
                    <a:pt x="206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2"/>
            <p:cNvSpPr/>
            <p:nvPr/>
          </p:nvSpPr>
          <p:spPr>
            <a:xfrm>
              <a:off x="5581425" y="6197600"/>
              <a:ext cx="36350" cy="62275"/>
            </a:xfrm>
            <a:custGeom>
              <a:avLst/>
              <a:gdLst/>
              <a:ahLst/>
              <a:cxnLst/>
              <a:rect l="l" t="t" r="r" b="b"/>
              <a:pathLst>
                <a:path w="1454" h="2491" extrusionOk="0">
                  <a:moveTo>
                    <a:pt x="733" y="0"/>
                  </a:moveTo>
                  <a:cubicBezTo>
                    <a:pt x="500" y="0"/>
                    <a:pt x="272" y="121"/>
                    <a:pt x="189" y="403"/>
                  </a:cubicBezTo>
                  <a:cubicBezTo>
                    <a:pt x="126" y="696"/>
                    <a:pt x="64" y="1010"/>
                    <a:pt x="43" y="1324"/>
                  </a:cubicBezTo>
                  <a:cubicBezTo>
                    <a:pt x="1" y="1471"/>
                    <a:pt x="43" y="1617"/>
                    <a:pt x="43" y="1763"/>
                  </a:cubicBezTo>
                  <a:cubicBezTo>
                    <a:pt x="64" y="1994"/>
                    <a:pt x="106" y="2098"/>
                    <a:pt x="252" y="2287"/>
                  </a:cubicBezTo>
                  <a:cubicBezTo>
                    <a:pt x="325" y="2423"/>
                    <a:pt x="456" y="2491"/>
                    <a:pt x="592" y="2491"/>
                  </a:cubicBezTo>
                  <a:cubicBezTo>
                    <a:pt x="728" y="2491"/>
                    <a:pt x="869" y="2423"/>
                    <a:pt x="963" y="2287"/>
                  </a:cubicBezTo>
                  <a:cubicBezTo>
                    <a:pt x="1005" y="2182"/>
                    <a:pt x="1089" y="2140"/>
                    <a:pt x="1131" y="1994"/>
                  </a:cubicBezTo>
                  <a:cubicBezTo>
                    <a:pt x="1194" y="1847"/>
                    <a:pt x="1194" y="1680"/>
                    <a:pt x="1194" y="1533"/>
                  </a:cubicBezTo>
                  <a:cubicBezTo>
                    <a:pt x="1214" y="1240"/>
                    <a:pt x="1235" y="989"/>
                    <a:pt x="1340" y="696"/>
                  </a:cubicBezTo>
                  <a:cubicBezTo>
                    <a:pt x="1454" y="280"/>
                    <a:pt x="1087" y="0"/>
                    <a:pt x="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52"/>
            <p:cNvSpPr/>
            <p:nvPr/>
          </p:nvSpPr>
          <p:spPr>
            <a:xfrm>
              <a:off x="5889000" y="6183225"/>
              <a:ext cx="26200" cy="59775"/>
            </a:xfrm>
            <a:custGeom>
              <a:avLst/>
              <a:gdLst/>
              <a:ahLst/>
              <a:cxnLst/>
              <a:rect l="l" t="t" r="r" b="b"/>
              <a:pathLst>
                <a:path w="1048" h="2391" extrusionOk="0">
                  <a:moveTo>
                    <a:pt x="506" y="0"/>
                  </a:moveTo>
                  <a:cubicBezTo>
                    <a:pt x="294" y="0"/>
                    <a:pt x="85" y="152"/>
                    <a:pt x="64" y="455"/>
                  </a:cubicBezTo>
                  <a:cubicBezTo>
                    <a:pt x="1" y="937"/>
                    <a:pt x="1" y="1397"/>
                    <a:pt x="1" y="1878"/>
                  </a:cubicBezTo>
                  <a:cubicBezTo>
                    <a:pt x="1" y="2066"/>
                    <a:pt x="168" y="2318"/>
                    <a:pt x="378" y="2359"/>
                  </a:cubicBezTo>
                  <a:cubicBezTo>
                    <a:pt x="419" y="2380"/>
                    <a:pt x="461" y="2391"/>
                    <a:pt x="503" y="2391"/>
                  </a:cubicBezTo>
                  <a:cubicBezTo>
                    <a:pt x="545" y="2391"/>
                    <a:pt x="587" y="2380"/>
                    <a:pt x="629" y="2359"/>
                  </a:cubicBezTo>
                  <a:cubicBezTo>
                    <a:pt x="859" y="2318"/>
                    <a:pt x="984" y="2066"/>
                    <a:pt x="984" y="1878"/>
                  </a:cubicBezTo>
                  <a:cubicBezTo>
                    <a:pt x="1047" y="1397"/>
                    <a:pt x="1026" y="937"/>
                    <a:pt x="963" y="455"/>
                  </a:cubicBezTo>
                  <a:cubicBezTo>
                    <a:pt x="932" y="152"/>
                    <a:pt x="718" y="0"/>
                    <a:pt x="5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52"/>
            <p:cNvSpPr/>
            <p:nvPr/>
          </p:nvSpPr>
          <p:spPr>
            <a:xfrm>
              <a:off x="5624325" y="6292425"/>
              <a:ext cx="346975" cy="140725"/>
            </a:xfrm>
            <a:custGeom>
              <a:avLst/>
              <a:gdLst/>
              <a:ahLst/>
              <a:cxnLst/>
              <a:rect l="l" t="t" r="r" b="b"/>
              <a:pathLst>
                <a:path w="13879" h="5629" extrusionOk="0">
                  <a:moveTo>
                    <a:pt x="13474" y="1"/>
                  </a:moveTo>
                  <a:cubicBezTo>
                    <a:pt x="13366" y="1"/>
                    <a:pt x="13255" y="51"/>
                    <a:pt x="13182" y="167"/>
                  </a:cubicBezTo>
                  <a:cubicBezTo>
                    <a:pt x="12869" y="649"/>
                    <a:pt x="12785" y="1193"/>
                    <a:pt x="12450" y="1632"/>
                  </a:cubicBezTo>
                  <a:cubicBezTo>
                    <a:pt x="12115" y="2071"/>
                    <a:pt x="11655" y="2490"/>
                    <a:pt x="11237" y="2867"/>
                  </a:cubicBezTo>
                  <a:cubicBezTo>
                    <a:pt x="10232" y="3745"/>
                    <a:pt x="8977" y="4227"/>
                    <a:pt x="7659" y="4561"/>
                  </a:cubicBezTo>
                  <a:cubicBezTo>
                    <a:pt x="6711" y="4810"/>
                    <a:pt x="5671" y="4909"/>
                    <a:pt x="4649" y="4909"/>
                  </a:cubicBezTo>
                  <a:cubicBezTo>
                    <a:pt x="4296" y="4909"/>
                    <a:pt x="3944" y="4897"/>
                    <a:pt x="3599" y="4875"/>
                  </a:cubicBezTo>
                  <a:cubicBezTo>
                    <a:pt x="3035" y="4854"/>
                    <a:pt x="2511" y="4561"/>
                    <a:pt x="2009" y="4248"/>
                  </a:cubicBezTo>
                  <a:cubicBezTo>
                    <a:pt x="1549" y="3934"/>
                    <a:pt x="775" y="3285"/>
                    <a:pt x="879" y="2636"/>
                  </a:cubicBezTo>
                  <a:cubicBezTo>
                    <a:pt x="930" y="2360"/>
                    <a:pt x="693" y="2174"/>
                    <a:pt x="487" y="2174"/>
                  </a:cubicBezTo>
                  <a:cubicBezTo>
                    <a:pt x="350" y="2174"/>
                    <a:pt x="227" y="2256"/>
                    <a:pt x="210" y="2448"/>
                  </a:cubicBezTo>
                  <a:cubicBezTo>
                    <a:pt x="1" y="3745"/>
                    <a:pt x="1298" y="4771"/>
                    <a:pt x="2344" y="5294"/>
                  </a:cubicBezTo>
                  <a:cubicBezTo>
                    <a:pt x="2972" y="5608"/>
                    <a:pt x="3662" y="5629"/>
                    <a:pt x="4374" y="5629"/>
                  </a:cubicBezTo>
                  <a:cubicBezTo>
                    <a:pt x="5211" y="5629"/>
                    <a:pt x="6048" y="5608"/>
                    <a:pt x="6843" y="5503"/>
                  </a:cubicBezTo>
                  <a:cubicBezTo>
                    <a:pt x="9751" y="5064"/>
                    <a:pt x="12973" y="3473"/>
                    <a:pt x="13810" y="439"/>
                  </a:cubicBezTo>
                  <a:cubicBezTo>
                    <a:pt x="13879" y="180"/>
                    <a:pt x="13679" y="1"/>
                    <a:pt x="13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52"/>
            <p:cNvSpPr/>
            <p:nvPr/>
          </p:nvSpPr>
          <p:spPr>
            <a:xfrm>
              <a:off x="5154600" y="5891450"/>
              <a:ext cx="1254475" cy="1484175"/>
            </a:xfrm>
            <a:custGeom>
              <a:avLst/>
              <a:gdLst/>
              <a:ahLst/>
              <a:cxnLst/>
              <a:rect l="l" t="t" r="r" b="b"/>
              <a:pathLst>
                <a:path w="50179" h="59367" extrusionOk="0">
                  <a:moveTo>
                    <a:pt x="31344" y="3422"/>
                  </a:moveTo>
                  <a:lnTo>
                    <a:pt x="31344" y="3422"/>
                  </a:lnTo>
                  <a:cubicBezTo>
                    <a:pt x="31532" y="3506"/>
                    <a:pt x="31699" y="3569"/>
                    <a:pt x="31888" y="3673"/>
                  </a:cubicBezTo>
                  <a:cubicBezTo>
                    <a:pt x="32704" y="4071"/>
                    <a:pt x="33457" y="4552"/>
                    <a:pt x="34148" y="5117"/>
                  </a:cubicBezTo>
                  <a:cubicBezTo>
                    <a:pt x="34420" y="5389"/>
                    <a:pt x="34692" y="5661"/>
                    <a:pt x="34943" y="5975"/>
                  </a:cubicBezTo>
                  <a:cubicBezTo>
                    <a:pt x="34943" y="6121"/>
                    <a:pt x="34984" y="6268"/>
                    <a:pt x="35110" y="6393"/>
                  </a:cubicBezTo>
                  <a:cubicBezTo>
                    <a:pt x="35612" y="6958"/>
                    <a:pt x="35842" y="7628"/>
                    <a:pt x="36345" y="8172"/>
                  </a:cubicBezTo>
                  <a:cubicBezTo>
                    <a:pt x="36826" y="8695"/>
                    <a:pt x="37035" y="9427"/>
                    <a:pt x="37328" y="10076"/>
                  </a:cubicBezTo>
                  <a:cubicBezTo>
                    <a:pt x="37433" y="10327"/>
                    <a:pt x="37537" y="10557"/>
                    <a:pt x="37621" y="10766"/>
                  </a:cubicBezTo>
                  <a:cubicBezTo>
                    <a:pt x="36930" y="10432"/>
                    <a:pt x="36177" y="10180"/>
                    <a:pt x="35654" y="9950"/>
                  </a:cubicBezTo>
                  <a:cubicBezTo>
                    <a:pt x="34608" y="9511"/>
                    <a:pt x="33562" y="8946"/>
                    <a:pt x="32474" y="8590"/>
                  </a:cubicBezTo>
                  <a:cubicBezTo>
                    <a:pt x="32411" y="7963"/>
                    <a:pt x="32285" y="7314"/>
                    <a:pt x="32181" y="6728"/>
                  </a:cubicBezTo>
                  <a:cubicBezTo>
                    <a:pt x="31992" y="5619"/>
                    <a:pt x="31679" y="4510"/>
                    <a:pt x="31344" y="3422"/>
                  </a:cubicBezTo>
                  <a:close/>
                  <a:moveTo>
                    <a:pt x="25611" y="8486"/>
                  </a:moveTo>
                  <a:cubicBezTo>
                    <a:pt x="26280" y="8486"/>
                    <a:pt x="26971" y="8527"/>
                    <a:pt x="27619" y="8569"/>
                  </a:cubicBezTo>
                  <a:cubicBezTo>
                    <a:pt x="27619" y="8653"/>
                    <a:pt x="27661" y="8695"/>
                    <a:pt x="27682" y="8779"/>
                  </a:cubicBezTo>
                  <a:cubicBezTo>
                    <a:pt x="27720" y="8904"/>
                    <a:pt x="27864" y="8992"/>
                    <a:pt x="27995" y="8992"/>
                  </a:cubicBezTo>
                  <a:cubicBezTo>
                    <a:pt x="28082" y="8992"/>
                    <a:pt x="28164" y="8954"/>
                    <a:pt x="28205" y="8862"/>
                  </a:cubicBezTo>
                  <a:cubicBezTo>
                    <a:pt x="28226" y="8779"/>
                    <a:pt x="28247" y="8695"/>
                    <a:pt x="28268" y="8653"/>
                  </a:cubicBezTo>
                  <a:cubicBezTo>
                    <a:pt x="28875" y="8695"/>
                    <a:pt x="29461" y="8779"/>
                    <a:pt x="30047" y="8862"/>
                  </a:cubicBezTo>
                  <a:cubicBezTo>
                    <a:pt x="30570" y="8925"/>
                    <a:pt x="31093" y="9009"/>
                    <a:pt x="31616" y="9134"/>
                  </a:cubicBezTo>
                  <a:cubicBezTo>
                    <a:pt x="31658" y="9385"/>
                    <a:pt x="31679" y="9595"/>
                    <a:pt x="31720" y="9825"/>
                  </a:cubicBezTo>
                  <a:cubicBezTo>
                    <a:pt x="31762" y="9971"/>
                    <a:pt x="31893" y="10044"/>
                    <a:pt x="32021" y="10044"/>
                  </a:cubicBezTo>
                  <a:cubicBezTo>
                    <a:pt x="32149" y="10044"/>
                    <a:pt x="32275" y="9971"/>
                    <a:pt x="32306" y="9825"/>
                  </a:cubicBezTo>
                  <a:cubicBezTo>
                    <a:pt x="32369" y="9657"/>
                    <a:pt x="32369" y="9511"/>
                    <a:pt x="32390" y="9364"/>
                  </a:cubicBezTo>
                  <a:cubicBezTo>
                    <a:pt x="32976" y="9553"/>
                    <a:pt x="33604" y="9888"/>
                    <a:pt x="34189" y="10139"/>
                  </a:cubicBezTo>
                  <a:lnTo>
                    <a:pt x="36847" y="11310"/>
                  </a:lnTo>
                  <a:cubicBezTo>
                    <a:pt x="37161" y="11478"/>
                    <a:pt x="37621" y="11645"/>
                    <a:pt x="37977" y="11896"/>
                  </a:cubicBezTo>
                  <a:cubicBezTo>
                    <a:pt x="38290" y="12859"/>
                    <a:pt x="38479" y="13821"/>
                    <a:pt x="38290" y="14867"/>
                  </a:cubicBezTo>
                  <a:cubicBezTo>
                    <a:pt x="38186" y="15579"/>
                    <a:pt x="37997" y="16227"/>
                    <a:pt x="37725" y="16897"/>
                  </a:cubicBezTo>
                  <a:cubicBezTo>
                    <a:pt x="37558" y="17211"/>
                    <a:pt x="37370" y="17525"/>
                    <a:pt x="37161" y="17838"/>
                  </a:cubicBezTo>
                  <a:cubicBezTo>
                    <a:pt x="36930" y="18173"/>
                    <a:pt x="36826" y="18634"/>
                    <a:pt x="36679" y="19010"/>
                  </a:cubicBezTo>
                  <a:cubicBezTo>
                    <a:pt x="36093" y="20349"/>
                    <a:pt x="35131" y="21521"/>
                    <a:pt x="33917" y="22295"/>
                  </a:cubicBezTo>
                  <a:cubicBezTo>
                    <a:pt x="31281" y="24116"/>
                    <a:pt x="27870" y="24701"/>
                    <a:pt x="24627" y="24722"/>
                  </a:cubicBezTo>
                  <a:cubicBezTo>
                    <a:pt x="24365" y="24728"/>
                    <a:pt x="24103" y="24732"/>
                    <a:pt x="23843" y="24732"/>
                  </a:cubicBezTo>
                  <a:cubicBezTo>
                    <a:pt x="22295" y="24732"/>
                    <a:pt x="20778" y="24611"/>
                    <a:pt x="19292" y="24199"/>
                  </a:cubicBezTo>
                  <a:cubicBezTo>
                    <a:pt x="17848" y="23823"/>
                    <a:pt x="16488" y="23195"/>
                    <a:pt x="15233" y="22358"/>
                  </a:cubicBezTo>
                  <a:cubicBezTo>
                    <a:pt x="12659" y="20621"/>
                    <a:pt x="10671" y="17546"/>
                    <a:pt x="10734" y="14365"/>
                  </a:cubicBezTo>
                  <a:cubicBezTo>
                    <a:pt x="10755" y="13528"/>
                    <a:pt x="10943" y="12670"/>
                    <a:pt x="11194" y="11896"/>
                  </a:cubicBezTo>
                  <a:cubicBezTo>
                    <a:pt x="11362" y="11415"/>
                    <a:pt x="11508" y="10955"/>
                    <a:pt x="11676" y="10515"/>
                  </a:cubicBezTo>
                  <a:cubicBezTo>
                    <a:pt x="12094" y="10348"/>
                    <a:pt x="12513" y="10139"/>
                    <a:pt x="12952" y="10013"/>
                  </a:cubicBezTo>
                  <a:cubicBezTo>
                    <a:pt x="14103" y="9678"/>
                    <a:pt x="15233" y="9323"/>
                    <a:pt x="16404" y="9092"/>
                  </a:cubicBezTo>
                  <a:cubicBezTo>
                    <a:pt x="16425" y="9092"/>
                    <a:pt x="16467" y="9092"/>
                    <a:pt x="16488" y="9071"/>
                  </a:cubicBezTo>
                  <a:cubicBezTo>
                    <a:pt x="16614" y="9030"/>
                    <a:pt x="16760" y="9009"/>
                    <a:pt x="16906" y="8988"/>
                  </a:cubicBezTo>
                  <a:cubicBezTo>
                    <a:pt x="18287" y="8758"/>
                    <a:pt x="19689" y="8737"/>
                    <a:pt x="21091" y="8632"/>
                  </a:cubicBezTo>
                  <a:cubicBezTo>
                    <a:pt x="22577" y="8527"/>
                    <a:pt x="24125" y="8527"/>
                    <a:pt x="25611" y="8486"/>
                  </a:cubicBezTo>
                  <a:close/>
                  <a:moveTo>
                    <a:pt x="27515" y="25497"/>
                  </a:moveTo>
                  <a:cubicBezTo>
                    <a:pt x="27598" y="25727"/>
                    <a:pt x="27724" y="25936"/>
                    <a:pt x="27808" y="26166"/>
                  </a:cubicBezTo>
                  <a:cubicBezTo>
                    <a:pt x="27996" y="26647"/>
                    <a:pt x="27912" y="27066"/>
                    <a:pt x="27787" y="27526"/>
                  </a:cubicBezTo>
                  <a:cubicBezTo>
                    <a:pt x="27675" y="27972"/>
                    <a:pt x="27266" y="29508"/>
                    <a:pt x="26590" y="29508"/>
                  </a:cubicBezTo>
                  <a:cubicBezTo>
                    <a:pt x="26505" y="29508"/>
                    <a:pt x="26416" y="29484"/>
                    <a:pt x="26322" y="29430"/>
                  </a:cubicBezTo>
                  <a:cubicBezTo>
                    <a:pt x="25673" y="29074"/>
                    <a:pt x="25527" y="28133"/>
                    <a:pt x="25276" y="27505"/>
                  </a:cubicBezTo>
                  <a:cubicBezTo>
                    <a:pt x="25192" y="27317"/>
                    <a:pt x="24753" y="26103"/>
                    <a:pt x="24795" y="25685"/>
                  </a:cubicBezTo>
                  <a:cubicBezTo>
                    <a:pt x="25569" y="25685"/>
                    <a:pt x="26322" y="25622"/>
                    <a:pt x="27075" y="25538"/>
                  </a:cubicBezTo>
                  <a:cubicBezTo>
                    <a:pt x="27243" y="25517"/>
                    <a:pt x="27368" y="25517"/>
                    <a:pt x="27515" y="25497"/>
                  </a:cubicBezTo>
                  <a:close/>
                  <a:moveTo>
                    <a:pt x="30716" y="24827"/>
                  </a:moveTo>
                  <a:cubicBezTo>
                    <a:pt x="30842" y="25099"/>
                    <a:pt x="30967" y="25350"/>
                    <a:pt x="31155" y="25601"/>
                  </a:cubicBezTo>
                  <a:cubicBezTo>
                    <a:pt x="31469" y="26103"/>
                    <a:pt x="31762" y="26564"/>
                    <a:pt x="32055" y="27045"/>
                  </a:cubicBezTo>
                  <a:cubicBezTo>
                    <a:pt x="32578" y="27945"/>
                    <a:pt x="33101" y="28844"/>
                    <a:pt x="33645" y="29723"/>
                  </a:cubicBezTo>
                  <a:cubicBezTo>
                    <a:pt x="34189" y="30644"/>
                    <a:pt x="34712" y="31585"/>
                    <a:pt x="35194" y="32548"/>
                  </a:cubicBezTo>
                  <a:cubicBezTo>
                    <a:pt x="35424" y="33008"/>
                    <a:pt x="35675" y="33364"/>
                    <a:pt x="35884" y="33824"/>
                  </a:cubicBezTo>
                  <a:cubicBezTo>
                    <a:pt x="36073" y="34305"/>
                    <a:pt x="36198" y="34766"/>
                    <a:pt x="36407" y="35226"/>
                  </a:cubicBezTo>
                  <a:cubicBezTo>
                    <a:pt x="36470" y="35352"/>
                    <a:pt x="36575" y="35372"/>
                    <a:pt x="36679" y="35372"/>
                  </a:cubicBezTo>
                  <a:cubicBezTo>
                    <a:pt x="36575" y="35582"/>
                    <a:pt x="36365" y="35770"/>
                    <a:pt x="36177" y="35896"/>
                  </a:cubicBezTo>
                  <a:cubicBezTo>
                    <a:pt x="35675" y="36272"/>
                    <a:pt x="34984" y="36419"/>
                    <a:pt x="34399" y="36691"/>
                  </a:cubicBezTo>
                  <a:cubicBezTo>
                    <a:pt x="32955" y="37360"/>
                    <a:pt x="31365" y="37758"/>
                    <a:pt x="29858" y="38260"/>
                  </a:cubicBezTo>
                  <a:cubicBezTo>
                    <a:pt x="28289" y="38741"/>
                    <a:pt x="26678" y="39160"/>
                    <a:pt x="25067" y="39348"/>
                  </a:cubicBezTo>
                  <a:cubicBezTo>
                    <a:pt x="24454" y="39423"/>
                    <a:pt x="23831" y="39433"/>
                    <a:pt x="23212" y="39433"/>
                  </a:cubicBezTo>
                  <a:cubicBezTo>
                    <a:pt x="22964" y="39433"/>
                    <a:pt x="22717" y="39432"/>
                    <a:pt x="22472" y="39432"/>
                  </a:cubicBezTo>
                  <a:cubicBezTo>
                    <a:pt x="21698" y="39453"/>
                    <a:pt x="20882" y="39536"/>
                    <a:pt x="20087" y="39536"/>
                  </a:cubicBezTo>
                  <a:cubicBezTo>
                    <a:pt x="19982" y="37214"/>
                    <a:pt x="20254" y="34870"/>
                    <a:pt x="20715" y="32569"/>
                  </a:cubicBezTo>
                  <a:cubicBezTo>
                    <a:pt x="20987" y="31355"/>
                    <a:pt x="21175" y="30100"/>
                    <a:pt x="21405" y="28844"/>
                  </a:cubicBezTo>
                  <a:cubicBezTo>
                    <a:pt x="21531" y="28175"/>
                    <a:pt x="21656" y="27526"/>
                    <a:pt x="21803" y="26898"/>
                  </a:cubicBezTo>
                  <a:cubicBezTo>
                    <a:pt x="21844" y="26689"/>
                    <a:pt x="21844" y="26354"/>
                    <a:pt x="21949" y="26082"/>
                  </a:cubicBezTo>
                  <a:cubicBezTo>
                    <a:pt x="22221" y="26061"/>
                    <a:pt x="22472" y="25852"/>
                    <a:pt x="22535" y="25559"/>
                  </a:cubicBezTo>
                  <a:cubicBezTo>
                    <a:pt x="23079" y="25601"/>
                    <a:pt x="23602" y="25601"/>
                    <a:pt x="24146" y="25622"/>
                  </a:cubicBezTo>
                  <a:cubicBezTo>
                    <a:pt x="24062" y="26229"/>
                    <a:pt x="24313" y="26982"/>
                    <a:pt x="24439" y="27401"/>
                  </a:cubicBezTo>
                  <a:cubicBezTo>
                    <a:pt x="24753" y="28384"/>
                    <a:pt x="25046" y="29577"/>
                    <a:pt x="26008" y="30142"/>
                  </a:cubicBezTo>
                  <a:cubicBezTo>
                    <a:pt x="26216" y="30265"/>
                    <a:pt x="26415" y="30319"/>
                    <a:pt x="26603" y="30319"/>
                  </a:cubicBezTo>
                  <a:cubicBezTo>
                    <a:pt x="27529" y="30319"/>
                    <a:pt x="28195" y="29007"/>
                    <a:pt x="28456" y="28258"/>
                  </a:cubicBezTo>
                  <a:cubicBezTo>
                    <a:pt x="28707" y="27610"/>
                    <a:pt x="28854" y="26919"/>
                    <a:pt x="28749" y="26250"/>
                  </a:cubicBezTo>
                  <a:cubicBezTo>
                    <a:pt x="28707" y="25936"/>
                    <a:pt x="28603" y="25601"/>
                    <a:pt x="28414" y="25287"/>
                  </a:cubicBezTo>
                  <a:cubicBezTo>
                    <a:pt x="28812" y="25204"/>
                    <a:pt x="29168" y="25120"/>
                    <a:pt x="29565" y="25078"/>
                  </a:cubicBezTo>
                  <a:cubicBezTo>
                    <a:pt x="29963" y="25015"/>
                    <a:pt x="30339" y="24932"/>
                    <a:pt x="30716" y="24827"/>
                  </a:cubicBezTo>
                  <a:close/>
                  <a:moveTo>
                    <a:pt x="36721" y="36774"/>
                  </a:moveTo>
                  <a:cubicBezTo>
                    <a:pt x="36972" y="37193"/>
                    <a:pt x="37433" y="37549"/>
                    <a:pt x="37705" y="37967"/>
                  </a:cubicBezTo>
                  <a:cubicBezTo>
                    <a:pt x="37935" y="38365"/>
                    <a:pt x="38165" y="38699"/>
                    <a:pt x="38500" y="38992"/>
                  </a:cubicBezTo>
                  <a:cubicBezTo>
                    <a:pt x="38646" y="39097"/>
                    <a:pt x="38751" y="39285"/>
                    <a:pt x="38855" y="39411"/>
                  </a:cubicBezTo>
                  <a:cubicBezTo>
                    <a:pt x="38876" y="39432"/>
                    <a:pt x="38876" y="39453"/>
                    <a:pt x="38897" y="39453"/>
                  </a:cubicBezTo>
                  <a:cubicBezTo>
                    <a:pt x="38437" y="39808"/>
                    <a:pt x="37956" y="40227"/>
                    <a:pt x="37872" y="40771"/>
                  </a:cubicBezTo>
                  <a:lnTo>
                    <a:pt x="37872" y="40917"/>
                  </a:lnTo>
                  <a:cubicBezTo>
                    <a:pt x="37830" y="40980"/>
                    <a:pt x="37767" y="41001"/>
                    <a:pt x="37725" y="41064"/>
                  </a:cubicBezTo>
                  <a:cubicBezTo>
                    <a:pt x="37453" y="41231"/>
                    <a:pt x="37307" y="41482"/>
                    <a:pt x="37098" y="41712"/>
                  </a:cubicBezTo>
                  <a:cubicBezTo>
                    <a:pt x="36575" y="42277"/>
                    <a:pt x="35821" y="42633"/>
                    <a:pt x="35131" y="42989"/>
                  </a:cubicBezTo>
                  <a:cubicBezTo>
                    <a:pt x="34378" y="43407"/>
                    <a:pt x="33645" y="43826"/>
                    <a:pt x="32913" y="44265"/>
                  </a:cubicBezTo>
                  <a:cubicBezTo>
                    <a:pt x="32013" y="44788"/>
                    <a:pt x="31155" y="45081"/>
                    <a:pt x="30130" y="45248"/>
                  </a:cubicBezTo>
                  <a:cubicBezTo>
                    <a:pt x="29107" y="45425"/>
                    <a:pt x="28058" y="45489"/>
                    <a:pt x="27005" y="45489"/>
                  </a:cubicBezTo>
                  <a:cubicBezTo>
                    <a:pt x="26183" y="45489"/>
                    <a:pt x="25359" y="45450"/>
                    <a:pt x="24544" y="45395"/>
                  </a:cubicBezTo>
                  <a:cubicBezTo>
                    <a:pt x="23644" y="45353"/>
                    <a:pt x="22786" y="45207"/>
                    <a:pt x="21865" y="45186"/>
                  </a:cubicBezTo>
                  <a:cubicBezTo>
                    <a:pt x="21327" y="45186"/>
                    <a:pt x="20712" y="45278"/>
                    <a:pt x="20139" y="45278"/>
                  </a:cubicBezTo>
                  <a:cubicBezTo>
                    <a:pt x="20044" y="45278"/>
                    <a:pt x="19949" y="45275"/>
                    <a:pt x="19857" y="45269"/>
                  </a:cubicBezTo>
                  <a:cubicBezTo>
                    <a:pt x="19940" y="44976"/>
                    <a:pt x="20045" y="44683"/>
                    <a:pt x="20087" y="44370"/>
                  </a:cubicBezTo>
                  <a:cubicBezTo>
                    <a:pt x="20171" y="43951"/>
                    <a:pt x="20254" y="43533"/>
                    <a:pt x="20359" y="43156"/>
                  </a:cubicBezTo>
                  <a:cubicBezTo>
                    <a:pt x="20610" y="42256"/>
                    <a:pt x="20652" y="41315"/>
                    <a:pt x="21175" y="40541"/>
                  </a:cubicBezTo>
                  <a:cubicBezTo>
                    <a:pt x="21196" y="40499"/>
                    <a:pt x="21196" y="40478"/>
                    <a:pt x="21217" y="40457"/>
                  </a:cubicBezTo>
                  <a:cubicBezTo>
                    <a:pt x="22094" y="40483"/>
                    <a:pt x="22963" y="40532"/>
                    <a:pt x="23838" y="40532"/>
                  </a:cubicBezTo>
                  <a:cubicBezTo>
                    <a:pt x="24384" y="40532"/>
                    <a:pt x="24931" y="40513"/>
                    <a:pt x="25485" y="40457"/>
                  </a:cubicBezTo>
                  <a:cubicBezTo>
                    <a:pt x="27368" y="40248"/>
                    <a:pt x="29168" y="39704"/>
                    <a:pt x="30946" y="39118"/>
                  </a:cubicBezTo>
                  <a:cubicBezTo>
                    <a:pt x="31762" y="38867"/>
                    <a:pt x="32578" y="38595"/>
                    <a:pt x="33352" y="38302"/>
                  </a:cubicBezTo>
                  <a:cubicBezTo>
                    <a:pt x="34106" y="38051"/>
                    <a:pt x="34817" y="37674"/>
                    <a:pt x="35570" y="37360"/>
                  </a:cubicBezTo>
                  <a:cubicBezTo>
                    <a:pt x="35863" y="37235"/>
                    <a:pt x="36156" y="37130"/>
                    <a:pt x="36449" y="36984"/>
                  </a:cubicBezTo>
                  <a:cubicBezTo>
                    <a:pt x="36554" y="36921"/>
                    <a:pt x="36637" y="36837"/>
                    <a:pt x="36721" y="36774"/>
                  </a:cubicBezTo>
                  <a:close/>
                  <a:moveTo>
                    <a:pt x="46095" y="46345"/>
                  </a:moveTo>
                  <a:cubicBezTo>
                    <a:pt x="46138" y="46345"/>
                    <a:pt x="46174" y="46361"/>
                    <a:pt x="46200" y="46399"/>
                  </a:cubicBezTo>
                  <a:cubicBezTo>
                    <a:pt x="46451" y="46818"/>
                    <a:pt x="46346" y="47571"/>
                    <a:pt x="46283" y="48031"/>
                  </a:cubicBezTo>
                  <a:cubicBezTo>
                    <a:pt x="46116" y="48973"/>
                    <a:pt x="45656" y="49768"/>
                    <a:pt x="44986" y="50437"/>
                  </a:cubicBezTo>
                  <a:cubicBezTo>
                    <a:pt x="44965" y="50479"/>
                    <a:pt x="44965" y="50500"/>
                    <a:pt x="44944" y="50521"/>
                  </a:cubicBezTo>
                  <a:cubicBezTo>
                    <a:pt x="44923" y="49663"/>
                    <a:pt x="44735" y="48805"/>
                    <a:pt x="44923" y="47968"/>
                  </a:cubicBezTo>
                  <a:cubicBezTo>
                    <a:pt x="45028" y="47487"/>
                    <a:pt x="45237" y="47048"/>
                    <a:pt x="45551" y="46713"/>
                  </a:cubicBezTo>
                  <a:cubicBezTo>
                    <a:pt x="45651" y="46596"/>
                    <a:pt x="45925" y="46345"/>
                    <a:pt x="46095" y="46345"/>
                  </a:cubicBezTo>
                  <a:close/>
                  <a:moveTo>
                    <a:pt x="23100" y="56484"/>
                  </a:moveTo>
                  <a:cubicBezTo>
                    <a:pt x="23463" y="56484"/>
                    <a:pt x="23822" y="56549"/>
                    <a:pt x="24062" y="56756"/>
                  </a:cubicBezTo>
                  <a:cubicBezTo>
                    <a:pt x="24000" y="56903"/>
                    <a:pt x="23895" y="57028"/>
                    <a:pt x="23749" y="57133"/>
                  </a:cubicBezTo>
                  <a:cubicBezTo>
                    <a:pt x="23539" y="57300"/>
                    <a:pt x="23309" y="57384"/>
                    <a:pt x="23079" y="57426"/>
                  </a:cubicBezTo>
                  <a:cubicBezTo>
                    <a:pt x="22409" y="57635"/>
                    <a:pt x="21782" y="57865"/>
                    <a:pt x="21133" y="58075"/>
                  </a:cubicBezTo>
                  <a:cubicBezTo>
                    <a:pt x="20673" y="58242"/>
                    <a:pt x="20171" y="58368"/>
                    <a:pt x="19689" y="58493"/>
                  </a:cubicBezTo>
                  <a:cubicBezTo>
                    <a:pt x="19550" y="58536"/>
                    <a:pt x="19346" y="58600"/>
                    <a:pt x="19215" y="58600"/>
                  </a:cubicBezTo>
                  <a:cubicBezTo>
                    <a:pt x="19090" y="58600"/>
                    <a:pt x="19033" y="58541"/>
                    <a:pt x="19166" y="58347"/>
                  </a:cubicBezTo>
                  <a:cubicBezTo>
                    <a:pt x="19543" y="57803"/>
                    <a:pt x="20296" y="57384"/>
                    <a:pt x="20840" y="57070"/>
                  </a:cubicBezTo>
                  <a:cubicBezTo>
                    <a:pt x="21259" y="56819"/>
                    <a:pt x="21719" y="56694"/>
                    <a:pt x="22179" y="56589"/>
                  </a:cubicBezTo>
                  <a:cubicBezTo>
                    <a:pt x="22430" y="56539"/>
                    <a:pt x="22766" y="56484"/>
                    <a:pt x="23100" y="56484"/>
                  </a:cubicBezTo>
                  <a:close/>
                  <a:moveTo>
                    <a:pt x="6789" y="0"/>
                  </a:moveTo>
                  <a:cubicBezTo>
                    <a:pt x="6458" y="0"/>
                    <a:pt x="6136" y="64"/>
                    <a:pt x="5859" y="221"/>
                  </a:cubicBezTo>
                  <a:cubicBezTo>
                    <a:pt x="4457" y="1058"/>
                    <a:pt x="5880" y="2836"/>
                    <a:pt x="6696" y="3464"/>
                  </a:cubicBezTo>
                  <a:cubicBezTo>
                    <a:pt x="6926" y="3652"/>
                    <a:pt x="7177" y="3778"/>
                    <a:pt x="7407" y="3903"/>
                  </a:cubicBezTo>
                  <a:cubicBezTo>
                    <a:pt x="6717" y="3903"/>
                    <a:pt x="6068" y="3987"/>
                    <a:pt x="5440" y="4322"/>
                  </a:cubicBezTo>
                  <a:cubicBezTo>
                    <a:pt x="4520" y="4824"/>
                    <a:pt x="5231" y="5514"/>
                    <a:pt x="5817" y="5891"/>
                  </a:cubicBezTo>
                  <a:cubicBezTo>
                    <a:pt x="6089" y="6100"/>
                    <a:pt x="6403" y="6247"/>
                    <a:pt x="6759" y="6372"/>
                  </a:cubicBezTo>
                  <a:cubicBezTo>
                    <a:pt x="5984" y="6477"/>
                    <a:pt x="5210" y="6603"/>
                    <a:pt x="4499" y="6916"/>
                  </a:cubicBezTo>
                  <a:cubicBezTo>
                    <a:pt x="4164" y="7084"/>
                    <a:pt x="3474" y="7356"/>
                    <a:pt x="3327" y="7732"/>
                  </a:cubicBezTo>
                  <a:cubicBezTo>
                    <a:pt x="3118" y="8235"/>
                    <a:pt x="3369" y="8548"/>
                    <a:pt x="3829" y="8758"/>
                  </a:cubicBezTo>
                  <a:cubicBezTo>
                    <a:pt x="4618" y="9144"/>
                    <a:pt x="5509" y="9211"/>
                    <a:pt x="6385" y="9211"/>
                  </a:cubicBezTo>
                  <a:cubicBezTo>
                    <a:pt x="6695" y="9211"/>
                    <a:pt x="7002" y="9202"/>
                    <a:pt x="7303" y="9197"/>
                  </a:cubicBezTo>
                  <a:cubicBezTo>
                    <a:pt x="7930" y="9197"/>
                    <a:pt x="8558" y="9176"/>
                    <a:pt x="9186" y="9092"/>
                  </a:cubicBezTo>
                  <a:cubicBezTo>
                    <a:pt x="9583" y="9030"/>
                    <a:pt x="10023" y="9009"/>
                    <a:pt x="10441" y="8925"/>
                  </a:cubicBezTo>
                  <a:lnTo>
                    <a:pt x="10441" y="8925"/>
                  </a:lnTo>
                  <a:cubicBezTo>
                    <a:pt x="10106" y="9134"/>
                    <a:pt x="9751" y="9343"/>
                    <a:pt x="9416" y="9532"/>
                  </a:cubicBezTo>
                  <a:cubicBezTo>
                    <a:pt x="9269" y="9636"/>
                    <a:pt x="9102" y="9741"/>
                    <a:pt x="8914" y="9846"/>
                  </a:cubicBezTo>
                  <a:cubicBezTo>
                    <a:pt x="8883" y="9706"/>
                    <a:pt x="8760" y="9590"/>
                    <a:pt x="8605" y="9590"/>
                  </a:cubicBezTo>
                  <a:cubicBezTo>
                    <a:pt x="8550" y="9590"/>
                    <a:pt x="8492" y="9604"/>
                    <a:pt x="8432" y="9636"/>
                  </a:cubicBezTo>
                  <a:cubicBezTo>
                    <a:pt x="7867" y="9908"/>
                    <a:pt x="7386" y="10222"/>
                    <a:pt x="6863" y="10536"/>
                  </a:cubicBezTo>
                  <a:cubicBezTo>
                    <a:pt x="6466" y="10766"/>
                    <a:pt x="6131" y="10850"/>
                    <a:pt x="5838" y="11227"/>
                  </a:cubicBezTo>
                  <a:cubicBezTo>
                    <a:pt x="5671" y="11478"/>
                    <a:pt x="5838" y="11812"/>
                    <a:pt x="6089" y="11896"/>
                  </a:cubicBezTo>
                  <a:cubicBezTo>
                    <a:pt x="6230" y="11927"/>
                    <a:pt x="6373" y="11942"/>
                    <a:pt x="6516" y="11942"/>
                  </a:cubicBezTo>
                  <a:cubicBezTo>
                    <a:pt x="7526" y="11942"/>
                    <a:pt x="8581" y="11232"/>
                    <a:pt x="9332" y="10683"/>
                  </a:cubicBezTo>
                  <a:cubicBezTo>
                    <a:pt x="10002" y="10180"/>
                    <a:pt x="10776" y="9846"/>
                    <a:pt x="11487" y="9406"/>
                  </a:cubicBezTo>
                  <a:lnTo>
                    <a:pt x="11487" y="9406"/>
                  </a:lnTo>
                  <a:cubicBezTo>
                    <a:pt x="11383" y="9616"/>
                    <a:pt x="11278" y="9825"/>
                    <a:pt x="11194" y="10055"/>
                  </a:cubicBezTo>
                  <a:cubicBezTo>
                    <a:pt x="11173" y="10055"/>
                    <a:pt x="11111" y="10076"/>
                    <a:pt x="11090" y="10076"/>
                  </a:cubicBezTo>
                  <a:cubicBezTo>
                    <a:pt x="10797" y="10160"/>
                    <a:pt x="10629" y="10432"/>
                    <a:pt x="10316" y="10473"/>
                  </a:cubicBezTo>
                  <a:cubicBezTo>
                    <a:pt x="9925" y="10494"/>
                    <a:pt x="9918" y="11081"/>
                    <a:pt x="10296" y="11081"/>
                  </a:cubicBezTo>
                  <a:cubicBezTo>
                    <a:pt x="10302" y="11081"/>
                    <a:pt x="10309" y="11081"/>
                    <a:pt x="10316" y="11080"/>
                  </a:cubicBezTo>
                  <a:cubicBezTo>
                    <a:pt x="10546" y="11059"/>
                    <a:pt x="10692" y="10976"/>
                    <a:pt x="10880" y="10892"/>
                  </a:cubicBezTo>
                  <a:lnTo>
                    <a:pt x="10880" y="10892"/>
                  </a:lnTo>
                  <a:cubicBezTo>
                    <a:pt x="10692" y="11394"/>
                    <a:pt x="10525" y="11896"/>
                    <a:pt x="10378" y="12419"/>
                  </a:cubicBezTo>
                  <a:cubicBezTo>
                    <a:pt x="9583" y="15265"/>
                    <a:pt x="10462" y="18382"/>
                    <a:pt x="12282" y="20642"/>
                  </a:cubicBezTo>
                  <a:cubicBezTo>
                    <a:pt x="13768" y="22567"/>
                    <a:pt x="15777" y="23864"/>
                    <a:pt x="18036" y="24701"/>
                  </a:cubicBezTo>
                  <a:cubicBezTo>
                    <a:pt x="17953" y="24681"/>
                    <a:pt x="17890" y="24681"/>
                    <a:pt x="17827" y="24660"/>
                  </a:cubicBezTo>
                  <a:cubicBezTo>
                    <a:pt x="17367" y="24513"/>
                    <a:pt x="16948" y="24346"/>
                    <a:pt x="16530" y="24157"/>
                  </a:cubicBezTo>
                  <a:cubicBezTo>
                    <a:pt x="15651" y="23781"/>
                    <a:pt x="14730" y="23613"/>
                    <a:pt x="13873" y="23153"/>
                  </a:cubicBezTo>
                  <a:cubicBezTo>
                    <a:pt x="12952" y="22714"/>
                    <a:pt x="12094" y="22212"/>
                    <a:pt x="11236" y="21688"/>
                  </a:cubicBezTo>
                  <a:cubicBezTo>
                    <a:pt x="10420" y="21228"/>
                    <a:pt x="9667" y="20705"/>
                    <a:pt x="8872" y="20182"/>
                  </a:cubicBezTo>
                  <a:cubicBezTo>
                    <a:pt x="8056" y="19638"/>
                    <a:pt x="7219" y="19073"/>
                    <a:pt x="6528" y="18382"/>
                  </a:cubicBezTo>
                  <a:cubicBezTo>
                    <a:pt x="5838" y="17692"/>
                    <a:pt x="5147" y="17022"/>
                    <a:pt x="4520" y="16290"/>
                  </a:cubicBezTo>
                  <a:cubicBezTo>
                    <a:pt x="4248" y="15934"/>
                    <a:pt x="3997" y="15600"/>
                    <a:pt x="3683" y="15286"/>
                  </a:cubicBezTo>
                  <a:cubicBezTo>
                    <a:pt x="3327" y="14951"/>
                    <a:pt x="2950" y="14512"/>
                    <a:pt x="2909" y="14009"/>
                  </a:cubicBezTo>
                  <a:cubicBezTo>
                    <a:pt x="2950" y="13926"/>
                    <a:pt x="3013" y="13842"/>
                    <a:pt x="3055" y="13737"/>
                  </a:cubicBezTo>
                  <a:cubicBezTo>
                    <a:pt x="3202" y="13507"/>
                    <a:pt x="3348" y="13277"/>
                    <a:pt x="3515" y="13047"/>
                  </a:cubicBezTo>
                  <a:cubicBezTo>
                    <a:pt x="3641" y="12838"/>
                    <a:pt x="3766" y="12566"/>
                    <a:pt x="3808" y="12315"/>
                  </a:cubicBezTo>
                  <a:cubicBezTo>
                    <a:pt x="3808" y="12231"/>
                    <a:pt x="3913" y="11959"/>
                    <a:pt x="3871" y="11959"/>
                  </a:cubicBezTo>
                  <a:cubicBezTo>
                    <a:pt x="4200" y="11794"/>
                    <a:pt x="4084" y="11205"/>
                    <a:pt x="3683" y="11205"/>
                  </a:cubicBezTo>
                  <a:cubicBezTo>
                    <a:pt x="3676" y="11205"/>
                    <a:pt x="3669" y="11205"/>
                    <a:pt x="3662" y="11206"/>
                  </a:cubicBezTo>
                  <a:cubicBezTo>
                    <a:pt x="3411" y="11227"/>
                    <a:pt x="3243" y="11373"/>
                    <a:pt x="3097" y="11582"/>
                  </a:cubicBezTo>
                  <a:cubicBezTo>
                    <a:pt x="3013" y="11687"/>
                    <a:pt x="2950" y="11833"/>
                    <a:pt x="2930" y="11938"/>
                  </a:cubicBezTo>
                  <a:cubicBezTo>
                    <a:pt x="2930" y="11957"/>
                    <a:pt x="2843" y="12218"/>
                    <a:pt x="2859" y="12218"/>
                  </a:cubicBezTo>
                  <a:cubicBezTo>
                    <a:pt x="2860" y="12218"/>
                    <a:pt x="2863" y="12216"/>
                    <a:pt x="2867" y="12210"/>
                  </a:cubicBezTo>
                  <a:lnTo>
                    <a:pt x="2867" y="12210"/>
                  </a:lnTo>
                  <a:cubicBezTo>
                    <a:pt x="2783" y="12356"/>
                    <a:pt x="2658" y="12545"/>
                    <a:pt x="2511" y="12733"/>
                  </a:cubicBezTo>
                  <a:cubicBezTo>
                    <a:pt x="2365" y="11959"/>
                    <a:pt x="2239" y="11206"/>
                    <a:pt x="2155" y="10432"/>
                  </a:cubicBezTo>
                  <a:cubicBezTo>
                    <a:pt x="2145" y="10201"/>
                    <a:pt x="1972" y="10086"/>
                    <a:pt x="1800" y="10086"/>
                  </a:cubicBezTo>
                  <a:cubicBezTo>
                    <a:pt x="1627" y="10086"/>
                    <a:pt x="1454" y="10201"/>
                    <a:pt x="1444" y="10432"/>
                  </a:cubicBezTo>
                  <a:cubicBezTo>
                    <a:pt x="1381" y="11289"/>
                    <a:pt x="1528" y="12147"/>
                    <a:pt x="1758" y="13005"/>
                  </a:cubicBezTo>
                  <a:cubicBezTo>
                    <a:pt x="1716" y="12942"/>
                    <a:pt x="1653" y="12880"/>
                    <a:pt x="1611" y="12796"/>
                  </a:cubicBezTo>
                  <a:cubicBezTo>
                    <a:pt x="1214" y="12336"/>
                    <a:pt x="900" y="11812"/>
                    <a:pt x="377" y="11436"/>
                  </a:cubicBezTo>
                  <a:cubicBezTo>
                    <a:pt x="339" y="11411"/>
                    <a:pt x="301" y="11400"/>
                    <a:pt x="265" y="11400"/>
                  </a:cubicBezTo>
                  <a:cubicBezTo>
                    <a:pt x="118" y="11400"/>
                    <a:pt x="0" y="11578"/>
                    <a:pt x="84" y="11729"/>
                  </a:cubicBezTo>
                  <a:cubicBezTo>
                    <a:pt x="440" y="12315"/>
                    <a:pt x="774" y="12901"/>
                    <a:pt x="1193" y="13465"/>
                  </a:cubicBezTo>
                  <a:cubicBezTo>
                    <a:pt x="1437" y="13811"/>
                    <a:pt x="1858" y="14472"/>
                    <a:pt x="2361" y="14472"/>
                  </a:cubicBezTo>
                  <a:cubicBezTo>
                    <a:pt x="2376" y="14472"/>
                    <a:pt x="2391" y="14471"/>
                    <a:pt x="2406" y="14470"/>
                  </a:cubicBezTo>
                  <a:lnTo>
                    <a:pt x="2448" y="14470"/>
                  </a:lnTo>
                  <a:cubicBezTo>
                    <a:pt x="2595" y="14993"/>
                    <a:pt x="2971" y="15453"/>
                    <a:pt x="3327" y="15830"/>
                  </a:cubicBezTo>
                  <a:cubicBezTo>
                    <a:pt x="3662" y="16206"/>
                    <a:pt x="3955" y="16688"/>
                    <a:pt x="4290" y="17064"/>
                  </a:cubicBezTo>
                  <a:cubicBezTo>
                    <a:pt x="4666" y="17483"/>
                    <a:pt x="5022" y="17880"/>
                    <a:pt x="5399" y="18299"/>
                  </a:cubicBezTo>
                  <a:cubicBezTo>
                    <a:pt x="6863" y="19847"/>
                    <a:pt x="8663" y="21019"/>
                    <a:pt x="10441" y="22149"/>
                  </a:cubicBezTo>
                  <a:cubicBezTo>
                    <a:pt x="11362" y="22714"/>
                    <a:pt x="12303" y="23237"/>
                    <a:pt x="13245" y="23739"/>
                  </a:cubicBezTo>
                  <a:cubicBezTo>
                    <a:pt x="14166" y="24220"/>
                    <a:pt x="15107" y="24492"/>
                    <a:pt x="16070" y="24848"/>
                  </a:cubicBezTo>
                  <a:cubicBezTo>
                    <a:pt x="17032" y="25204"/>
                    <a:pt x="17869" y="25580"/>
                    <a:pt x="18936" y="25622"/>
                  </a:cubicBezTo>
                  <a:cubicBezTo>
                    <a:pt x="19334" y="25643"/>
                    <a:pt x="19940" y="25685"/>
                    <a:pt x="20296" y="25831"/>
                  </a:cubicBezTo>
                  <a:cubicBezTo>
                    <a:pt x="20547" y="25936"/>
                    <a:pt x="20777" y="26020"/>
                    <a:pt x="21008" y="26061"/>
                  </a:cubicBezTo>
                  <a:cubicBezTo>
                    <a:pt x="21008" y="26103"/>
                    <a:pt x="21008" y="26124"/>
                    <a:pt x="20987" y="26124"/>
                  </a:cubicBezTo>
                  <a:cubicBezTo>
                    <a:pt x="20819" y="26752"/>
                    <a:pt x="20694" y="27380"/>
                    <a:pt x="20568" y="27986"/>
                  </a:cubicBezTo>
                  <a:cubicBezTo>
                    <a:pt x="20254" y="29367"/>
                    <a:pt x="20045" y="30748"/>
                    <a:pt x="19752" y="32108"/>
                  </a:cubicBezTo>
                  <a:cubicBezTo>
                    <a:pt x="19187" y="34745"/>
                    <a:pt x="18685" y="37569"/>
                    <a:pt x="19355" y="40248"/>
                  </a:cubicBezTo>
                  <a:cubicBezTo>
                    <a:pt x="19402" y="40437"/>
                    <a:pt x="19583" y="40526"/>
                    <a:pt x="19758" y="40526"/>
                  </a:cubicBezTo>
                  <a:cubicBezTo>
                    <a:pt x="19892" y="40526"/>
                    <a:pt x="20023" y="40473"/>
                    <a:pt x="20087" y="40373"/>
                  </a:cubicBezTo>
                  <a:lnTo>
                    <a:pt x="20484" y="40373"/>
                  </a:lnTo>
                  <a:cubicBezTo>
                    <a:pt x="20338" y="40666"/>
                    <a:pt x="20192" y="40959"/>
                    <a:pt x="20087" y="41273"/>
                  </a:cubicBezTo>
                  <a:cubicBezTo>
                    <a:pt x="19919" y="41754"/>
                    <a:pt x="19919" y="42340"/>
                    <a:pt x="19710" y="42800"/>
                  </a:cubicBezTo>
                  <a:cubicBezTo>
                    <a:pt x="19543" y="43156"/>
                    <a:pt x="19396" y="43700"/>
                    <a:pt x="19334" y="44056"/>
                  </a:cubicBezTo>
                  <a:cubicBezTo>
                    <a:pt x="19292" y="44579"/>
                    <a:pt x="18999" y="45060"/>
                    <a:pt x="18978" y="45583"/>
                  </a:cubicBezTo>
                  <a:cubicBezTo>
                    <a:pt x="18936" y="45772"/>
                    <a:pt x="19103" y="45939"/>
                    <a:pt x="19292" y="46002"/>
                  </a:cubicBezTo>
                  <a:cubicBezTo>
                    <a:pt x="19555" y="46069"/>
                    <a:pt x="19819" y="46091"/>
                    <a:pt x="20083" y="46091"/>
                  </a:cubicBezTo>
                  <a:cubicBezTo>
                    <a:pt x="20551" y="46091"/>
                    <a:pt x="21020" y="46023"/>
                    <a:pt x="21489" y="46023"/>
                  </a:cubicBezTo>
                  <a:cubicBezTo>
                    <a:pt x="22137" y="46023"/>
                    <a:pt x="22786" y="46085"/>
                    <a:pt x="23435" y="46127"/>
                  </a:cubicBezTo>
                  <a:cubicBezTo>
                    <a:pt x="23435" y="47906"/>
                    <a:pt x="23414" y="49684"/>
                    <a:pt x="23539" y="51463"/>
                  </a:cubicBezTo>
                  <a:cubicBezTo>
                    <a:pt x="23602" y="52321"/>
                    <a:pt x="23623" y="53199"/>
                    <a:pt x="23728" y="54057"/>
                  </a:cubicBezTo>
                  <a:cubicBezTo>
                    <a:pt x="23811" y="54664"/>
                    <a:pt x="23832" y="55396"/>
                    <a:pt x="24021" y="56024"/>
                  </a:cubicBezTo>
                  <a:cubicBezTo>
                    <a:pt x="23761" y="55929"/>
                    <a:pt x="23476" y="55895"/>
                    <a:pt x="23192" y="55895"/>
                  </a:cubicBezTo>
                  <a:cubicBezTo>
                    <a:pt x="23041" y="55895"/>
                    <a:pt x="22890" y="55905"/>
                    <a:pt x="22744" y="55919"/>
                  </a:cubicBezTo>
                  <a:cubicBezTo>
                    <a:pt x="22033" y="55940"/>
                    <a:pt x="21280" y="56129"/>
                    <a:pt x="20610" y="56443"/>
                  </a:cubicBezTo>
                  <a:cubicBezTo>
                    <a:pt x="19857" y="56819"/>
                    <a:pt x="18601" y="57405"/>
                    <a:pt x="18350" y="58284"/>
                  </a:cubicBezTo>
                  <a:cubicBezTo>
                    <a:pt x="18204" y="58702"/>
                    <a:pt x="18392" y="59184"/>
                    <a:pt x="18831" y="59309"/>
                  </a:cubicBezTo>
                  <a:cubicBezTo>
                    <a:pt x="18976" y="59350"/>
                    <a:pt x="19121" y="59367"/>
                    <a:pt x="19266" y="59367"/>
                  </a:cubicBezTo>
                  <a:cubicBezTo>
                    <a:pt x="19795" y="59367"/>
                    <a:pt x="20322" y="59138"/>
                    <a:pt x="20798" y="58974"/>
                  </a:cubicBezTo>
                  <a:cubicBezTo>
                    <a:pt x="21656" y="58660"/>
                    <a:pt x="22556" y="58430"/>
                    <a:pt x="23414" y="58075"/>
                  </a:cubicBezTo>
                  <a:cubicBezTo>
                    <a:pt x="23937" y="57865"/>
                    <a:pt x="24732" y="57405"/>
                    <a:pt x="24648" y="56756"/>
                  </a:cubicBezTo>
                  <a:cubicBezTo>
                    <a:pt x="24648" y="56715"/>
                    <a:pt x="24648" y="56715"/>
                    <a:pt x="24627" y="56694"/>
                  </a:cubicBezTo>
                  <a:cubicBezTo>
                    <a:pt x="24669" y="56673"/>
                    <a:pt x="24732" y="56610"/>
                    <a:pt x="24753" y="56547"/>
                  </a:cubicBezTo>
                  <a:cubicBezTo>
                    <a:pt x="24941" y="55815"/>
                    <a:pt x="24648" y="54936"/>
                    <a:pt x="24565" y="54204"/>
                  </a:cubicBezTo>
                  <a:cubicBezTo>
                    <a:pt x="24439" y="53304"/>
                    <a:pt x="24418" y="52383"/>
                    <a:pt x="24334" y="51463"/>
                  </a:cubicBezTo>
                  <a:cubicBezTo>
                    <a:pt x="24167" y="49705"/>
                    <a:pt x="24167" y="47968"/>
                    <a:pt x="24167" y="46190"/>
                  </a:cubicBezTo>
                  <a:cubicBezTo>
                    <a:pt x="24313" y="46190"/>
                    <a:pt x="24439" y="46211"/>
                    <a:pt x="24544" y="46211"/>
                  </a:cubicBezTo>
                  <a:cubicBezTo>
                    <a:pt x="25138" y="46247"/>
                    <a:pt x="25732" y="46265"/>
                    <a:pt x="26325" y="46265"/>
                  </a:cubicBezTo>
                  <a:cubicBezTo>
                    <a:pt x="27822" y="46265"/>
                    <a:pt x="29316" y="46146"/>
                    <a:pt x="30800" y="45876"/>
                  </a:cubicBezTo>
                  <a:cubicBezTo>
                    <a:pt x="31783" y="45688"/>
                    <a:pt x="32620" y="45269"/>
                    <a:pt x="33478" y="44746"/>
                  </a:cubicBezTo>
                  <a:cubicBezTo>
                    <a:pt x="34252" y="44307"/>
                    <a:pt x="35005" y="43888"/>
                    <a:pt x="35759" y="43428"/>
                  </a:cubicBezTo>
                  <a:cubicBezTo>
                    <a:pt x="35759" y="43470"/>
                    <a:pt x="35780" y="43470"/>
                    <a:pt x="35780" y="43491"/>
                  </a:cubicBezTo>
                  <a:cubicBezTo>
                    <a:pt x="36449" y="44160"/>
                    <a:pt x="37014" y="44872"/>
                    <a:pt x="37705" y="45520"/>
                  </a:cubicBezTo>
                  <a:cubicBezTo>
                    <a:pt x="38458" y="46253"/>
                    <a:pt x="39232" y="46943"/>
                    <a:pt x="40048" y="47613"/>
                  </a:cubicBezTo>
                  <a:cubicBezTo>
                    <a:pt x="40864" y="48303"/>
                    <a:pt x="41617" y="49057"/>
                    <a:pt x="42412" y="49768"/>
                  </a:cubicBezTo>
                  <a:cubicBezTo>
                    <a:pt x="43040" y="50333"/>
                    <a:pt x="43814" y="50793"/>
                    <a:pt x="44233" y="51546"/>
                  </a:cubicBezTo>
                  <a:cubicBezTo>
                    <a:pt x="44308" y="51690"/>
                    <a:pt x="44422" y="51749"/>
                    <a:pt x="44539" y="51749"/>
                  </a:cubicBezTo>
                  <a:cubicBezTo>
                    <a:pt x="44745" y="51749"/>
                    <a:pt x="44959" y="51564"/>
                    <a:pt x="44986" y="51337"/>
                  </a:cubicBezTo>
                  <a:cubicBezTo>
                    <a:pt x="45028" y="51149"/>
                    <a:pt x="45028" y="51002"/>
                    <a:pt x="45028" y="50814"/>
                  </a:cubicBezTo>
                  <a:cubicBezTo>
                    <a:pt x="45073" y="50905"/>
                    <a:pt x="45162" y="50973"/>
                    <a:pt x="45263" y="50973"/>
                  </a:cubicBezTo>
                  <a:cubicBezTo>
                    <a:pt x="45302" y="50973"/>
                    <a:pt x="45343" y="50963"/>
                    <a:pt x="45384" y="50940"/>
                  </a:cubicBezTo>
                  <a:cubicBezTo>
                    <a:pt x="46513" y="50542"/>
                    <a:pt x="47036" y="49140"/>
                    <a:pt x="47183" y="48031"/>
                  </a:cubicBezTo>
                  <a:cubicBezTo>
                    <a:pt x="47288" y="47278"/>
                    <a:pt x="47371" y="46211"/>
                    <a:pt x="46764" y="45625"/>
                  </a:cubicBezTo>
                  <a:cubicBezTo>
                    <a:pt x="46584" y="45454"/>
                    <a:pt x="46390" y="45383"/>
                    <a:pt x="46192" y="45383"/>
                  </a:cubicBezTo>
                  <a:cubicBezTo>
                    <a:pt x="45470" y="45383"/>
                    <a:pt x="44705" y="46330"/>
                    <a:pt x="44442" y="46839"/>
                  </a:cubicBezTo>
                  <a:cubicBezTo>
                    <a:pt x="44191" y="47383"/>
                    <a:pt x="44044" y="48010"/>
                    <a:pt x="44023" y="48617"/>
                  </a:cubicBezTo>
                  <a:cubicBezTo>
                    <a:pt x="44003" y="49140"/>
                    <a:pt x="44107" y="49663"/>
                    <a:pt x="44149" y="50186"/>
                  </a:cubicBezTo>
                  <a:cubicBezTo>
                    <a:pt x="43877" y="49914"/>
                    <a:pt x="43584" y="49705"/>
                    <a:pt x="43270" y="49454"/>
                  </a:cubicBezTo>
                  <a:cubicBezTo>
                    <a:pt x="42454" y="48764"/>
                    <a:pt x="41701" y="48031"/>
                    <a:pt x="40906" y="47341"/>
                  </a:cubicBezTo>
                  <a:cubicBezTo>
                    <a:pt x="40132" y="46629"/>
                    <a:pt x="39316" y="45981"/>
                    <a:pt x="38542" y="45269"/>
                  </a:cubicBezTo>
                  <a:cubicBezTo>
                    <a:pt x="37767" y="44558"/>
                    <a:pt x="37119" y="43784"/>
                    <a:pt x="36386" y="43051"/>
                  </a:cubicBezTo>
                  <a:cubicBezTo>
                    <a:pt x="36993" y="42675"/>
                    <a:pt x="37537" y="42319"/>
                    <a:pt x="38018" y="41712"/>
                  </a:cubicBezTo>
                  <a:cubicBezTo>
                    <a:pt x="38144" y="41524"/>
                    <a:pt x="38437" y="41398"/>
                    <a:pt x="38583" y="41231"/>
                  </a:cubicBezTo>
                  <a:cubicBezTo>
                    <a:pt x="38751" y="41085"/>
                    <a:pt x="38855" y="40896"/>
                    <a:pt x="38897" y="40708"/>
                  </a:cubicBezTo>
                  <a:cubicBezTo>
                    <a:pt x="39274" y="40394"/>
                    <a:pt x="39588" y="40038"/>
                    <a:pt x="40006" y="39808"/>
                  </a:cubicBezTo>
                  <a:cubicBezTo>
                    <a:pt x="40236" y="39662"/>
                    <a:pt x="40341" y="39243"/>
                    <a:pt x="40111" y="39076"/>
                  </a:cubicBezTo>
                  <a:cubicBezTo>
                    <a:pt x="39839" y="38867"/>
                    <a:pt x="39588" y="38720"/>
                    <a:pt x="39378" y="38448"/>
                  </a:cubicBezTo>
                  <a:cubicBezTo>
                    <a:pt x="39169" y="38176"/>
                    <a:pt x="38897" y="37988"/>
                    <a:pt x="38688" y="37716"/>
                  </a:cubicBezTo>
                  <a:cubicBezTo>
                    <a:pt x="38479" y="37423"/>
                    <a:pt x="38290" y="37109"/>
                    <a:pt x="38018" y="36879"/>
                  </a:cubicBezTo>
                  <a:cubicBezTo>
                    <a:pt x="37746" y="36628"/>
                    <a:pt x="37453" y="36419"/>
                    <a:pt x="37307" y="36147"/>
                  </a:cubicBezTo>
                  <a:cubicBezTo>
                    <a:pt x="37663" y="35728"/>
                    <a:pt x="37830" y="34933"/>
                    <a:pt x="37516" y="34494"/>
                  </a:cubicBezTo>
                  <a:cubicBezTo>
                    <a:pt x="37443" y="34384"/>
                    <a:pt x="37341" y="34331"/>
                    <a:pt x="37236" y="34331"/>
                  </a:cubicBezTo>
                  <a:cubicBezTo>
                    <a:pt x="37161" y="34331"/>
                    <a:pt x="37084" y="34358"/>
                    <a:pt x="37014" y="34410"/>
                  </a:cubicBezTo>
                  <a:cubicBezTo>
                    <a:pt x="36909" y="33678"/>
                    <a:pt x="36575" y="32945"/>
                    <a:pt x="36177" y="32339"/>
                  </a:cubicBezTo>
                  <a:cubicBezTo>
                    <a:pt x="35570" y="31397"/>
                    <a:pt x="35110" y="30351"/>
                    <a:pt x="34524" y="29388"/>
                  </a:cubicBezTo>
                  <a:cubicBezTo>
                    <a:pt x="33959" y="28447"/>
                    <a:pt x="33373" y="27484"/>
                    <a:pt x="32808" y="26543"/>
                  </a:cubicBezTo>
                  <a:cubicBezTo>
                    <a:pt x="32536" y="26124"/>
                    <a:pt x="32285" y="25706"/>
                    <a:pt x="31971" y="25329"/>
                  </a:cubicBezTo>
                  <a:cubicBezTo>
                    <a:pt x="31804" y="25162"/>
                    <a:pt x="31679" y="24953"/>
                    <a:pt x="31553" y="24764"/>
                  </a:cubicBezTo>
                  <a:cubicBezTo>
                    <a:pt x="31587" y="24760"/>
                    <a:pt x="31621" y="24758"/>
                    <a:pt x="31655" y="24758"/>
                  </a:cubicBezTo>
                  <a:cubicBezTo>
                    <a:pt x="32098" y="24758"/>
                    <a:pt x="32630" y="25104"/>
                    <a:pt x="33018" y="25162"/>
                  </a:cubicBezTo>
                  <a:cubicBezTo>
                    <a:pt x="33237" y="25180"/>
                    <a:pt x="33456" y="25189"/>
                    <a:pt x="33673" y="25189"/>
                  </a:cubicBezTo>
                  <a:cubicBezTo>
                    <a:pt x="34221" y="25189"/>
                    <a:pt x="34765" y="25129"/>
                    <a:pt x="35319" y="24994"/>
                  </a:cubicBezTo>
                  <a:cubicBezTo>
                    <a:pt x="36826" y="24681"/>
                    <a:pt x="38311" y="23906"/>
                    <a:pt x="39692" y="23195"/>
                  </a:cubicBezTo>
                  <a:cubicBezTo>
                    <a:pt x="41094" y="22442"/>
                    <a:pt x="42371" y="21458"/>
                    <a:pt x="43626" y="20454"/>
                  </a:cubicBezTo>
                  <a:cubicBezTo>
                    <a:pt x="44254" y="19952"/>
                    <a:pt x="44881" y="19429"/>
                    <a:pt x="45509" y="18885"/>
                  </a:cubicBezTo>
                  <a:cubicBezTo>
                    <a:pt x="45969" y="18508"/>
                    <a:pt x="46451" y="18194"/>
                    <a:pt x="46848" y="17776"/>
                  </a:cubicBezTo>
                  <a:cubicBezTo>
                    <a:pt x="46911" y="17823"/>
                    <a:pt x="46985" y="17846"/>
                    <a:pt x="47063" y="17846"/>
                  </a:cubicBezTo>
                  <a:cubicBezTo>
                    <a:pt x="47089" y="17846"/>
                    <a:pt x="47115" y="17844"/>
                    <a:pt x="47141" y="17838"/>
                  </a:cubicBezTo>
                  <a:cubicBezTo>
                    <a:pt x="47434" y="17776"/>
                    <a:pt x="47581" y="17546"/>
                    <a:pt x="47685" y="17274"/>
                  </a:cubicBezTo>
                  <a:cubicBezTo>
                    <a:pt x="48689" y="17148"/>
                    <a:pt x="49757" y="16416"/>
                    <a:pt x="50091" y="15558"/>
                  </a:cubicBezTo>
                  <a:cubicBezTo>
                    <a:pt x="50179" y="15400"/>
                    <a:pt x="49988" y="15198"/>
                    <a:pt x="49800" y="15198"/>
                  </a:cubicBezTo>
                  <a:cubicBezTo>
                    <a:pt x="49764" y="15198"/>
                    <a:pt x="49728" y="15206"/>
                    <a:pt x="49694" y="15223"/>
                  </a:cubicBezTo>
                  <a:cubicBezTo>
                    <a:pt x="49045" y="15453"/>
                    <a:pt x="48585" y="15997"/>
                    <a:pt x="47957" y="16290"/>
                  </a:cubicBezTo>
                  <a:cubicBezTo>
                    <a:pt x="48104" y="15579"/>
                    <a:pt x="48271" y="14909"/>
                    <a:pt x="48229" y="14177"/>
                  </a:cubicBezTo>
                  <a:cubicBezTo>
                    <a:pt x="48229" y="13957"/>
                    <a:pt x="48072" y="13847"/>
                    <a:pt x="47913" y="13847"/>
                  </a:cubicBezTo>
                  <a:cubicBezTo>
                    <a:pt x="47753" y="13847"/>
                    <a:pt x="47591" y="13957"/>
                    <a:pt x="47581" y="14177"/>
                  </a:cubicBezTo>
                  <a:cubicBezTo>
                    <a:pt x="47539" y="14867"/>
                    <a:pt x="47350" y="15558"/>
                    <a:pt x="47141" y="16206"/>
                  </a:cubicBezTo>
                  <a:cubicBezTo>
                    <a:pt x="47099" y="16269"/>
                    <a:pt x="47099" y="16311"/>
                    <a:pt x="47078" y="16395"/>
                  </a:cubicBezTo>
                  <a:cubicBezTo>
                    <a:pt x="46660" y="16227"/>
                    <a:pt x="46513" y="15683"/>
                    <a:pt x="46492" y="15223"/>
                  </a:cubicBezTo>
                  <a:cubicBezTo>
                    <a:pt x="46472" y="14930"/>
                    <a:pt x="46241" y="14784"/>
                    <a:pt x="46019" y="14784"/>
                  </a:cubicBezTo>
                  <a:cubicBezTo>
                    <a:pt x="45797" y="14784"/>
                    <a:pt x="45582" y="14930"/>
                    <a:pt x="45593" y="15223"/>
                  </a:cubicBezTo>
                  <a:cubicBezTo>
                    <a:pt x="45593" y="16081"/>
                    <a:pt x="45907" y="16876"/>
                    <a:pt x="46660" y="17232"/>
                  </a:cubicBezTo>
                  <a:cubicBezTo>
                    <a:pt x="46137" y="17546"/>
                    <a:pt x="45656" y="17776"/>
                    <a:pt x="45153" y="18152"/>
                  </a:cubicBezTo>
                  <a:cubicBezTo>
                    <a:pt x="44526" y="18613"/>
                    <a:pt x="43940" y="19136"/>
                    <a:pt x="43354" y="19617"/>
                  </a:cubicBezTo>
                  <a:cubicBezTo>
                    <a:pt x="42036" y="20663"/>
                    <a:pt x="40676" y="21647"/>
                    <a:pt x="39211" y="22442"/>
                  </a:cubicBezTo>
                  <a:cubicBezTo>
                    <a:pt x="37809" y="23216"/>
                    <a:pt x="36261" y="23906"/>
                    <a:pt x="34671" y="24241"/>
                  </a:cubicBezTo>
                  <a:cubicBezTo>
                    <a:pt x="34315" y="24314"/>
                    <a:pt x="33959" y="24351"/>
                    <a:pt x="33609" y="24351"/>
                  </a:cubicBezTo>
                  <a:cubicBezTo>
                    <a:pt x="33258" y="24351"/>
                    <a:pt x="32913" y="24314"/>
                    <a:pt x="32578" y="24241"/>
                  </a:cubicBezTo>
                  <a:cubicBezTo>
                    <a:pt x="33541" y="23781"/>
                    <a:pt x="34482" y="23237"/>
                    <a:pt x="35257" y="22609"/>
                  </a:cubicBezTo>
                  <a:cubicBezTo>
                    <a:pt x="36052" y="22023"/>
                    <a:pt x="36763" y="21123"/>
                    <a:pt x="37244" y="20287"/>
                  </a:cubicBezTo>
                  <a:cubicBezTo>
                    <a:pt x="37516" y="19847"/>
                    <a:pt x="37705" y="19366"/>
                    <a:pt x="37914" y="18906"/>
                  </a:cubicBezTo>
                  <a:cubicBezTo>
                    <a:pt x="38123" y="18382"/>
                    <a:pt x="38437" y="17901"/>
                    <a:pt x="38688" y="17399"/>
                  </a:cubicBezTo>
                  <a:cubicBezTo>
                    <a:pt x="39378" y="16123"/>
                    <a:pt x="39588" y="14721"/>
                    <a:pt x="39420" y="13298"/>
                  </a:cubicBezTo>
                  <a:cubicBezTo>
                    <a:pt x="39525" y="13256"/>
                    <a:pt x="39609" y="13152"/>
                    <a:pt x="39609" y="12984"/>
                  </a:cubicBezTo>
                  <a:cubicBezTo>
                    <a:pt x="39609" y="12545"/>
                    <a:pt x="39420" y="12147"/>
                    <a:pt x="39169" y="11833"/>
                  </a:cubicBezTo>
                  <a:cubicBezTo>
                    <a:pt x="39086" y="11540"/>
                    <a:pt x="39002" y="11289"/>
                    <a:pt x="38897" y="10996"/>
                  </a:cubicBezTo>
                  <a:lnTo>
                    <a:pt x="38814" y="10766"/>
                  </a:lnTo>
                  <a:lnTo>
                    <a:pt x="38814" y="10766"/>
                  </a:lnTo>
                  <a:cubicBezTo>
                    <a:pt x="39839" y="11331"/>
                    <a:pt x="40948" y="11792"/>
                    <a:pt x="42036" y="12043"/>
                  </a:cubicBezTo>
                  <a:cubicBezTo>
                    <a:pt x="42935" y="12252"/>
                    <a:pt x="43835" y="12440"/>
                    <a:pt x="44756" y="12482"/>
                  </a:cubicBezTo>
                  <a:cubicBezTo>
                    <a:pt x="44965" y="12503"/>
                    <a:pt x="45200" y="12522"/>
                    <a:pt x="45439" y="12522"/>
                  </a:cubicBezTo>
                  <a:cubicBezTo>
                    <a:pt x="45918" y="12522"/>
                    <a:pt x="46416" y="12447"/>
                    <a:pt x="46764" y="12168"/>
                  </a:cubicBezTo>
                  <a:cubicBezTo>
                    <a:pt x="47664" y="11499"/>
                    <a:pt x="46492" y="10683"/>
                    <a:pt x="45886" y="10390"/>
                  </a:cubicBezTo>
                  <a:cubicBezTo>
                    <a:pt x="45363" y="10139"/>
                    <a:pt x="44840" y="9867"/>
                    <a:pt x="44337" y="9616"/>
                  </a:cubicBezTo>
                  <a:cubicBezTo>
                    <a:pt x="44254" y="9595"/>
                    <a:pt x="44191" y="9532"/>
                    <a:pt x="44128" y="9511"/>
                  </a:cubicBezTo>
                  <a:lnTo>
                    <a:pt x="44442" y="9511"/>
                  </a:lnTo>
                  <a:cubicBezTo>
                    <a:pt x="45174" y="9490"/>
                    <a:pt x="46346" y="9448"/>
                    <a:pt x="46430" y="8507"/>
                  </a:cubicBezTo>
                  <a:cubicBezTo>
                    <a:pt x="46492" y="7983"/>
                    <a:pt x="45969" y="7628"/>
                    <a:pt x="45572" y="7439"/>
                  </a:cubicBezTo>
                  <a:cubicBezTo>
                    <a:pt x="45363" y="7335"/>
                    <a:pt x="45132" y="7251"/>
                    <a:pt x="44860" y="7209"/>
                  </a:cubicBezTo>
                  <a:cubicBezTo>
                    <a:pt x="44463" y="7126"/>
                    <a:pt x="44086" y="6979"/>
                    <a:pt x="43668" y="6895"/>
                  </a:cubicBezTo>
                  <a:cubicBezTo>
                    <a:pt x="43207" y="6812"/>
                    <a:pt x="42768" y="6770"/>
                    <a:pt x="42350" y="6728"/>
                  </a:cubicBezTo>
                  <a:cubicBezTo>
                    <a:pt x="42538" y="6665"/>
                    <a:pt x="42726" y="6519"/>
                    <a:pt x="42935" y="6414"/>
                  </a:cubicBezTo>
                  <a:cubicBezTo>
                    <a:pt x="43605" y="6058"/>
                    <a:pt x="44316" y="5766"/>
                    <a:pt x="44986" y="5410"/>
                  </a:cubicBezTo>
                  <a:cubicBezTo>
                    <a:pt x="45467" y="5138"/>
                    <a:pt x="45907" y="4803"/>
                    <a:pt x="46116" y="4301"/>
                  </a:cubicBezTo>
                  <a:cubicBezTo>
                    <a:pt x="46346" y="3757"/>
                    <a:pt x="45823" y="3317"/>
                    <a:pt x="45363" y="3150"/>
                  </a:cubicBezTo>
                  <a:cubicBezTo>
                    <a:pt x="45083" y="3070"/>
                    <a:pt x="44779" y="3043"/>
                    <a:pt x="44474" y="3043"/>
                  </a:cubicBezTo>
                  <a:cubicBezTo>
                    <a:pt x="44141" y="3043"/>
                    <a:pt x="43806" y="3075"/>
                    <a:pt x="43500" y="3108"/>
                  </a:cubicBezTo>
                  <a:cubicBezTo>
                    <a:pt x="42580" y="3150"/>
                    <a:pt x="41701" y="3317"/>
                    <a:pt x="40843" y="3631"/>
                  </a:cubicBezTo>
                  <a:cubicBezTo>
                    <a:pt x="39274" y="4196"/>
                    <a:pt x="37705" y="5075"/>
                    <a:pt x="36805" y="6498"/>
                  </a:cubicBezTo>
                  <a:cubicBezTo>
                    <a:pt x="36604" y="6828"/>
                    <a:pt x="36886" y="7129"/>
                    <a:pt x="37171" y="7129"/>
                  </a:cubicBezTo>
                  <a:cubicBezTo>
                    <a:pt x="37301" y="7129"/>
                    <a:pt x="37431" y="7067"/>
                    <a:pt x="37516" y="6916"/>
                  </a:cubicBezTo>
                  <a:cubicBezTo>
                    <a:pt x="38270" y="5703"/>
                    <a:pt x="39588" y="5033"/>
                    <a:pt x="40864" y="4489"/>
                  </a:cubicBezTo>
                  <a:cubicBezTo>
                    <a:pt x="41850" y="4074"/>
                    <a:pt x="42992" y="3902"/>
                    <a:pt x="44092" y="3902"/>
                  </a:cubicBezTo>
                  <a:cubicBezTo>
                    <a:pt x="44323" y="3902"/>
                    <a:pt x="44552" y="3910"/>
                    <a:pt x="44777" y="3924"/>
                  </a:cubicBezTo>
                  <a:cubicBezTo>
                    <a:pt x="44860" y="3924"/>
                    <a:pt x="45258" y="3945"/>
                    <a:pt x="45279" y="4029"/>
                  </a:cubicBezTo>
                  <a:cubicBezTo>
                    <a:pt x="45342" y="4134"/>
                    <a:pt x="44923" y="4385"/>
                    <a:pt x="44860" y="4447"/>
                  </a:cubicBezTo>
                  <a:cubicBezTo>
                    <a:pt x="44442" y="4698"/>
                    <a:pt x="44003" y="4866"/>
                    <a:pt x="43563" y="5075"/>
                  </a:cubicBezTo>
                  <a:cubicBezTo>
                    <a:pt x="42977" y="5347"/>
                    <a:pt x="42266" y="5870"/>
                    <a:pt x="41638" y="5912"/>
                  </a:cubicBezTo>
                  <a:cubicBezTo>
                    <a:pt x="41052" y="5933"/>
                    <a:pt x="40487" y="6142"/>
                    <a:pt x="40027" y="6498"/>
                  </a:cubicBezTo>
                  <a:cubicBezTo>
                    <a:pt x="39860" y="6644"/>
                    <a:pt x="39839" y="6875"/>
                    <a:pt x="39860" y="7063"/>
                  </a:cubicBezTo>
                  <a:cubicBezTo>
                    <a:pt x="40048" y="7858"/>
                    <a:pt x="41596" y="7795"/>
                    <a:pt x="42203" y="7837"/>
                  </a:cubicBezTo>
                  <a:cubicBezTo>
                    <a:pt x="43166" y="7942"/>
                    <a:pt x="44149" y="8067"/>
                    <a:pt x="44986" y="8444"/>
                  </a:cubicBezTo>
                  <a:cubicBezTo>
                    <a:pt x="44630" y="8507"/>
                    <a:pt x="44233" y="8548"/>
                    <a:pt x="43877" y="8548"/>
                  </a:cubicBezTo>
                  <a:cubicBezTo>
                    <a:pt x="43505" y="8548"/>
                    <a:pt x="43060" y="8490"/>
                    <a:pt x="42632" y="8490"/>
                  </a:cubicBezTo>
                  <a:cubicBezTo>
                    <a:pt x="42338" y="8490"/>
                    <a:pt x="42053" y="8517"/>
                    <a:pt x="41806" y="8611"/>
                  </a:cubicBezTo>
                  <a:cubicBezTo>
                    <a:pt x="41513" y="8716"/>
                    <a:pt x="41303" y="9071"/>
                    <a:pt x="41492" y="9385"/>
                  </a:cubicBezTo>
                  <a:cubicBezTo>
                    <a:pt x="41743" y="9741"/>
                    <a:pt x="42099" y="9867"/>
                    <a:pt x="42517" y="9971"/>
                  </a:cubicBezTo>
                  <a:cubicBezTo>
                    <a:pt x="43166" y="10139"/>
                    <a:pt x="43731" y="10494"/>
                    <a:pt x="44337" y="10808"/>
                  </a:cubicBezTo>
                  <a:cubicBezTo>
                    <a:pt x="44714" y="10996"/>
                    <a:pt x="45070" y="11164"/>
                    <a:pt x="45446" y="11331"/>
                  </a:cubicBezTo>
                  <a:cubicBezTo>
                    <a:pt x="45572" y="11415"/>
                    <a:pt x="45718" y="11478"/>
                    <a:pt x="45865" y="11540"/>
                  </a:cubicBezTo>
                  <a:cubicBezTo>
                    <a:pt x="45802" y="11554"/>
                    <a:pt x="45737" y="11559"/>
                    <a:pt x="45675" y="11559"/>
                  </a:cubicBezTo>
                  <a:cubicBezTo>
                    <a:pt x="45551" y="11559"/>
                    <a:pt x="45439" y="11540"/>
                    <a:pt x="45384" y="11540"/>
                  </a:cubicBezTo>
                  <a:cubicBezTo>
                    <a:pt x="44986" y="11540"/>
                    <a:pt x="44609" y="11520"/>
                    <a:pt x="44233" y="11436"/>
                  </a:cubicBezTo>
                  <a:cubicBezTo>
                    <a:pt x="43459" y="11310"/>
                    <a:pt x="42663" y="11122"/>
                    <a:pt x="41910" y="10871"/>
                  </a:cubicBezTo>
                  <a:cubicBezTo>
                    <a:pt x="40655" y="10432"/>
                    <a:pt x="39420" y="9867"/>
                    <a:pt x="38228" y="9281"/>
                  </a:cubicBezTo>
                  <a:cubicBezTo>
                    <a:pt x="38060" y="8883"/>
                    <a:pt x="37872" y="8507"/>
                    <a:pt x="37725" y="8151"/>
                  </a:cubicBezTo>
                  <a:cubicBezTo>
                    <a:pt x="37516" y="7711"/>
                    <a:pt x="37077" y="7398"/>
                    <a:pt x="36826" y="6979"/>
                  </a:cubicBezTo>
                  <a:cubicBezTo>
                    <a:pt x="36554" y="6498"/>
                    <a:pt x="36282" y="6058"/>
                    <a:pt x="35926" y="5640"/>
                  </a:cubicBezTo>
                  <a:cubicBezTo>
                    <a:pt x="35821" y="5535"/>
                    <a:pt x="35717" y="5473"/>
                    <a:pt x="35612" y="5473"/>
                  </a:cubicBezTo>
                  <a:cubicBezTo>
                    <a:pt x="34880" y="4573"/>
                    <a:pt x="33792" y="3799"/>
                    <a:pt x="32829" y="3338"/>
                  </a:cubicBezTo>
                  <a:cubicBezTo>
                    <a:pt x="31114" y="2439"/>
                    <a:pt x="29293" y="1811"/>
                    <a:pt x="27368" y="1644"/>
                  </a:cubicBezTo>
                  <a:cubicBezTo>
                    <a:pt x="26723" y="1582"/>
                    <a:pt x="26065" y="1554"/>
                    <a:pt x="25402" y="1554"/>
                  </a:cubicBezTo>
                  <a:cubicBezTo>
                    <a:pt x="24024" y="1554"/>
                    <a:pt x="22629" y="1676"/>
                    <a:pt x="21300" y="1874"/>
                  </a:cubicBezTo>
                  <a:cubicBezTo>
                    <a:pt x="20233" y="2020"/>
                    <a:pt x="19229" y="2334"/>
                    <a:pt x="18246" y="2711"/>
                  </a:cubicBezTo>
                  <a:cubicBezTo>
                    <a:pt x="17890" y="2836"/>
                    <a:pt x="17555" y="3004"/>
                    <a:pt x="17220" y="3150"/>
                  </a:cubicBezTo>
                  <a:cubicBezTo>
                    <a:pt x="16823" y="3338"/>
                    <a:pt x="16572" y="3778"/>
                    <a:pt x="16111" y="3862"/>
                  </a:cubicBezTo>
                  <a:cubicBezTo>
                    <a:pt x="16049" y="3862"/>
                    <a:pt x="15986" y="3945"/>
                    <a:pt x="15986" y="4008"/>
                  </a:cubicBezTo>
                  <a:cubicBezTo>
                    <a:pt x="16007" y="4259"/>
                    <a:pt x="16090" y="4322"/>
                    <a:pt x="16321" y="4322"/>
                  </a:cubicBezTo>
                  <a:cubicBezTo>
                    <a:pt x="16467" y="4322"/>
                    <a:pt x="16488" y="4196"/>
                    <a:pt x="16467" y="4113"/>
                  </a:cubicBezTo>
                  <a:cubicBezTo>
                    <a:pt x="16906" y="3966"/>
                    <a:pt x="17262" y="3631"/>
                    <a:pt x="17723" y="3464"/>
                  </a:cubicBezTo>
                  <a:cubicBezTo>
                    <a:pt x="18601" y="3171"/>
                    <a:pt x="19459" y="2857"/>
                    <a:pt x="20380" y="2690"/>
                  </a:cubicBezTo>
                  <a:cubicBezTo>
                    <a:pt x="22014" y="2366"/>
                    <a:pt x="23731" y="2306"/>
                    <a:pt x="25407" y="2306"/>
                  </a:cubicBezTo>
                  <a:cubicBezTo>
                    <a:pt x="25791" y="2306"/>
                    <a:pt x="26174" y="2309"/>
                    <a:pt x="26552" y="2313"/>
                  </a:cubicBezTo>
                  <a:cubicBezTo>
                    <a:pt x="27933" y="2334"/>
                    <a:pt x="29293" y="2648"/>
                    <a:pt x="30611" y="3129"/>
                  </a:cubicBezTo>
                  <a:cubicBezTo>
                    <a:pt x="30549" y="3213"/>
                    <a:pt x="30549" y="3276"/>
                    <a:pt x="30591" y="3422"/>
                  </a:cubicBezTo>
                  <a:cubicBezTo>
                    <a:pt x="30904" y="4426"/>
                    <a:pt x="31176" y="5473"/>
                    <a:pt x="31386" y="6561"/>
                  </a:cubicBezTo>
                  <a:cubicBezTo>
                    <a:pt x="31532" y="7126"/>
                    <a:pt x="31595" y="7732"/>
                    <a:pt x="31658" y="8297"/>
                  </a:cubicBezTo>
                  <a:lnTo>
                    <a:pt x="31658" y="8402"/>
                  </a:lnTo>
                  <a:cubicBezTo>
                    <a:pt x="30632" y="8193"/>
                    <a:pt x="29565" y="8046"/>
                    <a:pt x="28519" y="7942"/>
                  </a:cubicBezTo>
                  <a:cubicBezTo>
                    <a:pt x="28540" y="7774"/>
                    <a:pt x="28561" y="7628"/>
                    <a:pt x="28603" y="7502"/>
                  </a:cubicBezTo>
                  <a:cubicBezTo>
                    <a:pt x="28707" y="7021"/>
                    <a:pt x="28749" y="6519"/>
                    <a:pt x="28749" y="6058"/>
                  </a:cubicBezTo>
                  <a:cubicBezTo>
                    <a:pt x="28749" y="5117"/>
                    <a:pt x="28938" y="3966"/>
                    <a:pt x="28561" y="3066"/>
                  </a:cubicBezTo>
                  <a:cubicBezTo>
                    <a:pt x="28495" y="2902"/>
                    <a:pt x="28352" y="2831"/>
                    <a:pt x="28213" y="2831"/>
                  </a:cubicBezTo>
                  <a:cubicBezTo>
                    <a:pt x="27997" y="2831"/>
                    <a:pt x="27790" y="3001"/>
                    <a:pt x="27891" y="3255"/>
                  </a:cubicBezTo>
                  <a:cubicBezTo>
                    <a:pt x="28226" y="4071"/>
                    <a:pt x="28038" y="5201"/>
                    <a:pt x="28038" y="6058"/>
                  </a:cubicBezTo>
                  <a:cubicBezTo>
                    <a:pt x="28038" y="6561"/>
                    <a:pt x="27975" y="7021"/>
                    <a:pt x="27870" y="7523"/>
                  </a:cubicBezTo>
                  <a:lnTo>
                    <a:pt x="27787" y="7921"/>
                  </a:lnTo>
                  <a:cubicBezTo>
                    <a:pt x="27598" y="7921"/>
                    <a:pt x="27410" y="7900"/>
                    <a:pt x="27243" y="7900"/>
                  </a:cubicBezTo>
                  <a:cubicBezTo>
                    <a:pt x="26776" y="7874"/>
                    <a:pt x="26308" y="7864"/>
                    <a:pt x="25842" y="7864"/>
                  </a:cubicBezTo>
                  <a:cubicBezTo>
                    <a:pt x="24804" y="7864"/>
                    <a:pt x="23769" y="7913"/>
                    <a:pt x="22744" y="7942"/>
                  </a:cubicBezTo>
                  <a:cubicBezTo>
                    <a:pt x="22786" y="7816"/>
                    <a:pt x="22765" y="7691"/>
                    <a:pt x="22681" y="7586"/>
                  </a:cubicBezTo>
                  <a:cubicBezTo>
                    <a:pt x="22702" y="7481"/>
                    <a:pt x="22744" y="7398"/>
                    <a:pt x="22765" y="7293"/>
                  </a:cubicBezTo>
                  <a:cubicBezTo>
                    <a:pt x="22807" y="7063"/>
                    <a:pt x="22912" y="6791"/>
                    <a:pt x="22995" y="6665"/>
                  </a:cubicBezTo>
                  <a:cubicBezTo>
                    <a:pt x="23246" y="6226"/>
                    <a:pt x="23330" y="5556"/>
                    <a:pt x="23560" y="5096"/>
                  </a:cubicBezTo>
                  <a:cubicBezTo>
                    <a:pt x="23832" y="4510"/>
                    <a:pt x="24167" y="3966"/>
                    <a:pt x="24606" y="3527"/>
                  </a:cubicBezTo>
                  <a:cubicBezTo>
                    <a:pt x="24899" y="3234"/>
                    <a:pt x="24623" y="2828"/>
                    <a:pt x="24309" y="2828"/>
                  </a:cubicBezTo>
                  <a:cubicBezTo>
                    <a:pt x="24219" y="2828"/>
                    <a:pt x="24126" y="2861"/>
                    <a:pt x="24041" y="2941"/>
                  </a:cubicBezTo>
                  <a:cubicBezTo>
                    <a:pt x="23539" y="3443"/>
                    <a:pt x="23142" y="4050"/>
                    <a:pt x="22828" y="4678"/>
                  </a:cubicBezTo>
                  <a:cubicBezTo>
                    <a:pt x="22577" y="5201"/>
                    <a:pt x="22472" y="5870"/>
                    <a:pt x="22200" y="6330"/>
                  </a:cubicBezTo>
                  <a:cubicBezTo>
                    <a:pt x="21991" y="6665"/>
                    <a:pt x="21656" y="7502"/>
                    <a:pt x="21844" y="7963"/>
                  </a:cubicBezTo>
                  <a:cubicBezTo>
                    <a:pt x="20526" y="8025"/>
                    <a:pt x="19208" y="8130"/>
                    <a:pt x="17890" y="8276"/>
                  </a:cubicBezTo>
                  <a:cubicBezTo>
                    <a:pt x="17534" y="8318"/>
                    <a:pt x="17179" y="8360"/>
                    <a:pt x="16844" y="8444"/>
                  </a:cubicBezTo>
                  <a:cubicBezTo>
                    <a:pt x="16927" y="7753"/>
                    <a:pt x="17283" y="7084"/>
                    <a:pt x="17597" y="6456"/>
                  </a:cubicBezTo>
                  <a:cubicBezTo>
                    <a:pt x="17806" y="6038"/>
                    <a:pt x="18015" y="5598"/>
                    <a:pt x="18267" y="5180"/>
                  </a:cubicBezTo>
                  <a:cubicBezTo>
                    <a:pt x="18518" y="4698"/>
                    <a:pt x="19020" y="3610"/>
                    <a:pt x="19627" y="3464"/>
                  </a:cubicBezTo>
                  <a:cubicBezTo>
                    <a:pt x="19867" y="3424"/>
                    <a:pt x="19839" y="2980"/>
                    <a:pt x="19578" y="2980"/>
                  </a:cubicBezTo>
                  <a:cubicBezTo>
                    <a:pt x="19567" y="2980"/>
                    <a:pt x="19555" y="2981"/>
                    <a:pt x="19543" y="2983"/>
                  </a:cubicBezTo>
                  <a:cubicBezTo>
                    <a:pt x="18831" y="3045"/>
                    <a:pt x="18329" y="3841"/>
                    <a:pt x="17953" y="4364"/>
                  </a:cubicBezTo>
                  <a:cubicBezTo>
                    <a:pt x="17534" y="4908"/>
                    <a:pt x="17220" y="5514"/>
                    <a:pt x="16865" y="6121"/>
                  </a:cubicBezTo>
                  <a:cubicBezTo>
                    <a:pt x="16634" y="6561"/>
                    <a:pt x="15860" y="7816"/>
                    <a:pt x="15923" y="8590"/>
                  </a:cubicBezTo>
                  <a:cubicBezTo>
                    <a:pt x="15191" y="8758"/>
                    <a:pt x="14500" y="8967"/>
                    <a:pt x="13768" y="9197"/>
                  </a:cubicBezTo>
                  <a:cubicBezTo>
                    <a:pt x="13161" y="9385"/>
                    <a:pt x="12617" y="9595"/>
                    <a:pt x="12031" y="9825"/>
                  </a:cubicBezTo>
                  <a:lnTo>
                    <a:pt x="12199" y="9511"/>
                  </a:lnTo>
                  <a:cubicBezTo>
                    <a:pt x="12366" y="9176"/>
                    <a:pt x="12533" y="8862"/>
                    <a:pt x="12722" y="8527"/>
                  </a:cubicBezTo>
                  <a:cubicBezTo>
                    <a:pt x="12973" y="8318"/>
                    <a:pt x="13245" y="8067"/>
                    <a:pt x="13475" y="7837"/>
                  </a:cubicBezTo>
                  <a:cubicBezTo>
                    <a:pt x="13621" y="7691"/>
                    <a:pt x="13580" y="7481"/>
                    <a:pt x="13454" y="7377"/>
                  </a:cubicBezTo>
                  <a:cubicBezTo>
                    <a:pt x="13475" y="7314"/>
                    <a:pt x="13496" y="7293"/>
                    <a:pt x="13559" y="7230"/>
                  </a:cubicBezTo>
                  <a:cubicBezTo>
                    <a:pt x="14124" y="6540"/>
                    <a:pt x="14835" y="5912"/>
                    <a:pt x="15651" y="5494"/>
                  </a:cubicBezTo>
                  <a:cubicBezTo>
                    <a:pt x="15936" y="5333"/>
                    <a:pt x="15766" y="4930"/>
                    <a:pt x="15490" y="4930"/>
                  </a:cubicBezTo>
                  <a:cubicBezTo>
                    <a:pt x="15442" y="4930"/>
                    <a:pt x="15390" y="4942"/>
                    <a:pt x="15337" y="4970"/>
                  </a:cubicBezTo>
                  <a:cubicBezTo>
                    <a:pt x="14145" y="5556"/>
                    <a:pt x="13098" y="6582"/>
                    <a:pt x="12408" y="7732"/>
                  </a:cubicBezTo>
                  <a:cubicBezTo>
                    <a:pt x="12052" y="7942"/>
                    <a:pt x="11697" y="8151"/>
                    <a:pt x="11362" y="8360"/>
                  </a:cubicBezTo>
                  <a:cubicBezTo>
                    <a:pt x="11320" y="8276"/>
                    <a:pt x="11299" y="8235"/>
                    <a:pt x="11215" y="8172"/>
                  </a:cubicBezTo>
                  <a:cubicBezTo>
                    <a:pt x="10960" y="8041"/>
                    <a:pt x="10670" y="7994"/>
                    <a:pt x="10366" y="7994"/>
                  </a:cubicBezTo>
                  <a:cubicBezTo>
                    <a:pt x="9645" y="7994"/>
                    <a:pt x="8841" y="8259"/>
                    <a:pt x="8223" y="8318"/>
                  </a:cubicBezTo>
                  <a:cubicBezTo>
                    <a:pt x="7705" y="8353"/>
                    <a:pt x="7161" y="8368"/>
                    <a:pt x="6620" y="8368"/>
                  </a:cubicBezTo>
                  <a:cubicBezTo>
                    <a:pt x="6178" y="8368"/>
                    <a:pt x="5738" y="8358"/>
                    <a:pt x="5315" y="8339"/>
                  </a:cubicBezTo>
                  <a:cubicBezTo>
                    <a:pt x="4875" y="8318"/>
                    <a:pt x="4478" y="8214"/>
                    <a:pt x="4080" y="8046"/>
                  </a:cubicBezTo>
                  <a:lnTo>
                    <a:pt x="4143" y="7983"/>
                  </a:lnTo>
                  <a:lnTo>
                    <a:pt x="4373" y="7837"/>
                  </a:lnTo>
                  <a:cubicBezTo>
                    <a:pt x="4624" y="7649"/>
                    <a:pt x="4917" y="7523"/>
                    <a:pt x="5210" y="7419"/>
                  </a:cubicBezTo>
                  <a:cubicBezTo>
                    <a:pt x="6173" y="7042"/>
                    <a:pt x="7240" y="6979"/>
                    <a:pt x="8244" y="6728"/>
                  </a:cubicBezTo>
                  <a:cubicBezTo>
                    <a:pt x="8349" y="6728"/>
                    <a:pt x="8453" y="6770"/>
                    <a:pt x="8558" y="6770"/>
                  </a:cubicBezTo>
                  <a:cubicBezTo>
                    <a:pt x="9050" y="6801"/>
                    <a:pt x="9583" y="6838"/>
                    <a:pt x="10117" y="6838"/>
                  </a:cubicBezTo>
                  <a:cubicBezTo>
                    <a:pt x="10650" y="6838"/>
                    <a:pt x="11184" y="6801"/>
                    <a:pt x="11676" y="6686"/>
                  </a:cubicBezTo>
                  <a:cubicBezTo>
                    <a:pt x="11927" y="6623"/>
                    <a:pt x="11927" y="6184"/>
                    <a:pt x="11676" y="6142"/>
                  </a:cubicBezTo>
                  <a:cubicBezTo>
                    <a:pt x="11397" y="6077"/>
                    <a:pt x="11107" y="6058"/>
                    <a:pt x="10813" y="6058"/>
                  </a:cubicBezTo>
                  <a:cubicBezTo>
                    <a:pt x="10444" y="6058"/>
                    <a:pt x="10070" y="6089"/>
                    <a:pt x="9709" y="6100"/>
                  </a:cubicBezTo>
                  <a:cubicBezTo>
                    <a:pt x="9549" y="6109"/>
                    <a:pt x="9390" y="6113"/>
                    <a:pt x="9233" y="6113"/>
                  </a:cubicBezTo>
                  <a:cubicBezTo>
                    <a:pt x="8588" y="6113"/>
                    <a:pt x="7963" y="6042"/>
                    <a:pt x="7323" y="5891"/>
                  </a:cubicBezTo>
                  <a:cubicBezTo>
                    <a:pt x="6989" y="5828"/>
                    <a:pt x="6654" y="5682"/>
                    <a:pt x="6340" y="5556"/>
                  </a:cubicBezTo>
                  <a:cubicBezTo>
                    <a:pt x="6089" y="5452"/>
                    <a:pt x="5210" y="5033"/>
                    <a:pt x="5775" y="4782"/>
                  </a:cubicBezTo>
                  <a:cubicBezTo>
                    <a:pt x="6277" y="4573"/>
                    <a:pt x="6654" y="4426"/>
                    <a:pt x="7198" y="4406"/>
                  </a:cubicBezTo>
                  <a:cubicBezTo>
                    <a:pt x="7330" y="4399"/>
                    <a:pt x="7461" y="4396"/>
                    <a:pt x="7590" y="4396"/>
                  </a:cubicBezTo>
                  <a:cubicBezTo>
                    <a:pt x="7849" y="4396"/>
                    <a:pt x="8105" y="4406"/>
                    <a:pt x="8370" y="4406"/>
                  </a:cubicBezTo>
                  <a:cubicBezTo>
                    <a:pt x="8642" y="4510"/>
                    <a:pt x="8872" y="4594"/>
                    <a:pt x="9123" y="4678"/>
                  </a:cubicBezTo>
                  <a:cubicBezTo>
                    <a:pt x="9541" y="4803"/>
                    <a:pt x="9960" y="4929"/>
                    <a:pt x="10420" y="5012"/>
                  </a:cubicBezTo>
                  <a:cubicBezTo>
                    <a:pt x="10860" y="5096"/>
                    <a:pt x="11299" y="5012"/>
                    <a:pt x="11717" y="5242"/>
                  </a:cubicBezTo>
                  <a:cubicBezTo>
                    <a:pt x="11793" y="5289"/>
                    <a:pt x="11868" y="5309"/>
                    <a:pt x="11939" y="5309"/>
                  </a:cubicBezTo>
                  <a:cubicBezTo>
                    <a:pt x="12315" y="5309"/>
                    <a:pt x="12562" y="4736"/>
                    <a:pt x="12157" y="4489"/>
                  </a:cubicBezTo>
                  <a:cubicBezTo>
                    <a:pt x="11634" y="4196"/>
                    <a:pt x="11090" y="4259"/>
                    <a:pt x="10525" y="4154"/>
                  </a:cubicBezTo>
                  <a:cubicBezTo>
                    <a:pt x="9730" y="4008"/>
                    <a:pt x="8956" y="3694"/>
                    <a:pt x="8223" y="3422"/>
                  </a:cubicBezTo>
                  <a:cubicBezTo>
                    <a:pt x="7533" y="3150"/>
                    <a:pt x="6989" y="2732"/>
                    <a:pt x="6507" y="2209"/>
                  </a:cubicBezTo>
                  <a:cubicBezTo>
                    <a:pt x="6173" y="1853"/>
                    <a:pt x="5817" y="1058"/>
                    <a:pt x="6507" y="869"/>
                  </a:cubicBezTo>
                  <a:cubicBezTo>
                    <a:pt x="6597" y="848"/>
                    <a:pt x="6692" y="838"/>
                    <a:pt x="6789" y="838"/>
                  </a:cubicBezTo>
                  <a:cubicBezTo>
                    <a:pt x="7349" y="838"/>
                    <a:pt x="8005" y="1161"/>
                    <a:pt x="8432" y="1393"/>
                  </a:cubicBezTo>
                  <a:cubicBezTo>
                    <a:pt x="9102" y="1790"/>
                    <a:pt x="9855" y="2083"/>
                    <a:pt x="10588" y="2397"/>
                  </a:cubicBezTo>
                  <a:cubicBezTo>
                    <a:pt x="12052" y="3066"/>
                    <a:pt x="13203" y="4092"/>
                    <a:pt x="14438" y="5117"/>
                  </a:cubicBezTo>
                  <a:cubicBezTo>
                    <a:pt x="14523" y="5188"/>
                    <a:pt x="14613" y="5218"/>
                    <a:pt x="14699" y="5218"/>
                  </a:cubicBezTo>
                  <a:cubicBezTo>
                    <a:pt x="14991" y="5218"/>
                    <a:pt x="15224" y="4864"/>
                    <a:pt x="14982" y="4573"/>
                  </a:cubicBezTo>
                  <a:cubicBezTo>
                    <a:pt x="13810" y="3171"/>
                    <a:pt x="12157" y="2125"/>
                    <a:pt x="10483" y="1393"/>
                  </a:cubicBezTo>
                  <a:cubicBezTo>
                    <a:pt x="9646" y="1037"/>
                    <a:pt x="8851" y="556"/>
                    <a:pt x="8014" y="242"/>
                  </a:cubicBezTo>
                  <a:cubicBezTo>
                    <a:pt x="7640" y="102"/>
                    <a:pt x="7208" y="0"/>
                    <a:pt x="67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0" name="Google Shape;1070;p52"/>
          <p:cNvSpPr/>
          <p:nvPr/>
        </p:nvSpPr>
        <p:spPr>
          <a:xfrm rot="-1107443" flipH="1">
            <a:off x="6036877" y="3248123"/>
            <a:ext cx="392348" cy="165598"/>
          </a:xfrm>
          <a:custGeom>
            <a:avLst/>
            <a:gdLst/>
            <a:ahLst/>
            <a:cxnLst/>
            <a:rect l="l" t="t" r="r" b="b"/>
            <a:pathLst>
              <a:path w="13879" h="5629" extrusionOk="0">
                <a:moveTo>
                  <a:pt x="13474" y="1"/>
                </a:moveTo>
                <a:cubicBezTo>
                  <a:pt x="13366" y="1"/>
                  <a:pt x="13255" y="51"/>
                  <a:pt x="13182" y="167"/>
                </a:cubicBezTo>
                <a:cubicBezTo>
                  <a:pt x="12869" y="649"/>
                  <a:pt x="12785" y="1193"/>
                  <a:pt x="12450" y="1632"/>
                </a:cubicBezTo>
                <a:cubicBezTo>
                  <a:pt x="12115" y="2071"/>
                  <a:pt x="11655" y="2490"/>
                  <a:pt x="11237" y="2867"/>
                </a:cubicBezTo>
                <a:cubicBezTo>
                  <a:pt x="10232" y="3745"/>
                  <a:pt x="8977" y="4227"/>
                  <a:pt x="7659" y="4561"/>
                </a:cubicBezTo>
                <a:cubicBezTo>
                  <a:pt x="6711" y="4810"/>
                  <a:pt x="5671" y="4909"/>
                  <a:pt x="4649" y="4909"/>
                </a:cubicBezTo>
                <a:cubicBezTo>
                  <a:pt x="4296" y="4909"/>
                  <a:pt x="3944" y="4897"/>
                  <a:pt x="3599" y="4875"/>
                </a:cubicBezTo>
                <a:cubicBezTo>
                  <a:pt x="3035" y="4854"/>
                  <a:pt x="2511" y="4561"/>
                  <a:pt x="2009" y="4248"/>
                </a:cubicBezTo>
                <a:cubicBezTo>
                  <a:pt x="1549" y="3934"/>
                  <a:pt x="775" y="3285"/>
                  <a:pt x="879" y="2636"/>
                </a:cubicBezTo>
                <a:cubicBezTo>
                  <a:pt x="930" y="2360"/>
                  <a:pt x="693" y="2174"/>
                  <a:pt x="487" y="2174"/>
                </a:cubicBezTo>
                <a:cubicBezTo>
                  <a:pt x="350" y="2174"/>
                  <a:pt x="227" y="2256"/>
                  <a:pt x="210" y="2448"/>
                </a:cubicBezTo>
                <a:cubicBezTo>
                  <a:pt x="1" y="3745"/>
                  <a:pt x="1298" y="4771"/>
                  <a:pt x="2344" y="5294"/>
                </a:cubicBezTo>
                <a:cubicBezTo>
                  <a:pt x="2972" y="5608"/>
                  <a:pt x="3662" y="5629"/>
                  <a:pt x="4374" y="5629"/>
                </a:cubicBezTo>
                <a:cubicBezTo>
                  <a:pt x="5211" y="5629"/>
                  <a:pt x="6048" y="5608"/>
                  <a:pt x="6843" y="5503"/>
                </a:cubicBezTo>
                <a:cubicBezTo>
                  <a:pt x="9751" y="5064"/>
                  <a:pt x="12973" y="3473"/>
                  <a:pt x="13810" y="439"/>
                </a:cubicBezTo>
                <a:cubicBezTo>
                  <a:pt x="13879" y="180"/>
                  <a:pt x="13679" y="1"/>
                  <a:pt x="13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1" name="Google Shape;1071;p52"/>
          <p:cNvGrpSpPr/>
          <p:nvPr/>
        </p:nvGrpSpPr>
        <p:grpSpPr>
          <a:xfrm>
            <a:off x="8305550" y="2455475"/>
            <a:ext cx="296625" cy="308125"/>
            <a:chOff x="7653400" y="2205913"/>
            <a:chExt cx="296625" cy="308125"/>
          </a:xfrm>
        </p:grpSpPr>
        <p:sp>
          <p:nvSpPr>
            <p:cNvPr id="1072" name="Google Shape;1072;p52"/>
            <p:cNvSpPr/>
            <p:nvPr/>
          </p:nvSpPr>
          <p:spPr>
            <a:xfrm>
              <a:off x="7774250" y="2463788"/>
              <a:ext cx="175775" cy="50250"/>
            </a:xfrm>
            <a:custGeom>
              <a:avLst/>
              <a:gdLst/>
              <a:ahLst/>
              <a:cxnLst/>
              <a:rect l="l" t="t" r="r" b="b"/>
              <a:pathLst>
                <a:path w="7031" h="2010" extrusionOk="0">
                  <a:moveTo>
                    <a:pt x="1088" y="2009"/>
                  </a:moveTo>
                  <a:cubicBezTo>
                    <a:pt x="795" y="1967"/>
                    <a:pt x="565" y="1905"/>
                    <a:pt x="293" y="1842"/>
                  </a:cubicBezTo>
                  <a:cubicBezTo>
                    <a:pt x="105" y="1779"/>
                    <a:pt x="0" y="1654"/>
                    <a:pt x="0" y="1444"/>
                  </a:cubicBezTo>
                  <a:cubicBezTo>
                    <a:pt x="0" y="1256"/>
                    <a:pt x="167" y="1047"/>
                    <a:pt x="377" y="1047"/>
                  </a:cubicBezTo>
                  <a:cubicBezTo>
                    <a:pt x="900" y="1068"/>
                    <a:pt x="1360" y="858"/>
                    <a:pt x="1862" y="754"/>
                  </a:cubicBezTo>
                  <a:cubicBezTo>
                    <a:pt x="2051" y="712"/>
                    <a:pt x="2260" y="649"/>
                    <a:pt x="2469" y="691"/>
                  </a:cubicBezTo>
                  <a:cubicBezTo>
                    <a:pt x="3013" y="733"/>
                    <a:pt x="3557" y="607"/>
                    <a:pt x="4059" y="440"/>
                  </a:cubicBezTo>
                  <a:cubicBezTo>
                    <a:pt x="4687" y="273"/>
                    <a:pt x="5336" y="210"/>
                    <a:pt x="5963" y="84"/>
                  </a:cubicBezTo>
                  <a:cubicBezTo>
                    <a:pt x="6256" y="1"/>
                    <a:pt x="6549" y="105"/>
                    <a:pt x="6779" y="231"/>
                  </a:cubicBezTo>
                  <a:cubicBezTo>
                    <a:pt x="6947" y="335"/>
                    <a:pt x="7030" y="503"/>
                    <a:pt x="6989" y="649"/>
                  </a:cubicBezTo>
                  <a:cubicBezTo>
                    <a:pt x="6926" y="796"/>
                    <a:pt x="6821" y="921"/>
                    <a:pt x="6717" y="963"/>
                  </a:cubicBezTo>
                  <a:cubicBezTo>
                    <a:pt x="6445" y="1068"/>
                    <a:pt x="6131" y="1172"/>
                    <a:pt x="5817" y="1172"/>
                  </a:cubicBezTo>
                  <a:cubicBezTo>
                    <a:pt x="5043" y="1214"/>
                    <a:pt x="4373" y="1486"/>
                    <a:pt x="3641" y="1591"/>
                  </a:cubicBezTo>
                  <a:cubicBezTo>
                    <a:pt x="3432" y="1633"/>
                    <a:pt x="3243" y="1695"/>
                    <a:pt x="3055" y="1695"/>
                  </a:cubicBezTo>
                  <a:cubicBezTo>
                    <a:pt x="2490" y="1675"/>
                    <a:pt x="1946" y="1758"/>
                    <a:pt x="1381" y="194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52"/>
            <p:cNvSpPr/>
            <p:nvPr/>
          </p:nvSpPr>
          <p:spPr>
            <a:xfrm>
              <a:off x="7747575" y="2299013"/>
              <a:ext cx="115100" cy="84250"/>
            </a:xfrm>
            <a:custGeom>
              <a:avLst/>
              <a:gdLst/>
              <a:ahLst/>
              <a:cxnLst/>
              <a:rect l="l" t="t" r="r" b="b"/>
              <a:pathLst>
                <a:path w="4604" h="3370" extrusionOk="0">
                  <a:moveTo>
                    <a:pt x="3955" y="1"/>
                  </a:moveTo>
                  <a:cubicBezTo>
                    <a:pt x="4143" y="22"/>
                    <a:pt x="4268" y="63"/>
                    <a:pt x="4373" y="84"/>
                  </a:cubicBezTo>
                  <a:cubicBezTo>
                    <a:pt x="4499" y="105"/>
                    <a:pt x="4603" y="315"/>
                    <a:pt x="4520" y="419"/>
                  </a:cubicBezTo>
                  <a:cubicBezTo>
                    <a:pt x="4247" y="838"/>
                    <a:pt x="4038" y="1340"/>
                    <a:pt x="3536" y="1570"/>
                  </a:cubicBezTo>
                  <a:cubicBezTo>
                    <a:pt x="3348" y="1654"/>
                    <a:pt x="3159" y="1737"/>
                    <a:pt x="3013" y="1863"/>
                  </a:cubicBezTo>
                  <a:cubicBezTo>
                    <a:pt x="2427" y="2428"/>
                    <a:pt x="1653" y="2700"/>
                    <a:pt x="1004" y="3160"/>
                  </a:cubicBezTo>
                  <a:cubicBezTo>
                    <a:pt x="900" y="3244"/>
                    <a:pt x="732" y="3307"/>
                    <a:pt x="607" y="3328"/>
                  </a:cubicBezTo>
                  <a:cubicBezTo>
                    <a:pt x="418" y="3369"/>
                    <a:pt x="272" y="3328"/>
                    <a:pt x="126" y="3160"/>
                  </a:cubicBezTo>
                  <a:cubicBezTo>
                    <a:pt x="21" y="3014"/>
                    <a:pt x="0" y="2825"/>
                    <a:pt x="105" y="2700"/>
                  </a:cubicBezTo>
                  <a:cubicBezTo>
                    <a:pt x="377" y="2407"/>
                    <a:pt x="628" y="2072"/>
                    <a:pt x="962" y="1884"/>
                  </a:cubicBezTo>
                  <a:cubicBezTo>
                    <a:pt x="1423" y="1633"/>
                    <a:pt x="1883" y="1382"/>
                    <a:pt x="2260" y="1047"/>
                  </a:cubicBezTo>
                  <a:cubicBezTo>
                    <a:pt x="2615" y="712"/>
                    <a:pt x="3118" y="607"/>
                    <a:pt x="3431" y="210"/>
                  </a:cubicBezTo>
                  <a:cubicBezTo>
                    <a:pt x="3578" y="84"/>
                    <a:pt x="3829" y="63"/>
                    <a:pt x="3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52"/>
            <p:cNvSpPr/>
            <p:nvPr/>
          </p:nvSpPr>
          <p:spPr>
            <a:xfrm>
              <a:off x="7653400" y="2205913"/>
              <a:ext cx="36650" cy="138125"/>
            </a:xfrm>
            <a:custGeom>
              <a:avLst/>
              <a:gdLst/>
              <a:ahLst/>
              <a:cxnLst/>
              <a:rect l="l" t="t" r="r" b="b"/>
              <a:pathLst>
                <a:path w="1466" h="5525" extrusionOk="0">
                  <a:moveTo>
                    <a:pt x="1444" y="1277"/>
                  </a:moveTo>
                  <a:cubicBezTo>
                    <a:pt x="1319" y="2365"/>
                    <a:pt x="1214" y="3536"/>
                    <a:pt x="1047" y="4687"/>
                  </a:cubicBezTo>
                  <a:cubicBezTo>
                    <a:pt x="1026" y="4875"/>
                    <a:pt x="942" y="5085"/>
                    <a:pt x="838" y="5231"/>
                  </a:cubicBezTo>
                  <a:cubicBezTo>
                    <a:pt x="754" y="5399"/>
                    <a:pt x="587" y="5524"/>
                    <a:pt x="419" y="5461"/>
                  </a:cubicBezTo>
                  <a:cubicBezTo>
                    <a:pt x="294" y="5399"/>
                    <a:pt x="126" y="5231"/>
                    <a:pt x="84" y="5106"/>
                  </a:cubicBezTo>
                  <a:cubicBezTo>
                    <a:pt x="1" y="4938"/>
                    <a:pt x="1" y="4708"/>
                    <a:pt x="22" y="4499"/>
                  </a:cubicBezTo>
                  <a:cubicBezTo>
                    <a:pt x="105" y="3808"/>
                    <a:pt x="168" y="3097"/>
                    <a:pt x="273" y="2386"/>
                  </a:cubicBezTo>
                  <a:cubicBezTo>
                    <a:pt x="336" y="1842"/>
                    <a:pt x="419" y="1318"/>
                    <a:pt x="503" y="774"/>
                  </a:cubicBezTo>
                  <a:cubicBezTo>
                    <a:pt x="524" y="670"/>
                    <a:pt x="524" y="523"/>
                    <a:pt x="545" y="419"/>
                  </a:cubicBezTo>
                  <a:cubicBezTo>
                    <a:pt x="628" y="168"/>
                    <a:pt x="817" y="0"/>
                    <a:pt x="1026" y="0"/>
                  </a:cubicBezTo>
                  <a:cubicBezTo>
                    <a:pt x="1235" y="0"/>
                    <a:pt x="1382" y="210"/>
                    <a:pt x="1424" y="482"/>
                  </a:cubicBezTo>
                  <a:cubicBezTo>
                    <a:pt x="1465" y="754"/>
                    <a:pt x="1444" y="963"/>
                    <a:pt x="1444" y="127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9" name="Google Shape;1079;p52"/>
          <p:cNvGrpSpPr/>
          <p:nvPr/>
        </p:nvGrpSpPr>
        <p:grpSpPr>
          <a:xfrm flipH="1">
            <a:off x="8119163" y="4722623"/>
            <a:ext cx="643950" cy="195675"/>
            <a:chOff x="806663" y="3241275"/>
            <a:chExt cx="643950" cy="195675"/>
          </a:xfrm>
        </p:grpSpPr>
        <p:sp>
          <p:nvSpPr>
            <p:cNvPr id="1080" name="Google Shape;1080;p52"/>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52"/>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901;p50">
            <a:extLst>
              <a:ext uri="{FF2B5EF4-FFF2-40B4-BE49-F238E27FC236}">
                <a16:creationId xmlns:a16="http://schemas.microsoft.com/office/drawing/2014/main" id="{7C6369E8-6DD9-2D3E-D352-2E3882848232}"/>
              </a:ext>
            </a:extLst>
          </p:cNvPr>
          <p:cNvSpPr txBox="1">
            <a:spLocks noGrp="1"/>
          </p:cNvSpPr>
          <p:nvPr>
            <p:ph type="title"/>
          </p:nvPr>
        </p:nvSpPr>
        <p:spPr>
          <a:xfrm>
            <a:off x="411829" y="1545683"/>
            <a:ext cx="8278461" cy="1136100"/>
          </a:xfrm>
          <a:prstGeom prst="rect">
            <a:avLst/>
          </a:prstGeom>
        </p:spPr>
        <p:txBody>
          <a:bodyPr spcFirstLastPara="1" wrap="square" lIns="91425" tIns="91425" rIns="91425" bIns="91425" anchor="ctr" anchorCtr="0">
            <a:noAutofit/>
          </a:bodyPr>
          <a:lstStyle/>
          <a:p>
            <a:pPr marL="0" lvl="0" indent="0" algn="just" rtl="0">
              <a:lnSpc>
                <a:spcPct val="100000"/>
              </a:lnSpc>
              <a:spcBef>
                <a:spcPts val="0"/>
              </a:spcBef>
              <a:spcAft>
                <a:spcPts val="0"/>
              </a:spcAft>
              <a:buClr>
                <a:schemeClr val="dk1"/>
              </a:buClr>
              <a:buSzPts val="1100"/>
              <a:buFont typeface="Arial"/>
              <a:buNone/>
            </a:pPr>
            <a:r>
              <a:rPr lang="en-US" sz="3200" dirty="0" err="1">
                <a:latin typeface="AvantGarde" panose="00000400000000000000" pitchFamily="2" charset="0"/>
                <a:ea typeface="AvantGarde" panose="00000400000000000000" pitchFamily="2" charset="0"/>
                <a:cs typeface="AvantGarde" panose="00000400000000000000" pitchFamily="2" charset="0"/>
              </a:rPr>
              <a:t>Kết</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dirty="0" err="1">
                <a:latin typeface="AvantGarde" panose="00000400000000000000" pitchFamily="2" charset="0"/>
                <a:ea typeface="AvantGarde" panose="00000400000000000000" pitchFamily="2" charset="0"/>
                <a:cs typeface="AvantGarde" panose="00000400000000000000" pitchFamily="2" charset="0"/>
              </a:rPr>
              <a:t>luận</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thành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viên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nhất</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trong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gia</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đình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người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cần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được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giúp</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đỡ</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yêu</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thương</a:t>
            </a:r>
            <a:r>
              <a:rPr lang="en-US" sz="3200" b="0" dirty="0">
                <a:latin typeface="AvantGarde" panose="00000400000000000000" pitchFamily="2" charset="0"/>
                <a:ea typeface="AvantGarde" panose="00000400000000000000" pitchFamily="2" charset="0"/>
                <a:cs typeface="AvantGarde" panose="00000400000000000000" pitchFamily="2" charset="0"/>
              </a:rPr>
              <a:t>. Quan </a:t>
            </a:r>
            <a:r>
              <a:rPr lang="en-US" sz="3200" b="0" dirty="0" err="1">
                <a:latin typeface="AvantGarde" panose="00000400000000000000" pitchFamily="2" charset="0"/>
                <a:ea typeface="AvantGarde" panose="00000400000000000000" pitchFamily="2" charset="0"/>
                <a:cs typeface="AvantGarde" panose="00000400000000000000" pitchFamily="2" charset="0"/>
              </a:rPr>
              <a:t>tâm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chăm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sóc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thể</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hiện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người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anh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người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chị</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tốt</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người</a:t>
            </a:r>
            <a:r>
              <a:rPr lang="en-US" sz="3200" b="0" dirty="0">
                <a:latin typeface="AvantGarde" panose="00000400000000000000" pitchFamily="2" charset="0"/>
                <a:ea typeface="AvantGarde" panose="00000400000000000000" pitchFamily="2" charset="0"/>
                <a:cs typeface="AvantGarde" panose="00000400000000000000" pitchFamily="2" charset="0"/>
              </a:rPr>
              <a:t> con </a:t>
            </a:r>
            <a:r>
              <a:rPr lang="en-US" sz="3200" b="0" dirty="0" err="1">
                <a:latin typeface="AvantGarde" panose="00000400000000000000" pitchFamily="2" charset="0"/>
                <a:ea typeface="AvantGarde" panose="00000400000000000000" pitchFamily="2" charset="0"/>
                <a:cs typeface="AvantGarde" panose="00000400000000000000" pitchFamily="2" charset="0"/>
              </a:rPr>
              <a:t>ngoan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biết</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yêu</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thương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của</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mình</a:t>
            </a:r>
            <a:r>
              <a:rPr lang="en-US" sz="3200" b="0" dirty="0">
                <a:latin typeface="AvantGarde" panose="00000400000000000000" pitchFamily="2" charset="0"/>
                <a:ea typeface="AvantGarde" panose="00000400000000000000" pitchFamily="2" charset="0"/>
                <a:cs typeface="AvantGarde" panose="00000400000000000000" pitchFamily="2" charset="0"/>
              </a:rPr>
              <a:t>.</a:t>
            </a:r>
            <a:endParaRPr sz="3200" b="0" dirty="0">
              <a:latin typeface="AvantGarde" panose="00000400000000000000" pitchFamily="2" charset="0"/>
              <a:ea typeface="AvantGarde" panose="00000400000000000000" pitchFamily="2" charset="0"/>
              <a:cs typeface="AvantGarde" panose="00000400000000000000" pitchFamily="2" charset="0"/>
            </a:endParaRPr>
          </a:p>
        </p:txBody>
      </p:sp>
      <p:pic>
        <p:nvPicPr>
          <p:cNvPr id="2" name="Picture 1">
            <a:extLst>
              <a:ext uri="{FF2B5EF4-FFF2-40B4-BE49-F238E27FC236}">
                <a16:creationId xmlns:a16="http://schemas.microsoft.com/office/drawing/2014/main" id="{915172D9-8FD1-5B98-DBE7-A19A7275BD5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97713" y="88393"/>
            <a:ext cx="755390" cy="432395"/>
          </a:xfrm>
          <a:prstGeom prst="rect">
            <a:avLst/>
          </a:prstGeom>
        </p:spPr>
      </p:pic>
    </p:spTree>
    <p:extLst>
      <p:ext uri="{BB962C8B-B14F-4D97-AF65-F5344CB8AC3E}">
        <p14:creationId xmlns:p14="http://schemas.microsoft.com/office/powerpoint/2010/main" val="3296569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sp>
        <p:nvSpPr>
          <p:cNvPr id="709" name="Google Shape;709;p45"/>
          <p:cNvSpPr/>
          <p:nvPr/>
        </p:nvSpPr>
        <p:spPr>
          <a:xfrm>
            <a:off x="6714975" y="2255088"/>
            <a:ext cx="969325" cy="795100"/>
          </a:xfrm>
          <a:custGeom>
            <a:avLst/>
            <a:gdLst/>
            <a:ahLst/>
            <a:cxnLst/>
            <a:rect l="l" t="t" r="r" b="b"/>
            <a:pathLst>
              <a:path w="38773" h="31804" extrusionOk="0">
                <a:moveTo>
                  <a:pt x="8349" y="2616"/>
                </a:moveTo>
                <a:cubicBezTo>
                  <a:pt x="8370" y="2929"/>
                  <a:pt x="8370" y="3160"/>
                  <a:pt x="8412" y="3390"/>
                </a:cubicBezTo>
                <a:cubicBezTo>
                  <a:pt x="8454" y="3662"/>
                  <a:pt x="8684" y="3850"/>
                  <a:pt x="8956" y="3850"/>
                </a:cubicBezTo>
                <a:cubicBezTo>
                  <a:pt x="9207" y="3850"/>
                  <a:pt x="9416" y="3704"/>
                  <a:pt x="9458" y="3452"/>
                </a:cubicBezTo>
                <a:cubicBezTo>
                  <a:pt x="9500" y="2929"/>
                  <a:pt x="9814" y="2657"/>
                  <a:pt x="10149" y="2344"/>
                </a:cubicBezTo>
                <a:cubicBezTo>
                  <a:pt x="10316" y="2197"/>
                  <a:pt x="10442" y="2051"/>
                  <a:pt x="10546" y="1883"/>
                </a:cubicBezTo>
                <a:cubicBezTo>
                  <a:pt x="11174" y="879"/>
                  <a:pt x="12241" y="586"/>
                  <a:pt x="13287" y="293"/>
                </a:cubicBezTo>
                <a:cubicBezTo>
                  <a:pt x="13873" y="147"/>
                  <a:pt x="14501" y="167"/>
                  <a:pt x="15108" y="105"/>
                </a:cubicBezTo>
                <a:cubicBezTo>
                  <a:pt x="16175" y="0"/>
                  <a:pt x="17221" y="105"/>
                  <a:pt x="18246" y="460"/>
                </a:cubicBezTo>
                <a:cubicBezTo>
                  <a:pt x="19104" y="732"/>
                  <a:pt x="19857" y="1193"/>
                  <a:pt x="20569" y="1716"/>
                </a:cubicBezTo>
                <a:cubicBezTo>
                  <a:pt x="20924" y="1988"/>
                  <a:pt x="21217" y="2406"/>
                  <a:pt x="21510" y="2804"/>
                </a:cubicBezTo>
                <a:cubicBezTo>
                  <a:pt x="21594" y="2929"/>
                  <a:pt x="21615" y="3118"/>
                  <a:pt x="21594" y="3306"/>
                </a:cubicBezTo>
                <a:cubicBezTo>
                  <a:pt x="21594" y="3620"/>
                  <a:pt x="21531" y="3934"/>
                  <a:pt x="21531" y="4248"/>
                </a:cubicBezTo>
                <a:cubicBezTo>
                  <a:pt x="21531" y="4771"/>
                  <a:pt x="21971" y="5001"/>
                  <a:pt x="22452" y="4708"/>
                </a:cubicBezTo>
                <a:cubicBezTo>
                  <a:pt x="22598" y="4645"/>
                  <a:pt x="22745" y="4499"/>
                  <a:pt x="22870" y="4394"/>
                </a:cubicBezTo>
                <a:cubicBezTo>
                  <a:pt x="23205" y="4122"/>
                  <a:pt x="23624" y="4038"/>
                  <a:pt x="24063" y="4059"/>
                </a:cubicBezTo>
                <a:cubicBezTo>
                  <a:pt x="25402" y="4164"/>
                  <a:pt x="26678" y="4457"/>
                  <a:pt x="27829" y="5105"/>
                </a:cubicBezTo>
                <a:cubicBezTo>
                  <a:pt x="29168" y="5838"/>
                  <a:pt x="30235" y="6842"/>
                  <a:pt x="30968" y="8202"/>
                </a:cubicBezTo>
                <a:cubicBezTo>
                  <a:pt x="31051" y="8328"/>
                  <a:pt x="31114" y="8537"/>
                  <a:pt x="31072" y="8683"/>
                </a:cubicBezTo>
                <a:cubicBezTo>
                  <a:pt x="31051" y="9039"/>
                  <a:pt x="30968" y="9374"/>
                  <a:pt x="30905" y="9709"/>
                </a:cubicBezTo>
                <a:cubicBezTo>
                  <a:pt x="30821" y="10043"/>
                  <a:pt x="30696" y="10336"/>
                  <a:pt x="30340" y="10546"/>
                </a:cubicBezTo>
                <a:cubicBezTo>
                  <a:pt x="30110" y="10713"/>
                  <a:pt x="30047" y="10964"/>
                  <a:pt x="30152" y="11236"/>
                </a:cubicBezTo>
                <a:cubicBezTo>
                  <a:pt x="30256" y="11487"/>
                  <a:pt x="30570" y="11696"/>
                  <a:pt x="30863" y="11571"/>
                </a:cubicBezTo>
                <a:cubicBezTo>
                  <a:pt x="31658" y="11278"/>
                  <a:pt x="32411" y="11550"/>
                  <a:pt x="33144" y="11613"/>
                </a:cubicBezTo>
                <a:cubicBezTo>
                  <a:pt x="33939" y="11717"/>
                  <a:pt x="34588" y="12136"/>
                  <a:pt x="35194" y="12638"/>
                </a:cubicBezTo>
                <a:cubicBezTo>
                  <a:pt x="35843" y="13161"/>
                  <a:pt x="36324" y="13810"/>
                  <a:pt x="36826" y="14500"/>
                </a:cubicBezTo>
                <a:cubicBezTo>
                  <a:pt x="37119" y="14898"/>
                  <a:pt x="37119" y="15756"/>
                  <a:pt x="36847" y="16111"/>
                </a:cubicBezTo>
                <a:cubicBezTo>
                  <a:pt x="36764" y="16258"/>
                  <a:pt x="36596" y="16362"/>
                  <a:pt x="36471" y="16404"/>
                </a:cubicBezTo>
                <a:cubicBezTo>
                  <a:pt x="36324" y="16467"/>
                  <a:pt x="36178" y="16467"/>
                  <a:pt x="36052" y="16509"/>
                </a:cubicBezTo>
                <a:cubicBezTo>
                  <a:pt x="35864" y="16593"/>
                  <a:pt x="35676" y="16697"/>
                  <a:pt x="35529" y="16802"/>
                </a:cubicBezTo>
                <a:cubicBezTo>
                  <a:pt x="35341" y="16948"/>
                  <a:pt x="35257" y="17199"/>
                  <a:pt x="35341" y="17429"/>
                </a:cubicBezTo>
                <a:cubicBezTo>
                  <a:pt x="35424" y="17660"/>
                  <a:pt x="35592" y="17785"/>
                  <a:pt x="35864" y="17827"/>
                </a:cubicBezTo>
                <a:cubicBezTo>
                  <a:pt x="35989" y="17848"/>
                  <a:pt x="36157" y="17848"/>
                  <a:pt x="36282" y="17785"/>
                </a:cubicBezTo>
                <a:cubicBezTo>
                  <a:pt x="36596" y="17660"/>
                  <a:pt x="36847" y="17764"/>
                  <a:pt x="37057" y="17973"/>
                </a:cubicBezTo>
                <a:cubicBezTo>
                  <a:pt x="37475" y="18371"/>
                  <a:pt x="37935" y="18769"/>
                  <a:pt x="38249" y="19208"/>
                </a:cubicBezTo>
                <a:cubicBezTo>
                  <a:pt x="38668" y="19815"/>
                  <a:pt x="38772" y="20547"/>
                  <a:pt x="38668" y="21238"/>
                </a:cubicBezTo>
                <a:cubicBezTo>
                  <a:pt x="38626" y="21405"/>
                  <a:pt x="38479" y="21614"/>
                  <a:pt x="38333" y="21719"/>
                </a:cubicBezTo>
                <a:cubicBezTo>
                  <a:pt x="37935" y="21949"/>
                  <a:pt x="37517" y="22137"/>
                  <a:pt x="37119" y="22347"/>
                </a:cubicBezTo>
                <a:cubicBezTo>
                  <a:pt x="36785" y="22535"/>
                  <a:pt x="36617" y="22807"/>
                  <a:pt x="36701" y="23183"/>
                </a:cubicBezTo>
                <a:cubicBezTo>
                  <a:pt x="36722" y="23330"/>
                  <a:pt x="36805" y="23497"/>
                  <a:pt x="36889" y="23644"/>
                </a:cubicBezTo>
                <a:cubicBezTo>
                  <a:pt x="37349" y="24753"/>
                  <a:pt x="37559" y="25904"/>
                  <a:pt x="37517" y="27075"/>
                </a:cubicBezTo>
                <a:cubicBezTo>
                  <a:pt x="37517" y="27138"/>
                  <a:pt x="37475" y="27180"/>
                  <a:pt x="37433" y="27347"/>
                </a:cubicBezTo>
                <a:cubicBezTo>
                  <a:pt x="37015" y="27661"/>
                  <a:pt x="36512" y="27996"/>
                  <a:pt x="35989" y="28393"/>
                </a:cubicBezTo>
                <a:cubicBezTo>
                  <a:pt x="35968" y="28603"/>
                  <a:pt x="35968" y="28875"/>
                  <a:pt x="35885" y="29147"/>
                </a:cubicBezTo>
                <a:cubicBezTo>
                  <a:pt x="35822" y="29398"/>
                  <a:pt x="35780" y="29649"/>
                  <a:pt x="35780" y="29900"/>
                </a:cubicBezTo>
                <a:cubicBezTo>
                  <a:pt x="35780" y="29984"/>
                  <a:pt x="35738" y="30088"/>
                  <a:pt x="35676" y="30130"/>
                </a:cubicBezTo>
                <a:cubicBezTo>
                  <a:pt x="35341" y="30507"/>
                  <a:pt x="35090" y="30967"/>
                  <a:pt x="34588" y="31218"/>
                </a:cubicBezTo>
                <a:cubicBezTo>
                  <a:pt x="34357" y="31323"/>
                  <a:pt x="34148" y="31469"/>
                  <a:pt x="33897" y="31595"/>
                </a:cubicBezTo>
                <a:cubicBezTo>
                  <a:pt x="33583" y="31762"/>
                  <a:pt x="33248" y="31804"/>
                  <a:pt x="32914" y="31574"/>
                </a:cubicBezTo>
                <a:cubicBezTo>
                  <a:pt x="32914" y="31365"/>
                  <a:pt x="32935" y="31134"/>
                  <a:pt x="32935" y="30925"/>
                </a:cubicBezTo>
                <a:cubicBezTo>
                  <a:pt x="32955" y="30318"/>
                  <a:pt x="32809" y="29795"/>
                  <a:pt x="32474" y="29335"/>
                </a:cubicBezTo>
                <a:cubicBezTo>
                  <a:pt x="32202" y="28979"/>
                  <a:pt x="31888" y="28812"/>
                  <a:pt x="31470" y="28728"/>
                </a:cubicBezTo>
                <a:cubicBezTo>
                  <a:pt x="30633" y="28603"/>
                  <a:pt x="29817" y="28728"/>
                  <a:pt x="29085" y="29168"/>
                </a:cubicBezTo>
                <a:cubicBezTo>
                  <a:pt x="28917" y="29063"/>
                  <a:pt x="29022" y="28937"/>
                  <a:pt x="29043" y="28812"/>
                </a:cubicBezTo>
                <a:cubicBezTo>
                  <a:pt x="29147" y="28310"/>
                  <a:pt x="29252" y="27808"/>
                  <a:pt x="29357" y="27243"/>
                </a:cubicBezTo>
                <a:cubicBezTo>
                  <a:pt x="29545" y="27243"/>
                  <a:pt x="29712" y="27201"/>
                  <a:pt x="29901" y="27201"/>
                </a:cubicBezTo>
                <a:cubicBezTo>
                  <a:pt x="30214" y="27243"/>
                  <a:pt x="30528" y="27305"/>
                  <a:pt x="30842" y="27305"/>
                </a:cubicBezTo>
                <a:cubicBezTo>
                  <a:pt x="30947" y="27305"/>
                  <a:pt x="31051" y="27180"/>
                  <a:pt x="31261" y="27054"/>
                </a:cubicBezTo>
                <a:cubicBezTo>
                  <a:pt x="30947" y="26971"/>
                  <a:pt x="30800" y="26887"/>
                  <a:pt x="30612" y="26866"/>
                </a:cubicBezTo>
                <a:cubicBezTo>
                  <a:pt x="29545" y="26678"/>
                  <a:pt x="28624" y="26238"/>
                  <a:pt x="27871" y="25422"/>
                </a:cubicBezTo>
                <a:cubicBezTo>
                  <a:pt x="27306" y="24836"/>
                  <a:pt x="26846" y="24209"/>
                  <a:pt x="26574" y="23414"/>
                </a:cubicBezTo>
                <a:cubicBezTo>
                  <a:pt x="26532" y="23288"/>
                  <a:pt x="26448" y="23163"/>
                  <a:pt x="26344" y="23058"/>
                </a:cubicBezTo>
                <a:cubicBezTo>
                  <a:pt x="26260" y="22974"/>
                  <a:pt x="26134" y="22891"/>
                  <a:pt x="26051" y="22911"/>
                </a:cubicBezTo>
                <a:cubicBezTo>
                  <a:pt x="25486" y="23058"/>
                  <a:pt x="24858" y="22995"/>
                  <a:pt x="24419" y="23518"/>
                </a:cubicBezTo>
                <a:cubicBezTo>
                  <a:pt x="24209" y="23748"/>
                  <a:pt x="23916" y="23916"/>
                  <a:pt x="23686" y="24104"/>
                </a:cubicBezTo>
                <a:cubicBezTo>
                  <a:pt x="23372" y="24334"/>
                  <a:pt x="23059" y="24334"/>
                  <a:pt x="22745" y="24104"/>
                </a:cubicBezTo>
                <a:cubicBezTo>
                  <a:pt x="22180" y="23707"/>
                  <a:pt x="21699" y="23288"/>
                  <a:pt x="21427" y="22660"/>
                </a:cubicBezTo>
                <a:cubicBezTo>
                  <a:pt x="21134" y="22012"/>
                  <a:pt x="20924" y="21321"/>
                  <a:pt x="20673" y="20652"/>
                </a:cubicBezTo>
                <a:cubicBezTo>
                  <a:pt x="20569" y="20359"/>
                  <a:pt x="20485" y="20045"/>
                  <a:pt x="20359" y="19752"/>
                </a:cubicBezTo>
                <a:cubicBezTo>
                  <a:pt x="20067" y="19208"/>
                  <a:pt x="19606" y="19145"/>
                  <a:pt x="19146" y="19564"/>
                </a:cubicBezTo>
                <a:cubicBezTo>
                  <a:pt x="19041" y="19668"/>
                  <a:pt x="18979" y="19773"/>
                  <a:pt x="18874" y="19878"/>
                </a:cubicBezTo>
                <a:cubicBezTo>
                  <a:pt x="18790" y="19982"/>
                  <a:pt x="18707" y="20129"/>
                  <a:pt x="18623" y="20254"/>
                </a:cubicBezTo>
                <a:cubicBezTo>
                  <a:pt x="17556" y="21907"/>
                  <a:pt x="15673" y="21217"/>
                  <a:pt x="14961" y="20170"/>
                </a:cubicBezTo>
                <a:cubicBezTo>
                  <a:pt x="14292" y="19124"/>
                  <a:pt x="13852" y="18057"/>
                  <a:pt x="13957" y="16802"/>
                </a:cubicBezTo>
                <a:cubicBezTo>
                  <a:pt x="13978" y="16572"/>
                  <a:pt x="13957" y="16321"/>
                  <a:pt x="13957" y="16111"/>
                </a:cubicBezTo>
                <a:cubicBezTo>
                  <a:pt x="13957" y="15756"/>
                  <a:pt x="13915" y="15358"/>
                  <a:pt x="14166" y="15044"/>
                </a:cubicBezTo>
                <a:cubicBezTo>
                  <a:pt x="14208" y="14960"/>
                  <a:pt x="14271" y="14835"/>
                  <a:pt x="14271" y="14730"/>
                </a:cubicBezTo>
                <a:cubicBezTo>
                  <a:pt x="14333" y="14333"/>
                  <a:pt x="14124" y="14019"/>
                  <a:pt x="13769" y="13977"/>
                </a:cubicBezTo>
                <a:cubicBezTo>
                  <a:pt x="13455" y="13914"/>
                  <a:pt x="13162" y="14103"/>
                  <a:pt x="13057" y="14437"/>
                </a:cubicBezTo>
                <a:cubicBezTo>
                  <a:pt x="12973" y="14730"/>
                  <a:pt x="12932" y="15065"/>
                  <a:pt x="12806" y="15337"/>
                </a:cubicBezTo>
                <a:cubicBezTo>
                  <a:pt x="12346" y="16300"/>
                  <a:pt x="11551" y="16844"/>
                  <a:pt x="10567" y="17241"/>
                </a:cubicBezTo>
                <a:cubicBezTo>
                  <a:pt x="10232" y="17367"/>
                  <a:pt x="9898" y="17367"/>
                  <a:pt x="9584" y="17262"/>
                </a:cubicBezTo>
                <a:cubicBezTo>
                  <a:pt x="9061" y="17095"/>
                  <a:pt x="8559" y="16906"/>
                  <a:pt x="8056" y="16697"/>
                </a:cubicBezTo>
                <a:cubicBezTo>
                  <a:pt x="7680" y="16530"/>
                  <a:pt x="7387" y="16279"/>
                  <a:pt x="7157" y="15944"/>
                </a:cubicBezTo>
                <a:cubicBezTo>
                  <a:pt x="6550" y="14960"/>
                  <a:pt x="6069" y="13977"/>
                  <a:pt x="5859" y="12868"/>
                </a:cubicBezTo>
                <a:cubicBezTo>
                  <a:pt x="5797" y="12450"/>
                  <a:pt x="5755" y="12094"/>
                  <a:pt x="6110" y="11780"/>
                </a:cubicBezTo>
                <a:cubicBezTo>
                  <a:pt x="5943" y="11571"/>
                  <a:pt x="5755" y="11383"/>
                  <a:pt x="5734" y="11194"/>
                </a:cubicBezTo>
                <a:cubicBezTo>
                  <a:pt x="5692" y="10943"/>
                  <a:pt x="5713" y="10629"/>
                  <a:pt x="5755" y="10336"/>
                </a:cubicBezTo>
                <a:cubicBezTo>
                  <a:pt x="5901" y="9499"/>
                  <a:pt x="6027" y="8642"/>
                  <a:pt x="6215" y="7805"/>
                </a:cubicBezTo>
                <a:cubicBezTo>
                  <a:pt x="6424" y="6758"/>
                  <a:pt x="6989" y="5921"/>
                  <a:pt x="7931" y="5377"/>
                </a:cubicBezTo>
                <a:cubicBezTo>
                  <a:pt x="8015" y="5315"/>
                  <a:pt x="8056" y="5294"/>
                  <a:pt x="8140" y="5231"/>
                </a:cubicBezTo>
                <a:cubicBezTo>
                  <a:pt x="7805" y="4917"/>
                  <a:pt x="7429" y="5085"/>
                  <a:pt x="7073" y="5126"/>
                </a:cubicBezTo>
                <a:cubicBezTo>
                  <a:pt x="6738" y="5189"/>
                  <a:pt x="6487" y="5336"/>
                  <a:pt x="6278" y="5629"/>
                </a:cubicBezTo>
                <a:cubicBezTo>
                  <a:pt x="5755" y="6319"/>
                  <a:pt x="5315" y="7010"/>
                  <a:pt x="5127" y="7909"/>
                </a:cubicBezTo>
                <a:cubicBezTo>
                  <a:pt x="4897" y="8997"/>
                  <a:pt x="4667" y="10085"/>
                  <a:pt x="4604" y="11236"/>
                </a:cubicBezTo>
                <a:cubicBezTo>
                  <a:pt x="4353" y="11487"/>
                  <a:pt x="4018" y="11655"/>
                  <a:pt x="3641" y="11759"/>
                </a:cubicBezTo>
                <a:cubicBezTo>
                  <a:pt x="2972" y="11927"/>
                  <a:pt x="2365" y="12240"/>
                  <a:pt x="1842" y="12722"/>
                </a:cubicBezTo>
                <a:cubicBezTo>
                  <a:pt x="1737" y="12805"/>
                  <a:pt x="1612" y="12847"/>
                  <a:pt x="1445" y="12952"/>
                </a:cubicBezTo>
                <a:cubicBezTo>
                  <a:pt x="1089" y="12554"/>
                  <a:pt x="733" y="12199"/>
                  <a:pt x="398" y="11822"/>
                </a:cubicBezTo>
                <a:cubicBezTo>
                  <a:pt x="356" y="11780"/>
                  <a:pt x="273" y="11696"/>
                  <a:pt x="273" y="11613"/>
                </a:cubicBezTo>
                <a:cubicBezTo>
                  <a:pt x="189" y="11131"/>
                  <a:pt x="1" y="10629"/>
                  <a:pt x="64" y="10106"/>
                </a:cubicBezTo>
                <a:cubicBezTo>
                  <a:pt x="168" y="8851"/>
                  <a:pt x="461" y="7616"/>
                  <a:pt x="901" y="6445"/>
                </a:cubicBezTo>
                <a:cubicBezTo>
                  <a:pt x="1005" y="6173"/>
                  <a:pt x="1152" y="5942"/>
                  <a:pt x="1319" y="5712"/>
                </a:cubicBezTo>
                <a:cubicBezTo>
                  <a:pt x="1361" y="5608"/>
                  <a:pt x="1465" y="5545"/>
                  <a:pt x="1549" y="5440"/>
                </a:cubicBezTo>
                <a:cubicBezTo>
                  <a:pt x="2344" y="4394"/>
                  <a:pt x="3432" y="3766"/>
                  <a:pt x="4541" y="3180"/>
                </a:cubicBezTo>
                <a:cubicBezTo>
                  <a:pt x="4813" y="3013"/>
                  <a:pt x="5169" y="2908"/>
                  <a:pt x="5504" y="2825"/>
                </a:cubicBezTo>
                <a:cubicBezTo>
                  <a:pt x="6445" y="2657"/>
                  <a:pt x="7345" y="2595"/>
                  <a:pt x="8349" y="2616"/>
                </a:cubicBezTo>
                <a:close/>
              </a:path>
            </a:pathLst>
          </a:custGeom>
          <a:solidFill>
            <a:srgbClr val="E7BA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5"/>
          <p:cNvSpPr/>
          <p:nvPr/>
        </p:nvSpPr>
        <p:spPr>
          <a:xfrm>
            <a:off x="6653775" y="2563188"/>
            <a:ext cx="768975" cy="662050"/>
          </a:xfrm>
          <a:custGeom>
            <a:avLst/>
            <a:gdLst/>
            <a:ahLst/>
            <a:cxnLst/>
            <a:rect l="l" t="t" r="r" b="b"/>
            <a:pathLst>
              <a:path w="30759" h="26482" extrusionOk="0">
                <a:moveTo>
                  <a:pt x="7073" y="0"/>
                </a:moveTo>
                <a:cubicBezTo>
                  <a:pt x="6759" y="126"/>
                  <a:pt x="6529" y="272"/>
                  <a:pt x="6299" y="335"/>
                </a:cubicBezTo>
                <a:cubicBezTo>
                  <a:pt x="5671" y="544"/>
                  <a:pt x="5190" y="921"/>
                  <a:pt x="4750" y="1381"/>
                </a:cubicBezTo>
                <a:cubicBezTo>
                  <a:pt x="2763" y="3432"/>
                  <a:pt x="2407" y="3934"/>
                  <a:pt x="1152" y="6465"/>
                </a:cubicBezTo>
                <a:cubicBezTo>
                  <a:pt x="1152" y="6486"/>
                  <a:pt x="1110" y="6507"/>
                  <a:pt x="1110" y="6549"/>
                </a:cubicBezTo>
                <a:cubicBezTo>
                  <a:pt x="775" y="7114"/>
                  <a:pt x="587" y="7742"/>
                  <a:pt x="461" y="8390"/>
                </a:cubicBezTo>
                <a:cubicBezTo>
                  <a:pt x="377" y="8788"/>
                  <a:pt x="273" y="9186"/>
                  <a:pt x="231" y="9583"/>
                </a:cubicBezTo>
                <a:cubicBezTo>
                  <a:pt x="126" y="10462"/>
                  <a:pt x="1" y="11320"/>
                  <a:pt x="1" y="12219"/>
                </a:cubicBezTo>
                <a:cubicBezTo>
                  <a:pt x="1" y="13559"/>
                  <a:pt x="63" y="14919"/>
                  <a:pt x="126" y="16237"/>
                </a:cubicBezTo>
                <a:cubicBezTo>
                  <a:pt x="126" y="16509"/>
                  <a:pt x="147" y="16760"/>
                  <a:pt x="231" y="17011"/>
                </a:cubicBezTo>
                <a:cubicBezTo>
                  <a:pt x="880" y="19103"/>
                  <a:pt x="1905" y="20945"/>
                  <a:pt x="3516" y="22451"/>
                </a:cubicBezTo>
                <a:cubicBezTo>
                  <a:pt x="3621" y="22556"/>
                  <a:pt x="3725" y="22660"/>
                  <a:pt x="3872" y="22702"/>
                </a:cubicBezTo>
                <a:cubicBezTo>
                  <a:pt x="5483" y="23665"/>
                  <a:pt x="7115" y="24648"/>
                  <a:pt x="8998" y="25025"/>
                </a:cubicBezTo>
                <a:cubicBezTo>
                  <a:pt x="9061" y="25067"/>
                  <a:pt x="9144" y="25088"/>
                  <a:pt x="9228" y="25129"/>
                </a:cubicBezTo>
                <a:cubicBezTo>
                  <a:pt x="9751" y="25443"/>
                  <a:pt x="10358" y="25569"/>
                  <a:pt x="10923" y="25715"/>
                </a:cubicBezTo>
                <a:cubicBezTo>
                  <a:pt x="11446" y="25820"/>
                  <a:pt x="11969" y="25945"/>
                  <a:pt x="12471" y="26196"/>
                </a:cubicBezTo>
                <a:cubicBezTo>
                  <a:pt x="12618" y="26280"/>
                  <a:pt x="12785" y="26301"/>
                  <a:pt x="12973" y="26343"/>
                </a:cubicBezTo>
                <a:cubicBezTo>
                  <a:pt x="13681" y="26425"/>
                  <a:pt x="14401" y="26482"/>
                  <a:pt x="15124" y="26482"/>
                </a:cubicBezTo>
                <a:cubicBezTo>
                  <a:pt x="15321" y="26482"/>
                  <a:pt x="15518" y="26477"/>
                  <a:pt x="15714" y="26468"/>
                </a:cubicBezTo>
                <a:cubicBezTo>
                  <a:pt x="16021" y="26441"/>
                  <a:pt x="16323" y="26436"/>
                  <a:pt x="16624" y="26436"/>
                </a:cubicBezTo>
                <a:cubicBezTo>
                  <a:pt x="16774" y="26436"/>
                  <a:pt x="16924" y="26437"/>
                  <a:pt x="17074" y="26437"/>
                </a:cubicBezTo>
                <a:cubicBezTo>
                  <a:pt x="17524" y="26437"/>
                  <a:pt x="17974" y="26427"/>
                  <a:pt x="18434" y="26343"/>
                </a:cubicBezTo>
                <a:cubicBezTo>
                  <a:pt x="19606" y="26092"/>
                  <a:pt x="20820" y="25945"/>
                  <a:pt x="21991" y="25757"/>
                </a:cubicBezTo>
                <a:cubicBezTo>
                  <a:pt x="22598" y="25652"/>
                  <a:pt x="23142" y="25443"/>
                  <a:pt x="23686" y="25192"/>
                </a:cubicBezTo>
                <a:cubicBezTo>
                  <a:pt x="24419" y="24836"/>
                  <a:pt x="25151" y="24502"/>
                  <a:pt x="25862" y="24146"/>
                </a:cubicBezTo>
                <a:cubicBezTo>
                  <a:pt x="26218" y="23937"/>
                  <a:pt x="26616" y="23686"/>
                  <a:pt x="26908" y="23393"/>
                </a:cubicBezTo>
                <a:cubicBezTo>
                  <a:pt x="27515" y="22723"/>
                  <a:pt x="28143" y="22095"/>
                  <a:pt x="28624" y="21342"/>
                </a:cubicBezTo>
                <a:cubicBezTo>
                  <a:pt x="29147" y="20526"/>
                  <a:pt x="29566" y="19647"/>
                  <a:pt x="29733" y="18643"/>
                </a:cubicBezTo>
                <a:cubicBezTo>
                  <a:pt x="29775" y="18392"/>
                  <a:pt x="29817" y="18120"/>
                  <a:pt x="29942" y="17911"/>
                </a:cubicBezTo>
                <a:cubicBezTo>
                  <a:pt x="30256" y="17283"/>
                  <a:pt x="30382" y="16613"/>
                  <a:pt x="30549" y="15944"/>
                </a:cubicBezTo>
                <a:cubicBezTo>
                  <a:pt x="30654" y="15484"/>
                  <a:pt x="30758" y="15044"/>
                  <a:pt x="30675" y="14542"/>
                </a:cubicBezTo>
                <a:cubicBezTo>
                  <a:pt x="30570" y="14458"/>
                  <a:pt x="30445" y="14354"/>
                  <a:pt x="30340" y="14312"/>
                </a:cubicBezTo>
                <a:cubicBezTo>
                  <a:pt x="29649" y="13935"/>
                  <a:pt x="29168" y="13391"/>
                  <a:pt x="28750" y="12784"/>
                </a:cubicBezTo>
                <a:cubicBezTo>
                  <a:pt x="28582" y="12575"/>
                  <a:pt x="28478" y="12345"/>
                  <a:pt x="28352" y="12136"/>
                </a:cubicBezTo>
                <a:cubicBezTo>
                  <a:pt x="28274" y="12005"/>
                  <a:pt x="28171" y="11940"/>
                  <a:pt x="28053" y="11940"/>
                </a:cubicBezTo>
                <a:cubicBezTo>
                  <a:pt x="27983" y="11940"/>
                  <a:pt x="27908" y="11963"/>
                  <a:pt x="27829" y="12010"/>
                </a:cubicBezTo>
                <a:cubicBezTo>
                  <a:pt x="27662" y="12115"/>
                  <a:pt x="27536" y="12219"/>
                  <a:pt x="27411" y="12324"/>
                </a:cubicBezTo>
                <a:cubicBezTo>
                  <a:pt x="27181" y="12491"/>
                  <a:pt x="26971" y="12680"/>
                  <a:pt x="26720" y="12847"/>
                </a:cubicBezTo>
                <a:cubicBezTo>
                  <a:pt x="26333" y="13098"/>
                  <a:pt x="25983" y="13229"/>
                  <a:pt x="25637" y="13229"/>
                </a:cubicBezTo>
                <a:cubicBezTo>
                  <a:pt x="25292" y="13229"/>
                  <a:pt x="24952" y="13098"/>
                  <a:pt x="24586" y="12826"/>
                </a:cubicBezTo>
                <a:cubicBezTo>
                  <a:pt x="23833" y="12261"/>
                  <a:pt x="23163" y="11634"/>
                  <a:pt x="22828" y="10755"/>
                </a:cubicBezTo>
                <a:cubicBezTo>
                  <a:pt x="22619" y="10253"/>
                  <a:pt x="22473" y="9730"/>
                  <a:pt x="22243" y="9227"/>
                </a:cubicBezTo>
                <a:cubicBezTo>
                  <a:pt x="22201" y="9102"/>
                  <a:pt x="22222" y="8893"/>
                  <a:pt x="21929" y="8809"/>
                </a:cubicBezTo>
                <a:cubicBezTo>
                  <a:pt x="21761" y="8997"/>
                  <a:pt x="21594" y="9227"/>
                  <a:pt x="21385" y="9416"/>
                </a:cubicBezTo>
                <a:cubicBezTo>
                  <a:pt x="20832" y="9882"/>
                  <a:pt x="20209" y="10191"/>
                  <a:pt x="19479" y="10191"/>
                </a:cubicBezTo>
                <a:cubicBezTo>
                  <a:pt x="19324" y="10191"/>
                  <a:pt x="19164" y="10177"/>
                  <a:pt x="18999" y="10148"/>
                </a:cubicBezTo>
                <a:cubicBezTo>
                  <a:pt x="17890" y="9960"/>
                  <a:pt x="17012" y="9437"/>
                  <a:pt x="16447" y="8453"/>
                </a:cubicBezTo>
                <a:cubicBezTo>
                  <a:pt x="16279" y="8223"/>
                  <a:pt x="16175" y="7930"/>
                  <a:pt x="16028" y="7700"/>
                </a:cubicBezTo>
                <a:cubicBezTo>
                  <a:pt x="15589" y="7030"/>
                  <a:pt x="15421" y="6277"/>
                  <a:pt x="15401" y="5503"/>
                </a:cubicBezTo>
                <a:cubicBezTo>
                  <a:pt x="15401" y="5336"/>
                  <a:pt x="15484" y="5147"/>
                  <a:pt x="15233" y="5043"/>
                </a:cubicBezTo>
                <a:cubicBezTo>
                  <a:pt x="14919" y="5189"/>
                  <a:pt x="14710" y="5461"/>
                  <a:pt x="14438" y="5649"/>
                </a:cubicBezTo>
                <a:cubicBezTo>
                  <a:pt x="13863" y="6022"/>
                  <a:pt x="13254" y="6303"/>
                  <a:pt x="12610" y="6303"/>
                </a:cubicBezTo>
                <a:cubicBezTo>
                  <a:pt x="12387" y="6303"/>
                  <a:pt x="12159" y="6269"/>
                  <a:pt x="11927" y="6193"/>
                </a:cubicBezTo>
                <a:cubicBezTo>
                  <a:pt x="11216" y="5984"/>
                  <a:pt x="10504" y="5733"/>
                  <a:pt x="9835" y="5419"/>
                </a:cubicBezTo>
                <a:cubicBezTo>
                  <a:pt x="9375" y="5210"/>
                  <a:pt x="9019" y="4875"/>
                  <a:pt x="8747" y="4457"/>
                </a:cubicBezTo>
                <a:cubicBezTo>
                  <a:pt x="8098" y="3369"/>
                  <a:pt x="7491" y="2281"/>
                  <a:pt x="7282" y="1004"/>
                </a:cubicBezTo>
                <a:cubicBezTo>
                  <a:pt x="7240" y="691"/>
                  <a:pt x="7157" y="398"/>
                  <a:pt x="707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5"/>
          <p:cNvSpPr/>
          <p:nvPr/>
        </p:nvSpPr>
        <p:spPr>
          <a:xfrm>
            <a:off x="6821700" y="3230638"/>
            <a:ext cx="533575" cy="545600"/>
          </a:xfrm>
          <a:custGeom>
            <a:avLst/>
            <a:gdLst/>
            <a:ahLst/>
            <a:cxnLst/>
            <a:rect l="l" t="t" r="r" b="b"/>
            <a:pathLst>
              <a:path w="21343" h="21824" extrusionOk="0">
                <a:moveTo>
                  <a:pt x="5231" y="419"/>
                </a:moveTo>
                <a:cubicBezTo>
                  <a:pt x="5608" y="461"/>
                  <a:pt x="5963" y="461"/>
                  <a:pt x="6340" y="503"/>
                </a:cubicBezTo>
                <a:cubicBezTo>
                  <a:pt x="7135" y="628"/>
                  <a:pt x="7972" y="733"/>
                  <a:pt x="8809" y="712"/>
                </a:cubicBezTo>
                <a:cubicBezTo>
                  <a:pt x="9311" y="712"/>
                  <a:pt x="9792" y="733"/>
                  <a:pt x="10274" y="796"/>
                </a:cubicBezTo>
                <a:cubicBezTo>
                  <a:pt x="11006" y="879"/>
                  <a:pt x="11697" y="628"/>
                  <a:pt x="12408" y="566"/>
                </a:cubicBezTo>
                <a:cubicBezTo>
                  <a:pt x="13621" y="398"/>
                  <a:pt x="14835" y="189"/>
                  <a:pt x="16028" y="1"/>
                </a:cubicBezTo>
                <a:cubicBezTo>
                  <a:pt x="16425" y="607"/>
                  <a:pt x="16760" y="1193"/>
                  <a:pt x="16906" y="1884"/>
                </a:cubicBezTo>
                <a:cubicBezTo>
                  <a:pt x="16948" y="2198"/>
                  <a:pt x="17053" y="2491"/>
                  <a:pt x="17220" y="2783"/>
                </a:cubicBezTo>
                <a:cubicBezTo>
                  <a:pt x="17681" y="3620"/>
                  <a:pt x="17869" y="4541"/>
                  <a:pt x="18120" y="5441"/>
                </a:cubicBezTo>
                <a:cubicBezTo>
                  <a:pt x="18748" y="7763"/>
                  <a:pt x="19417" y="10065"/>
                  <a:pt x="20045" y="12408"/>
                </a:cubicBezTo>
                <a:cubicBezTo>
                  <a:pt x="20150" y="12806"/>
                  <a:pt x="20191" y="13183"/>
                  <a:pt x="20275" y="13580"/>
                </a:cubicBezTo>
                <a:cubicBezTo>
                  <a:pt x="20296" y="13706"/>
                  <a:pt x="20296" y="13873"/>
                  <a:pt x="20359" y="13999"/>
                </a:cubicBezTo>
                <a:cubicBezTo>
                  <a:pt x="20798" y="15379"/>
                  <a:pt x="20924" y="16844"/>
                  <a:pt x="21238" y="18288"/>
                </a:cubicBezTo>
                <a:cubicBezTo>
                  <a:pt x="21300" y="18518"/>
                  <a:pt x="21321" y="18790"/>
                  <a:pt x="21342" y="19020"/>
                </a:cubicBezTo>
                <a:cubicBezTo>
                  <a:pt x="20631" y="19732"/>
                  <a:pt x="19794" y="20171"/>
                  <a:pt x="18957" y="20589"/>
                </a:cubicBezTo>
                <a:cubicBezTo>
                  <a:pt x="17576" y="21238"/>
                  <a:pt x="16090" y="21740"/>
                  <a:pt x="14521" y="21803"/>
                </a:cubicBezTo>
                <a:cubicBezTo>
                  <a:pt x="14375" y="21803"/>
                  <a:pt x="14228" y="21824"/>
                  <a:pt x="14103" y="21824"/>
                </a:cubicBezTo>
                <a:cubicBezTo>
                  <a:pt x="12178" y="21740"/>
                  <a:pt x="10274" y="21824"/>
                  <a:pt x="8370" y="21552"/>
                </a:cubicBezTo>
                <a:cubicBezTo>
                  <a:pt x="6633" y="21322"/>
                  <a:pt x="4896" y="21133"/>
                  <a:pt x="3160" y="20966"/>
                </a:cubicBezTo>
                <a:cubicBezTo>
                  <a:pt x="2553" y="20903"/>
                  <a:pt x="1988" y="20799"/>
                  <a:pt x="1402" y="20569"/>
                </a:cubicBezTo>
                <a:cubicBezTo>
                  <a:pt x="963" y="20380"/>
                  <a:pt x="461" y="20338"/>
                  <a:pt x="21" y="19983"/>
                </a:cubicBezTo>
                <a:cubicBezTo>
                  <a:pt x="21" y="19836"/>
                  <a:pt x="0" y="19648"/>
                  <a:pt x="21" y="19439"/>
                </a:cubicBezTo>
                <a:cubicBezTo>
                  <a:pt x="147" y="18183"/>
                  <a:pt x="314" y="16928"/>
                  <a:pt x="461" y="15672"/>
                </a:cubicBezTo>
                <a:cubicBezTo>
                  <a:pt x="523" y="15233"/>
                  <a:pt x="628" y="14752"/>
                  <a:pt x="733" y="14333"/>
                </a:cubicBezTo>
                <a:cubicBezTo>
                  <a:pt x="921" y="13643"/>
                  <a:pt x="1088" y="12952"/>
                  <a:pt x="1277" y="12283"/>
                </a:cubicBezTo>
                <a:cubicBezTo>
                  <a:pt x="1360" y="11927"/>
                  <a:pt x="1444" y="11592"/>
                  <a:pt x="1465" y="11258"/>
                </a:cubicBezTo>
                <a:cubicBezTo>
                  <a:pt x="1590" y="9625"/>
                  <a:pt x="2093" y="8119"/>
                  <a:pt x="2595" y="6592"/>
                </a:cubicBezTo>
                <a:cubicBezTo>
                  <a:pt x="3034" y="5211"/>
                  <a:pt x="3578" y="3851"/>
                  <a:pt x="4080" y="2491"/>
                </a:cubicBezTo>
                <a:cubicBezTo>
                  <a:pt x="4352" y="1737"/>
                  <a:pt x="4729" y="1089"/>
                  <a:pt x="5231" y="419"/>
                </a:cubicBezTo>
                <a:close/>
              </a:path>
            </a:pathLst>
          </a:custGeom>
          <a:solidFill>
            <a:srgbClr val="F1BA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5"/>
          <p:cNvSpPr/>
          <p:nvPr/>
        </p:nvSpPr>
        <p:spPr>
          <a:xfrm>
            <a:off x="6780375" y="3744838"/>
            <a:ext cx="616750" cy="311800"/>
          </a:xfrm>
          <a:custGeom>
            <a:avLst/>
            <a:gdLst/>
            <a:ahLst/>
            <a:cxnLst/>
            <a:rect l="l" t="t" r="r" b="b"/>
            <a:pathLst>
              <a:path w="24670" h="12472" extrusionOk="0">
                <a:moveTo>
                  <a:pt x="0" y="9395"/>
                </a:moveTo>
                <a:cubicBezTo>
                  <a:pt x="0" y="8872"/>
                  <a:pt x="42" y="8391"/>
                  <a:pt x="168" y="7910"/>
                </a:cubicBezTo>
                <a:cubicBezTo>
                  <a:pt x="398" y="7052"/>
                  <a:pt x="670" y="6215"/>
                  <a:pt x="1025" y="5399"/>
                </a:cubicBezTo>
                <a:cubicBezTo>
                  <a:pt x="1109" y="5231"/>
                  <a:pt x="1214" y="5043"/>
                  <a:pt x="1214" y="4834"/>
                </a:cubicBezTo>
                <a:cubicBezTo>
                  <a:pt x="1214" y="4185"/>
                  <a:pt x="1465" y="3599"/>
                  <a:pt x="1737" y="3034"/>
                </a:cubicBezTo>
                <a:cubicBezTo>
                  <a:pt x="1988" y="2407"/>
                  <a:pt x="2093" y="1716"/>
                  <a:pt x="2134" y="984"/>
                </a:cubicBezTo>
                <a:cubicBezTo>
                  <a:pt x="2302" y="984"/>
                  <a:pt x="2469" y="942"/>
                  <a:pt x="2574" y="984"/>
                </a:cubicBezTo>
                <a:cubicBezTo>
                  <a:pt x="3432" y="1423"/>
                  <a:pt x="4394" y="1402"/>
                  <a:pt x="5336" y="1549"/>
                </a:cubicBezTo>
                <a:cubicBezTo>
                  <a:pt x="7282" y="1779"/>
                  <a:pt x="9207" y="1988"/>
                  <a:pt x="11153" y="2198"/>
                </a:cubicBezTo>
                <a:cubicBezTo>
                  <a:pt x="11697" y="2239"/>
                  <a:pt x="12241" y="2239"/>
                  <a:pt x="12764" y="2281"/>
                </a:cubicBezTo>
                <a:cubicBezTo>
                  <a:pt x="13433" y="2302"/>
                  <a:pt x="14082" y="2344"/>
                  <a:pt x="14730" y="2323"/>
                </a:cubicBezTo>
                <a:cubicBezTo>
                  <a:pt x="15337" y="2323"/>
                  <a:pt x="15944" y="2302"/>
                  <a:pt x="16530" y="2198"/>
                </a:cubicBezTo>
                <a:cubicBezTo>
                  <a:pt x="17555" y="2030"/>
                  <a:pt x="18559" y="1821"/>
                  <a:pt x="19522" y="1444"/>
                </a:cubicBezTo>
                <a:cubicBezTo>
                  <a:pt x="20505" y="1026"/>
                  <a:pt x="21531" y="628"/>
                  <a:pt x="22451" y="42"/>
                </a:cubicBezTo>
                <a:cubicBezTo>
                  <a:pt x="22535" y="1"/>
                  <a:pt x="22598" y="21"/>
                  <a:pt x="22681" y="21"/>
                </a:cubicBezTo>
                <a:cubicBezTo>
                  <a:pt x="22702" y="42"/>
                  <a:pt x="22744" y="63"/>
                  <a:pt x="22744" y="105"/>
                </a:cubicBezTo>
                <a:cubicBezTo>
                  <a:pt x="23100" y="2030"/>
                  <a:pt x="23435" y="3976"/>
                  <a:pt x="23811" y="5901"/>
                </a:cubicBezTo>
                <a:cubicBezTo>
                  <a:pt x="23895" y="6319"/>
                  <a:pt x="24000" y="6738"/>
                  <a:pt x="24041" y="7156"/>
                </a:cubicBezTo>
                <a:cubicBezTo>
                  <a:pt x="24146" y="7826"/>
                  <a:pt x="24376" y="8412"/>
                  <a:pt x="24334" y="9102"/>
                </a:cubicBezTo>
                <a:cubicBezTo>
                  <a:pt x="24313" y="9479"/>
                  <a:pt x="24460" y="9876"/>
                  <a:pt x="24565" y="10274"/>
                </a:cubicBezTo>
                <a:cubicBezTo>
                  <a:pt x="24669" y="10693"/>
                  <a:pt x="24669" y="11048"/>
                  <a:pt x="24251" y="11299"/>
                </a:cubicBezTo>
                <a:cubicBezTo>
                  <a:pt x="23916" y="11885"/>
                  <a:pt x="23330" y="11948"/>
                  <a:pt x="22702" y="11990"/>
                </a:cubicBezTo>
                <a:cubicBezTo>
                  <a:pt x="22054" y="12032"/>
                  <a:pt x="21342" y="11990"/>
                  <a:pt x="20715" y="12366"/>
                </a:cubicBezTo>
                <a:cubicBezTo>
                  <a:pt x="20568" y="12471"/>
                  <a:pt x="20338" y="12471"/>
                  <a:pt x="20150" y="12471"/>
                </a:cubicBezTo>
                <a:cubicBezTo>
                  <a:pt x="19731" y="12450"/>
                  <a:pt x="19292" y="12387"/>
                  <a:pt x="18873" y="12345"/>
                </a:cubicBezTo>
                <a:cubicBezTo>
                  <a:pt x="17995" y="12241"/>
                  <a:pt x="17576" y="11885"/>
                  <a:pt x="17409" y="11027"/>
                </a:cubicBezTo>
                <a:cubicBezTo>
                  <a:pt x="17346" y="10776"/>
                  <a:pt x="17304" y="10525"/>
                  <a:pt x="17137" y="10316"/>
                </a:cubicBezTo>
                <a:cubicBezTo>
                  <a:pt x="17116" y="10295"/>
                  <a:pt x="17116" y="10274"/>
                  <a:pt x="17095" y="10253"/>
                </a:cubicBezTo>
                <a:cubicBezTo>
                  <a:pt x="16990" y="9793"/>
                  <a:pt x="16907" y="9353"/>
                  <a:pt x="16781" y="8914"/>
                </a:cubicBezTo>
                <a:cubicBezTo>
                  <a:pt x="16676" y="8516"/>
                  <a:pt x="16383" y="8182"/>
                  <a:pt x="16383" y="7700"/>
                </a:cubicBezTo>
                <a:cubicBezTo>
                  <a:pt x="16383" y="7177"/>
                  <a:pt x="16153" y="6717"/>
                  <a:pt x="15756" y="6319"/>
                </a:cubicBezTo>
                <a:cubicBezTo>
                  <a:pt x="15672" y="6236"/>
                  <a:pt x="15588" y="6131"/>
                  <a:pt x="15484" y="6089"/>
                </a:cubicBezTo>
                <a:cubicBezTo>
                  <a:pt x="15023" y="5859"/>
                  <a:pt x="14542" y="5545"/>
                  <a:pt x="14019" y="5399"/>
                </a:cubicBezTo>
                <a:cubicBezTo>
                  <a:pt x="13245" y="5190"/>
                  <a:pt x="12429" y="5022"/>
                  <a:pt x="11571" y="5252"/>
                </a:cubicBezTo>
                <a:cubicBezTo>
                  <a:pt x="10295" y="5587"/>
                  <a:pt x="10295" y="5566"/>
                  <a:pt x="9772" y="6738"/>
                </a:cubicBezTo>
                <a:cubicBezTo>
                  <a:pt x="9688" y="6926"/>
                  <a:pt x="9562" y="7073"/>
                  <a:pt x="9458" y="7240"/>
                </a:cubicBezTo>
                <a:cubicBezTo>
                  <a:pt x="9165" y="7680"/>
                  <a:pt x="8830" y="8098"/>
                  <a:pt x="8684" y="8684"/>
                </a:cubicBezTo>
                <a:cubicBezTo>
                  <a:pt x="8642" y="8956"/>
                  <a:pt x="8412" y="9228"/>
                  <a:pt x="8223" y="9479"/>
                </a:cubicBezTo>
                <a:cubicBezTo>
                  <a:pt x="8014" y="9835"/>
                  <a:pt x="7826" y="10169"/>
                  <a:pt x="7700" y="10567"/>
                </a:cubicBezTo>
                <a:cubicBezTo>
                  <a:pt x="7491" y="11090"/>
                  <a:pt x="7156" y="11550"/>
                  <a:pt x="6863" y="12053"/>
                </a:cubicBezTo>
                <a:cubicBezTo>
                  <a:pt x="6759" y="12241"/>
                  <a:pt x="6570" y="12262"/>
                  <a:pt x="6424" y="12157"/>
                </a:cubicBezTo>
                <a:cubicBezTo>
                  <a:pt x="6068" y="11948"/>
                  <a:pt x="5691" y="11864"/>
                  <a:pt x="5294" y="11781"/>
                </a:cubicBezTo>
                <a:cubicBezTo>
                  <a:pt x="5085" y="11739"/>
                  <a:pt x="4875" y="11571"/>
                  <a:pt x="4687" y="11467"/>
                </a:cubicBezTo>
                <a:cubicBezTo>
                  <a:pt x="4164" y="11153"/>
                  <a:pt x="3662" y="10839"/>
                  <a:pt x="3034" y="10776"/>
                </a:cubicBezTo>
                <a:cubicBezTo>
                  <a:pt x="2909" y="10734"/>
                  <a:pt x="2762" y="10693"/>
                  <a:pt x="2658" y="10609"/>
                </a:cubicBezTo>
                <a:cubicBezTo>
                  <a:pt x="1946" y="10190"/>
                  <a:pt x="1193" y="9960"/>
                  <a:pt x="461" y="9667"/>
                </a:cubicBezTo>
                <a:cubicBezTo>
                  <a:pt x="314" y="9646"/>
                  <a:pt x="168" y="9521"/>
                  <a:pt x="0" y="9395"/>
                </a:cubicBezTo>
                <a:close/>
              </a:path>
            </a:pathLst>
          </a:custGeom>
          <a:solidFill>
            <a:srgbClr val="6884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5"/>
          <p:cNvSpPr/>
          <p:nvPr/>
        </p:nvSpPr>
        <p:spPr>
          <a:xfrm>
            <a:off x="7388725" y="2996813"/>
            <a:ext cx="128700" cy="125575"/>
          </a:xfrm>
          <a:custGeom>
            <a:avLst/>
            <a:gdLst/>
            <a:ahLst/>
            <a:cxnLst/>
            <a:rect l="l" t="t" r="r" b="b"/>
            <a:pathLst>
              <a:path w="5148" h="5023" extrusionOk="0">
                <a:moveTo>
                  <a:pt x="0" y="4750"/>
                </a:moveTo>
                <a:cubicBezTo>
                  <a:pt x="126" y="4081"/>
                  <a:pt x="398" y="3495"/>
                  <a:pt x="816" y="3035"/>
                </a:cubicBezTo>
                <a:cubicBezTo>
                  <a:pt x="1130" y="2658"/>
                  <a:pt x="1360" y="2302"/>
                  <a:pt x="1402" y="1821"/>
                </a:cubicBezTo>
                <a:cubicBezTo>
                  <a:pt x="1465" y="1486"/>
                  <a:pt x="1653" y="1256"/>
                  <a:pt x="1904" y="1068"/>
                </a:cubicBezTo>
                <a:cubicBezTo>
                  <a:pt x="2093" y="942"/>
                  <a:pt x="2302" y="817"/>
                  <a:pt x="2428" y="649"/>
                </a:cubicBezTo>
                <a:cubicBezTo>
                  <a:pt x="2846" y="210"/>
                  <a:pt x="3453" y="189"/>
                  <a:pt x="3976" y="43"/>
                </a:cubicBezTo>
                <a:cubicBezTo>
                  <a:pt x="4227" y="1"/>
                  <a:pt x="4478" y="105"/>
                  <a:pt x="4645" y="315"/>
                </a:cubicBezTo>
                <a:cubicBezTo>
                  <a:pt x="5001" y="712"/>
                  <a:pt x="5148" y="1089"/>
                  <a:pt x="5064" y="1654"/>
                </a:cubicBezTo>
                <a:cubicBezTo>
                  <a:pt x="4917" y="2721"/>
                  <a:pt x="4917" y="2742"/>
                  <a:pt x="4164" y="3495"/>
                </a:cubicBezTo>
                <a:cubicBezTo>
                  <a:pt x="3955" y="3704"/>
                  <a:pt x="3767" y="3913"/>
                  <a:pt x="3557" y="4102"/>
                </a:cubicBezTo>
                <a:cubicBezTo>
                  <a:pt x="3327" y="4290"/>
                  <a:pt x="3055" y="4520"/>
                  <a:pt x="2762" y="4604"/>
                </a:cubicBezTo>
                <a:cubicBezTo>
                  <a:pt x="1904" y="4730"/>
                  <a:pt x="1026" y="5022"/>
                  <a:pt x="0" y="475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5"/>
          <p:cNvSpPr/>
          <p:nvPr/>
        </p:nvSpPr>
        <p:spPr>
          <a:xfrm>
            <a:off x="7334850" y="4285713"/>
            <a:ext cx="156425" cy="60700"/>
          </a:xfrm>
          <a:custGeom>
            <a:avLst/>
            <a:gdLst/>
            <a:ahLst/>
            <a:cxnLst/>
            <a:rect l="l" t="t" r="r" b="b"/>
            <a:pathLst>
              <a:path w="6257" h="2428" extrusionOk="0">
                <a:moveTo>
                  <a:pt x="6173" y="1402"/>
                </a:moveTo>
                <a:cubicBezTo>
                  <a:pt x="6256" y="1674"/>
                  <a:pt x="6256" y="1905"/>
                  <a:pt x="6068" y="2051"/>
                </a:cubicBezTo>
                <a:cubicBezTo>
                  <a:pt x="5943" y="2198"/>
                  <a:pt x="5712" y="2260"/>
                  <a:pt x="5524" y="2260"/>
                </a:cubicBezTo>
                <a:cubicBezTo>
                  <a:pt x="4562" y="2260"/>
                  <a:pt x="3599" y="2428"/>
                  <a:pt x="2616" y="2239"/>
                </a:cubicBezTo>
                <a:cubicBezTo>
                  <a:pt x="1821" y="2114"/>
                  <a:pt x="1088" y="1800"/>
                  <a:pt x="377" y="1402"/>
                </a:cubicBezTo>
                <a:cubicBezTo>
                  <a:pt x="42" y="1214"/>
                  <a:pt x="0" y="879"/>
                  <a:pt x="293" y="628"/>
                </a:cubicBezTo>
                <a:cubicBezTo>
                  <a:pt x="607" y="335"/>
                  <a:pt x="942" y="126"/>
                  <a:pt x="1423" y="105"/>
                </a:cubicBezTo>
                <a:cubicBezTo>
                  <a:pt x="1988" y="63"/>
                  <a:pt x="2553" y="1"/>
                  <a:pt x="3118" y="42"/>
                </a:cubicBezTo>
                <a:cubicBezTo>
                  <a:pt x="4290" y="168"/>
                  <a:pt x="5336" y="566"/>
                  <a:pt x="6173" y="1402"/>
                </a:cubicBezTo>
                <a:close/>
              </a:path>
            </a:pathLst>
          </a:custGeom>
          <a:solidFill>
            <a:srgbClr val="F17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5"/>
          <p:cNvSpPr/>
          <p:nvPr/>
        </p:nvSpPr>
        <p:spPr>
          <a:xfrm>
            <a:off x="6642275" y="2566313"/>
            <a:ext cx="80050" cy="125050"/>
          </a:xfrm>
          <a:custGeom>
            <a:avLst/>
            <a:gdLst/>
            <a:ahLst/>
            <a:cxnLst/>
            <a:rect l="l" t="t" r="r" b="b"/>
            <a:pathLst>
              <a:path w="3202" h="5002" extrusionOk="0">
                <a:moveTo>
                  <a:pt x="649" y="5001"/>
                </a:moveTo>
                <a:cubicBezTo>
                  <a:pt x="84" y="4457"/>
                  <a:pt x="126" y="3746"/>
                  <a:pt x="63" y="3118"/>
                </a:cubicBezTo>
                <a:cubicBezTo>
                  <a:pt x="0" y="2365"/>
                  <a:pt x="168" y="1570"/>
                  <a:pt x="565" y="900"/>
                </a:cubicBezTo>
                <a:cubicBezTo>
                  <a:pt x="837" y="398"/>
                  <a:pt x="1193" y="1"/>
                  <a:pt x="1821" y="42"/>
                </a:cubicBezTo>
                <a:cubicBezTo>
                  <a:pt x="1925" y="42"/>
                  <a:pt x="2072" y="42"/>
                  <a:pt x="2135" y="105"/>
                </a:cubicBezTo>
                <a:cubicBezTo>
                  <a:pt x="2574" y="482"/>
                  <a:pt x="2992" y="838"/>
                  <a:pt x="3181" y="1423"/>
                </a:cubicBezTo>
                <a:cubicBezTo>
                  <a:pt x="3202" y="1549"/>
                  <a:pt x="3181" y="1675"/>
                  <a:pt x="3139" y="1842"/>
                </a:cubicBezTo>
                <a:cubicBezTo>
                  <a:pt x="3139" y="1884"/>
                  <a:pt x="3097" y="1947"/>
                  <a:pt x="3076" y="1988"/>
                </a:cubicBezTo>
                <a:cubicBezTo>
                  <a:pt x="2846" y="2407"/>
                  <a:pt x="1130" y="4541"/>
                  <a:pt x="649" y="500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5"/>
          <p:cNvSpPr/>
          <p:nvPr/>
        </p:nvSpPr>
        <p:spPr>
          <a:xfrm>
            <a:off x="6623450" y="4256413"/>
            <a:ext cx="137600" cy="45550"/>
          </a:xfrm>
          <a:custGeom>
            <a:avLst/>
            <a:gdLst/>
            <a:ahLst/>
            <a:cxnLst/>
            <a:rect l="l" t="t" r="r" b="b"/>
            <a:pathLst>
              <a:path w="5504" h="1822" extrusionOk="0">
                <a:moveTo>
                  <a:pt x="5503" y="377"/>
                </a:moveTo>
                <a:cubicBezTo>
                  <a:pt x="5398" y="880"/>
                  <a:pt x="5106" y="1068"/>
                  <a:pt x="4771" y="1193"/>
                </a:cubicBezTo>
                <a:cubicBezTo>
                  <a:pt x="3515" y="1696"/>
                  <a:pt x="2197" y="1821"/>
                  <a:pt x="900" y="1549"/>
                </a:cubicBezTo>
                <a:cubicBezTo>
                  <a:pt x="565" y="1507"/>
                  <a:pt x="293" y="1277"/>
                  <a:pt x="0" y="1005"/>
                </a:cubicBezTo>
                <a:cubicBezTo>
                  <a:pt x="398" y="461"/>
                  <a:pt x="942" y="252"/>
                  <a:pt x="1528" y="168"/>
                </a:cubicBezTo>
                <a:cubicBezTo>
                  <a:pt x="2176" y="64"/>
                  <a:pt x="2825" y="1"/>
                  <a:pt x="3494" y="147"/>
                </a:cubicBezTo>
                <a:cubicBezTo>
                  <a:pt x="4143" y="252"/>
                  <a:pt x="4792" y="294"/>
                  <a:pt x="5503" y="377"/>
                </a:cubicBezTo>
                <a:close/>
              </a:path>
            </a:pathLst>
          </a:custGeom>
          <a:solidFill>
            <a:srgbClr val="F17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5"/>
          <p:cNvSpPr/>
          <p:nvPr/>
        </p:nvSpPr>
        <p:spPr>
          <a:xfrm>
            <a:off x="6860925" y="2977988"/>
            <a:ext cx="272025" cy="162175"/>
          </a:xfrm>
          <a:custGeom>
            <a:avLst/>
            <a:gdLst/>
            <a:ahLst/>
            <a:cxnLst/>
            <a:rect l="l" t="t" r="r" b="b"/>
            <a:pathLst>
              <a:path w="10881" h="6487" extrusionOk="0">
                <a:moveTo>
                  <a:pt x="10881" y="63"/>
                </a:moveTo>
                <a:cubicBezTo>
                  <a:pt x="10797" y="963"/>
                  <a:pt x="10672" y="1779"/>
                  <a:pt x="10358" y="2553"/>
                </a:cubicBezTo>
                <a:cubicBezTo>
                  <a:pt x="10044" y="3369"/>
                  <a:pt x="9688" y="4122"/>
                  <a:pt x="9270" y="4855"/>
                </a:cubicBezTo>
                <a:cubicBezTo>
                  <a:pt x="8767" y="5713"/>
                  <a:pt x="7889" y="6027"/>
                  <a:pt x="7073" y="6403"/>
                </a:cubicBezTo>
                <a:cubicBezTo>
                  <a:pt x="6884" y="6487"/>
                  <a:pt x="6675" y="6445"/>
                  <a:pt x="6466" y="6424"/>
                </a:cubicBezTo>
                <a:cubicBezTo>
                  <a:pt x="5734" y="6340"/>
                  <a:pt x="4980" y="6299"/>
                  <a:pt x="4248" y="6194"/>
                </a:cubicBezTo>
                <a:cubicBezTo>
                  <a:pt x="3662" y="6110"/>
                  <a:pt x="3139" y="5901"/>
                  <a:pt x="2700" y="5503"/>
                </a:cubicBezTo>
                <a:cubicBezTo>
                  <a:pt x="2386" y="5231"/>
                  <a:pt x="2009" y="4980"/>
                  <a:pt x="1674" y="4708"/>
                </a:cubicBezTo>
                <a:cubicBezTo>
                  <a:pt x="942" y="4122"/>
                  <a:pt x="419" y="3390"/>
                  <a:pt x="168" y="2470"/>
                </a:cubicBezTo>
                <a:cubicBezTo>
                  <a:pt x="21" y="2009"/>
                  <a:pt x="0" y="1507"/>
                  <a:pt x="84" y="1047"/>
                </a:cubicBezTo>
                <a:cubicBezTo>
                  <a:pt x="126" y="628"/>
                  <a:pt x="377" y="482"/>
                  <a:pt x="796" y="524"/>
                </a:cubicBezTo>
                <a:cubicBezTo>
                  <a:pt x="837" y="524"/>
                  <a:pt x="900" y="545"/>
                  <a:pt x="963" y="545"/>
                </a:cubicBezTo>
                <a:cubicBezTo>
                  <a:pt x="2616" y="879"/>
                  <a:pt x="4269" y="649"/>
                  <a:pt x="5922" y="461"/>
                </a:cubicBezTo>
                <a:cubicBezTo>
                  <a:pt x="6591" y="377"/>
                  <a:pt x="7282" y="335"/>
                  <a:pt x="7951" y="252"/>
                </a:cubicBezTo>
                <a:cubicBezTo>
                  <a:pt x="8182" y="231"/>
                  <a:pt x="8433" y="231"/>
                  <a:pt x="8642" y="168"/>
                </a:cubicBezTo>
                <a:cubicBezTo>
                  <a:pt x="9395" y="1"/>
                  <a:pt x="10107" y="42"/>
                  <a:pt x="10881" y="63"/>
                </a:cubicBezTo>
                <a:close/>
              </a:path>
            </a:pathLst>
          </a:custGeom>
          <a:solidFill>
            <a:srgbClr val="FB65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5"/>
          <p:cNvSpPr/>
          <p:nvPr/>
        </p:nvSpPr>
        <p:spPr>
          <a:xfrm>
            <a:off x="7148625" y="2932488"/>
            <a:ext cx="177350" cy="206125"/>
          </a:xfrm>
          <a:custGeom>
            <a:avLst/>
            <a:gdLst/>
            <a:ahLst/>
            <a:cxnLst/>
            <a:rect l="l" t="t" r="r" b="b"/>
            <a:pathLst>
              <a:path w="7094" h="8245" extrusionOk="0">
                <a:moveTo>
                  <a:pt x="6968" y="3494"/>
                </a:moveTo>
                <a:cubicBezTo>
                  <a:pt x="6968" y="2867"/>
                  <a:pt x="6780" y="2197"/>
                  <a:pt x="6382" y="1674"/>
                </a:cubicBezTo>
                <a:cubicBezTo>
                  <a:pt x="5524" y="502"/>
                  <a:pt x="3871" y="0"/>
                  <a:pt x="2532" y="419"/>
                </a:cubicBezTo>
                <a:cubicBezTo>
                  <a:pt x="2156" y="440"/>
                  <a:pt x="1758" y="544"/>
                  <a:pt x="1528" y="816"/>
                </a:cubicBezTo>
                <a:cubicBezTo>
                  <a:pt x="1277" y="1067"/>
                  <a:pt x="1151" y="1297"/>
                  <a:pt x="1109" y="1465"/>
                </a:cubicBezTo>
                <a:cubicBezTo>
                  <a:pt x="1109" y="1486"/>
                  <a:pt x="1068" y="1486"/>
                  <a:pt x="1068" y="1528"/>
                </a:cubicBezTo>
                <a:cubicBezTo>
                  <a:pt x="0" y="3118"/>
                  <a:pt x="335" y="5545"/>
                  <a:pt x="1863" y="6759"/>
                </a:cubicBezTo>
                <a:cubicBezTo>
                  <a:pt x="3767" y="8244"/>
                  <a:pt x="6298" y="7051"/>
                  <a:pt x="6926" y="4834"/>
                </a:cubicBezTo>
                <a:cubicBezTo>
                  <a:pt x="7094" y="4373"/>
                  <a:pt x="7073" y="3913"/>
                  <a:pt x="6968" y="349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5"/>
          <p:cNvSpPr/>
          <p:nvPr/>
        </p:nvSpPr>
        <p:spPr>
          <a:xfrm>
            <a:off x="6630775" y="2850888"/>
            <a:ext cx="204025" cy="190425"/>
          </a:xfrm>
          <a:custGeom>
            <a:avLst/>
            <a:gdLst/>
            <a:ahLst/>
            <a:cxnLst/>
            <a:rect l="l" t="t" r="r" b="b"/>
            <a:pathLst>
              <a:path w="8161" h="7617" extrusionOk="0">
                <a:moveTo>
                  <a:pt x="7302" y="1779"/>
                </a:moveTo>
                <a:cubicBezTo>
                  <a:pt x="6612" y="732"/>
                  <a:pt x="5189" y="0"/>
                  <a:pt x="3996" y="502"/>
                </a:cubicBezTo>
                <a:cubicBezTo>
                  <a:pt x="2783" y="607"/>
                  <a:pt x="1569" y="1256"/>
                  <a:pt x="1067" y="2364"/>
                </a:cubicBezTo>
                <a:cubicBezTo>
                  <a:pt x="0" y="4687"/>
                  <a:pt x="2511" y="7449"/>
                  <a:pt x="4771" y="7554"/>
                </a:cubicBezTo>
                <a:cubicBezTo>
                  <a:pt x="5838" y="7616"/>
                  <a:pt x="6800" y="6675"/>
                  <a:pt x="7386" y="5859"/>
                </a:cubicBezTo>
                <a:cubicBezTo>
                  <a:pt x="8160" y="4771"/>
                  <a:pt x="8014" y="2908"/>
                  <a:pt x="7302" y="17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5"/>
          <p:cNvSpPr/>
          <p:nvPr/>
        </p:nvSpPr>
        <p:spPr>
          <a:xfrm>
            <a:off x="6877150" y="3366113"/>
            <a:ext cx="415350" cy="84775"/>
          </a:xfrm>
          <a:custGeom>
            <a:avLst/>
            <a:gdLst/>
            <a:ahLst/>
            <a:cxnLst/>
            <a:rect l="l" t="t" r="r" b="b"/>
            <a:pathLst>
              <a:path w="16614" h="3391" extrusionOk="0">
                <a:moveTo>
                  <a:pt x="16488" y="1758"/>
                </a:moveTo>
                <a:cubicBezTo>
                  <a:pt x="16111" y="712"/>
                  <a:pt x="14960" y="1235"/>
                  <a:pt x="14124" y="1131"/>
                </a:cubicBezTo>
                <a:cubicBezTo>
                  <a:pt x="12596" y="963"/>
                  <a:pt x="10504" y="1842"/>
                  <a:pt x="9039" y="1173"/>
                </a:cubicBezTo>
                <a:cubicBezTo>
                  <a:pt x="7784" y="608"/>
                  <a:pt x="7198" y="1"/>
                  <a:pt x="5733" y="503"/>
                </a:cubicBezTo>
                <a:cubicBezTo>
                  <a:pt x="5105" y="712"/>
                  <a:pt x="4520" y="1047"/>
                  <a:pt x="3913" y="1256"/>
                </a:cubicBezTo>
                <a:cubicBezTo>
                  <a:pt x="3013" y="1570"/>
                  <a:pt x="2092" y="817"/>
                  <a:pt x="1339" y="461"/>
                </a:cubicBezTo>
                <a:cubicBezTo>
                  <a:pt x="712" y="189"/>
                  <a:pt x="0" y="775"/>
                  <a:pt x="377" y="1445"/>
                </a:cubicBezTo>
                <a:cubicBezTo>
                  <a:pt x="942" y="2449"/>
                  <a:pt x="2239" y="3160"/>
                  <a:pt x="3390" y="3244"/>
                </a:cubicBezTo>
                <a:cubicBezTo>
                  <a:pt x="4708" y="3349"/>
                  <a:pt x="6277" y="1800"/>
                  <a:pt x="7470" y="2554"/>
                </a:cubicBezTo>
                <a:cubicBezTo>
                  <a:pt x="8704" y="3390"/>
                  <a:pt x="9918" y="3390"/>
                  <a:pt x="11383" y="3265"/>
                </a:cubicBezTo>
                <a:cubicBezTo>
                  <a:pt x="12303" y="3181"/>
                  <a:pt x="13182" y="3077"/>
                  <a:pt x="14103" y="3139"/>
                </a:cubicBezTo>
                <a:cubicBezTo>
                  <a:pt x="14814" y="3181"/>
                  <a:pt x="15421" y="3223"/>
                  <a:pt x="16007" y="2826"/>
                </a:cubicBezTo>
                <a:cubicBezTo>
                  <a:pt x="16404" y="2616"/>
                  <a:pt x="16613" y="2177"/>
                  <a:pt x="16488" y="1758"/>
                </a:cubicBezTo>
                <a:close/>
              </a:path>
            </a:pathLst>
          </a:custGeom>
          <a:solidFill>
            <a:srgbClr val="F17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5"/>
          <p:cNvSpPr/>
          <p:nvPr/>
        </p:nvSpPr>
        <p:spPr>
          <a:xfrm>
            <a:off x="6834775" y="3481213"/>
            <a:ext cx="483875" cy="102550"/>
          </a:xfrm>
          <a:custGeom>
            <a:avLst/>
            <a:gdLst/>
            <a:ahLst/>
            <a:cxnLst/>
            <a:rect l="l" t="t" r="r" b="b"/>
            <a:pathLst>
              <a:path w="19355" h="4102" extrusionOk="0">
                <a:moveTo>
                  <a:pt x="18434" y="1214"/>
                </a:moveTo>
                <a:cubicBezTo>
                  <a:pt x="17011" y="732"/>
                  <a:pt x="15254" y="816"/>
                  <a:pt x="13894" y="1548"/>
                </a:cubicBezTo>
                <a:cubicBezTo>
                  <a:pt x="13768" y="1632"/>
                  <a:pt x="13140" y="1779"/>
                  <a:pt x="13370" y="1967"/>
                </a:cubicBezTo>
                <a:cubicBezTo>
                  <a:pt x="13098" y="1737"/>
                  <a:pt x="12973" y="1360"/>
                  <a:pt x="12617" y="1172"/>
                </a:cubicBezTo>
                <a:cubicBezTo>
                  <a:pt x="11843" y="837"/>
                  <a:pt x="11215" y="795"/>
                  <a:pt x="10441" y="1067"/>
                </a:cubicBezTo>
                <a:cubicBezTo>
                  <a:pt x="8474" y="1758"/>
                  <a:pt x="7135" y="1590"/>
                  <a:pt x="5420" y="481"/>
                </a:cubicBezTo>
                <a:cubicBezTo>
                  <a:pt x="4876" y="105"/>
                  <a:pt x="3997" y="126"/>
                  <a:pt x="3411" y="398"/>
                </a:cubicBezTo>
                <a:cubicBezTo>
                  <a:pt x="3055" y="544"/>
                  <a:pt x="2699" y="816"/>
                  <a:pt x="2302" y="858"/>
                </a:cubicBezTo>
                <a:cubicBezTo>
                  <a:pt x="2176" y="900"/>
                  <a:pt x="1570" y="314"/>
                  <a:pt x="1423" y="188"/>
                </a:cubicBezTo>
                <a:cubicBezTo>
                  <a:pt x="1214" y="0"/>
                  <a:pt x="900" y="21"/>
                  <a:pt x="733" y="272"/>
                </a:cubicBezTo>
                <a:cubicBezTo>
                  <a:pt x="0" y="1465"/>
                  <a:pt x="1549" y="3034"/>
                  <a:pt x="2804" y="2720"/>
                </a:cubicBezTo>
                <a:cubicBezTo>
                  <a:pt x="3264" y="2595"/>
                  <a:pt x="3683" y="2385"/>
                  <a:pt x="4122" y="2197"/>
                </a:cubicBezTo>
                <a:cubicBezTo>
                  <a:pt x="4415" y="2092"/>
                  <a:pt x="5231" y="2804"/>
                  <a:pt x="5461" y="2929"/>
                </a:cubicBezTo>
                <a:cubicBezTo>
                  <a:pt x="6298" y="3369"/>
                  <a:pt x="7303" y="3515"/>
                  <a:pt x="8244" y="3578"/>
                </a:cubicBezTo>
                <a:cubicBezTo>
                  <a:pt x="9060" y="3641"/>
                  <a:pt x="10127" y="3515"/>
                  <a:pt x="10839" y="3118"/>
                </a:cubicBezTo>
                <a:cubicBezTo>
                  <a:pt x="11718" y="2615"/>
                  <a:pt x="11969" y="3662"/>
                  <a:pt x="12847" y="3892"/>
                </a:cubicBezTo>
                <a:cubicBezTo>
                  <a:pt x="13684" y="4101"/>
                  <a:pt x="14647" y="3327"/>
                  <a:pt x="15400" y="3055"/>
                </a:cubicBezTo>
                <a:cubicBezTo>
                  <a:pt x="16425" y="2720"/>
                  <a:pt x="17367" y="3055"/>
                  <a:pt x="18392" y="2908"/>
                </a:cubicBezTo>
                <a:cubicBezTo>
                  <a:pt x="19355" y="2720"/>
                  <a:pt x="19208" y="1465"/>
                  <a:pt x="18434" y="1214"/>
                </a:cubicBezTo>
                <a:close/>
              </a:path>
            </a:pathLst>
          </a:custGeom>
          <a:solidFill>
            <a:srgbClr val="F175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2" name="Google Shape;722;p45"/>
          <p:cNvGrpSpPr/>
          <p:nvPr/>
        </p:nvGrpSpPr>
        <p:grpSpPr>
          <a:xfrm>
            <a:off x="7653400" y="2205913"/>
            <a:ext cx="296625" cy="308125"/>
            <a:chOff x="7653400" y="2205913"/>
            <a:chExt cx="296625" cy="308125"/>
          </a:xfrm>
        </p:grpSpPr>
        <p:sp>
          <p:nvSpPr>
            <p:cNvPr id="723" name="Google Shape;723;p45"/>
            <p:cNvSpPr/>
            <p:nvPr/>
          </p:nvSpPr>
          <p:spPr>
            <a:xfrm>
              <a:off x="7774250" y="2463788"/>
              <a:ext cx="175775" cy="50250"/>
            </a:xfrm>
            <a:custGeom>
              <a:avLst/>
              <a:gdLst/>
              <a:ahLst/>
              <a:cxnLst/>
              <a:rect l="l" t="t" r="r" b="b"/>
              <a:pathLst>
                <a:path w="7031" h="2010" extrusionOk="0">
                  <a:moveTo>
                    <a:pt x="1088" y="2009"/>
                  </a:moveTo>
                  <a:cubicBezTo>
                    <a:pt x="795" y="1967"/>
                    <a:pt x="565" y="1905"/>
                    <a:pt x="293" y="1842"/>
                  </a:cubicBezTo>
                  <a:cubicBezTo>
                    <a:pt x="105" y="1779"/>
                    <a:pt x="0" y="1654"/>
                    <a:pt x="0" y="1444"/>
                  </a:cubicBezTo>
                  <a:cubicBezTo>
                    <a:pt x="0" y="1256"/>
                    <a:pt x="167" y="1047"/>
                    <a:pt x="377" y="1047"/>
                  </a:cubicBezTo>
                  <a:cubicBezTo>
                    <a:pt x="900" y="1068"/>
                    <a:pt x="1360" y="858"/>
                    <a:pt x="1862" y="754"/>
                  </a:cubicBezTo>
                  <a:cubicBezTo>
                    <a:pt x="2051" y="712"/>
                    <a:pt x="2260" y="649"/>
                    <a:pt x="2469" y="691"/>
                  </a:cubicBezTo>
                  <a:cubicBezTo>
                    <a:pt x="3013" y="733"/>
                    <a:pt x="3557" y="607"/>
                    <a:pt x="4059" y="440"/>
                  </a:cubicBezTo>
                  <a:cubicBezTo>
                    <a:pt x="4687" y="273"/>
                    <a:pt x="5336" y="210"/>
                    <a:pt x="5963" y="84"/>
                  </a:cubicBezTo>
                  <a:cubicBezTo>
                    <a:pt x="6256" y="1"/>
                    <a:pt x="6549" y="105"/>
                    <a:pt x="6779" y="231"/>
                  </a:cubicBezTo>
                  <a:cubicBezTo>
                    <a:pt x="6947" y="335"/>
                    <a:pt x="7030" y="503"/>
                    <a:pt x="6989" y="649"/>
                  </a:cubicBezTo>
                  <a:cubicBezTo>
                    <a:pt x="6926" y="796"/>
                    <a:pt x="6821" y="921"/>
                    <a:pt x="6717" y="963"/>
                  </a:cubicBezTo>
                  <a:cubicBezTo>
                    <a:pt x="6445" y="1068"/>
                    <a:pt x="6131" y="1172"/>
                    <a:pt x="5817" y="1172"/>
                  </a:cubicBezTo>
                  <a:cubicBezTo>
                    <a:pt x="5043" y="1214"/>
                    <a:pt x="4373" y="1486"/>
                    <a:pt x="3641" y="1591"/>
                  </a:cubicBezTo>
                  <a:cubicBezTo>
                    <a:pt x="3432" y="1633"/>
                    <a:pt x="3243" y="1695"/>
                    <a:pt x="3055" y="1695"/>
                  </a:cubicBezTo>
                  <a:cubicBezTo>
                    <a:pt x="2490" y="1675"/>
                    <a:pt x="1946" y="1758"/>
                    <a:pt x="1381" y="1947"/>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5"/>
            <p:cNvSpPr/>
            <p:nvPr/>
          </p:nvSpPr>
          <p:spPr>
            <a:xfrm>
              <a:off x="7747575" y="2299013"/>
              <a:ext cx="115100" cy="84250"/>
            </a:xfrm>
            <a:custGeom>
              <a:avLst/>
              <a:gdLst/>
              <a:ahLst/>
              <a:cxnLst/>
              <a:rect l="l" t="t" r="r" b="b"/>
              <a:pathLst>
                <a:path w="4604" h="3370" extrusionOk="0">
                  <a:moveTo>
                    <a:pt x="3955" y="1"/>
                  </a:moveTo>
                  <a:cubicBezTo>
                    <a:pt x="4143" y="22"/>
                    <a:pt x="4268" y="63"/>
                    <a:pt x="4373" y="84"/>
                  </a:cubicBezTo>
                  <a:cubicBezTo>
                    <a:pt x="4499" y="105"/>
                    <a:pt x="4603" y="315"/>
                    <a:pt x="4520" y="419"/>
                  </a:cubicBezTo>
                  <a:cubicBezTo>
                    <a:pt x="4247" y="838"/>
                    <a:pt x="4038" y="1340"/>
                    <a:pt x="3536" y="1570"/>
                  </a:cubicBezTo>
                  <a:cubicBezTo>
                    <a:pt x="3348" y="1654"/>
                    <a:pt x="3159" y="1737"/>
                    <a:pt x="3013" y="1863"/>
                  </a:cubicBezTo>
                  <a:cubicBezTo>
                    <a:pt x="2427" y="2428"/>
                    <a:pt x="1653" y="2700"/>
                    <a:pt x="1004" y="3160"/>
                  </a:cubicBezTo>
                  <a:cubicBezTo>
                    <a:pt x="900" y="3244"/>
                    <a:pt x="732" y="3307"/>
                    <a:pt x="607" y="3328"/>
                  </a:cubicBezTo>
                  <a:cubicBezTo>
                    <a:pt x="418" y="3369"/>
                    <a:pt x="272" y="3328"/>
                    <a:pt x="126" y="3160"/>
                  </a:cubicBezTo>
                  <a:cubicBezTo>
                    <a:pt x="21" y="3014"/>
                    <a:pt x="0" y="2825"/>
                    <a:pt x="105" y="2700"/>
                  </a:cubicBezTo>
                  <a:cubicBezTo>
                    <a:pt x="377" y="2407"/>
                    <a:pt x="628" y="2072"/>
                    <a:pt x="962" y="1884"/>
                  </a:cubicBezTo>
                  <a:cubicBezTo>
                    <a:pt x="1423" y="1633"/>
                    <a:pt x="1883" y="1382"/>
                    <a:pt x="2260" y="1047"/>
                  </a:cubicBezTo>
                  <a:cubicBezTo>
                    <a:pt x="2615" y="712"/>
                    <a:pt x="3118" y="607"/>
                    <a:pt x="3431" y="210"/>
                  </a:cubicBezTo>
                  <a:cubicBezTo>
                    <a:pt x="3578" y="84"/>
                    <a:pt x="3829" y="63"/>
                    <a:pt x="3955" y="1"/>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5"/>
            <p:cNvSpPr/>
            <p:nvPr/>
          </p:nvSpPr>
          <p:spPr>
            <a:xfrm>
              <a:off x="7653400" y="2205913"/>
              <a:ext cx="36650" cy="138125"/>
            </a:xfrm>
            <a:custGeom>
              <a:avLst/>
              <a:gdLst/>
              <a:ahLst/>
              <a:cxnLst/>
              <a:rect l="l" t="t" r="r" b="b"/>
              <a:pathLst>
                <a:path w="1466" h="5525" extrusionOk="0">
                  <a:moveTo>
                    <a:pt x="1444" y="1277"/>
                  </a:moveTo>
                  <a:cubicBezTo>
                    <a:pt x="1319" y="2365"/>
                    <a:pt x="1214" y="3536"/>
                    <a:pt x="1047" y="4687"/>
                  </a:cubicBezTo>
                  <a:cubicBezTo>
                    <a:pt x="1026" y="4875"/>
                    <a:pt x="942" y="5085"/>
                    <a:pt x="838" y="5231"/>
                  </a:cubicBezTo>
                  <a:cubicBezTo>
                    <a:pt x="754" y="5399"/>
                    <a:pt x="587" y="5524"/>
                    <a:pt x="419" y="5461"/>
                  </a:cubicBezTo>
                  <a:cubicBezTo>
                    <a:pt x="294" y="5399"/>
                    <a:pt x="126" y="5231"/>
                    <a:pt x="84" y="5106"/>
                  </a:cubicBezTo>
                  <a:cubicBezTo>
                    <a:pt x="1" y="4938"/>
                    <a:pt x="1" y="4708"/>
                    <a:pt x="22" y="4499"/>
                  </a:cubicBezTo>
                  <a:cubicBezTo>
                    <a:pt x="105" y="3808"/>
                    <a:pt x="168" y="3097"/>
                    <a:pt x="273" y="2386"/>
                  </a:cubicBezTo>
                  <a:cubicBezTo>
                    <a:pt x="336" y="1842"/>
                    <a:pt x="419" y="1318"/>
                    <a:pt x="503" y="774"/>
                  </a:cubicBezTo>
                  <a:cubicBezTo>
                    <a:pt x="524" y="670"/>
                    <a:pt x="524" y="523"/>
                    <a:pt x="545" y="419"/>
                  </a:cubicBezTo>
                  <a:cubicBezTo>
                    <a:pt x="628" y="168"/>
                    <a:pt x="817" y="0"/>
                    <a:pt x="1026" y="0"/>
                  </a:cubicBezTo>
                  <a:cubicBezTo>
                    <a:pt x="1235" y="0"/>
                    <a:pt x="1382" y="210"/>
                    <a:pt x="1424" y="482"/>
                  </a:cubicBezTo>
                  <a:cubicBezTo>
                    <a:pt x="1465" y="754"/>
                    <a:pt x="1444" y="963"/>
                    <a:pt x="1444" y="1277"/>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6" name="Google Shape;726;p45"/>
          <p:cNvSpPr/>
          <p:nvPr/>
        </p:nvSpPr>
        <p:spPr>
          <a:xfrm>
            <a:off x="6368700" y="2230488"/>
            <a:ext cx="1345400" cy="2147850"/>
          </a:xfrm>
          <a:custGeom>
            <a:avLst/>
            <a:gdLst/>
            <a:ahLst/>
            <a:cxnLst/>
            <a:rect l="l" t="t" r="r" b="b"/>
            <a:pathLst>
              <a:path w="53816" h="85914" extrusionOk="0">
                <a:moveTo>
                  <a:pt x="16928" y="81791"/>
                </a:moveTo>
                <a:cubicBezTo>
                  <a:pt x="16593" y="82544"/>
                  <a:pt x="16028" y="82984"/>
                  <a:pt x="15316" y="83277"/>
                </a:cubicBezTo>
                <a:cubicBezTo>
                  <a:pt x="13873" y="83842"/>
                  <a:pt x="12366" y="83988"/>
                  <a:pt x="10839" y="83695"/>
                </a:cubicBezTo>
                <a:cubicBezTo>
                  <a:pt x="10190" y="83570"/>
                  <a:pt x="9688" y="83193"/>
                  <a:pt x="9249" y="82733"/>
                </a:cubicBezTo>
                <a:cubicBezTo>
                  <a:pt x="8851" y="82314"/>
                  <a:pt x="8914" y="81645"/>
                  <a:pt x="9311" y="81226"/>
                </a:cubicBezTo>
                <a:cubicBezTo>
                  <a:pt x="9981" y="80557"/>
                  <a:pt x="10839" y="80138"/>
                  <a:pt x="11822" y="80054"/>
                </a:cubicBezTo>
                <a:cubicBezTo>
                  <a:pt x="12680" y="79971"/>
                  <a:pt x="13538" y="80013"/>
                  <a:pt x="14375" y="80138"/>
                </a:cubicBezTo>
                <a:cubicBezTo>
                  <a:pt x="15233" y="80264"/>
                  <a:pt x="16132" y="80326"/>
                  <a:pt x="17053" y="80431"/>
                </a:cubicBezTo>
                <a:cubicBezTo>
                  <a:pt x="17116" y="80243"/>
                  <a:pt x="17200" y="80075"/>
                  <a:pt x="17241" y="79929"/>
                </a:cubicBezTo>
                <a:cubicBezTo>
                  <a:pt x="17283" y="79657"/>
                  <a:pt x="17304" y="79427"/>
                  <a:pt x="17346" y="79176"/>
                </a:cubicBezTo>
                <a:cubicBezTo>
                  <a:pt x="17472" y="77816"/>
                  <a:pt x="17723" y="76497"/>
                  <a:pt x="18225" y="75242"/>
                </a:cubicBezTo>
                <a:cubicBezTo>
                  <a:pt x="18246" y="75200"/>
                  <a:pt x="18288" y="75137"/>
                  <a:pt x="18288" y="75096"/>
                </a:cubicBezTo>
                <a:cubicBezTo>
                  <a:pt x="18309" y="74217"/>
                  <a:pt x="18748" y="73443"/>
                  <a:pt x="18936" y="72606"/>
                </a:cubicBezTo>
                <a:cubicBezTo>
                  <a:pt x="18936" y="72543"/>
                  <a:pt x="18936" y="72501"/>
                  <a:pt x="18915" y="72438"/>
                </a:cubicBezTo>
                <a:cubicBezTo>
                  <a:pt x="18246" y="71915"/>
                  <a:pt x="17409" y="71769"/>
                  <a:pt x="16656" y="71434"/>
                </a:cubicBezTo>
                <a:cubicBezTo>
                  <a:pt x="16321" y="71267"/>
                  <a:pt x="15965" y="71141"/>
                  <a:pt x="15630" y="71015"/>
                </a:cubicBezTo>
                <a:cubicBezTo>
                  <a:pt x="15316" y="70869"/>
                  <a:pt x="15191" y="70639"/>
                  <a:pt x="15254" y="70325"/>
                </a:cubicBezTo>
                <a:cubicBezTo>
                  <a:pt x="15316" y="69676"/>
                  <a:pt x="15316" y="68986"/>
                  <a:pt x="15505" y="68358"/>
                </a:cubicBezTo>
                <a:cubicBezTo>
                  <a:pt x="15735" y="67479"/>
                  <a:pt x="16091" y="66642"/>
                  <a:pt x="16363" y="65743"/>
                </a:cubicBezTo>
                <a:cubicBezTo>
                  <a:pt x="16446" y="65533"/>
                  <a:pt x="16593" y="65324"/>
                  <a:pt x="16593" y="65094"/>
                </a:cubicBezTo>
                <a:cubicBezTo>
                  <a:pt x="16635" y="64445"/>
                  <a:pt x="16865" y="63860"/>
                  <a:pt x="17158" y="63295"/>
                </a:cubicBezTo>
                <a:cubicBezTo>
                  <a:pt x="17472" y="62646"/>
                  <a:pt x="17534" y="61935"/>
                  <a:pt x="17639" y="61181"/>
                </a:cubicBezTo>
                <a:cubicBezTo>
                  <a:pt x="17576" y="61119"/>
                  <a:pt x="17472" y="61077"/>
                  <a:pt x="17388" y="60993"/>
                </a:cubicBezTo>
                <a:cubicBezTo>
                  <a:pt x="17011" y="60721"/>
                  <a:pt x="16886" y="60386"/>
                  <a:pt x="16948" y="59947"/>
                </a:cubicBezTo>
                <a:cubicBezTo>
                  <a:pt x="17053" y="59026"/>
                  <a:pt x="17158" y="58106"/>
                  <a:pt x="17220" y="57206"/>
                </a:cubicBezTo>
                <a:cubicBezTo>
                  <a:pt x="17262" y="56850"/>
                  <a:pt x="17304" y="56515"/>
                  <a:pt x="17367" y="56181"/>
                </a:cubicBezTo>
                <a:cubicBezTo>
                  <a:pt x="17430" y="55344"/>
                  <a:pt x="17597" y="54528"/>
                  <a:pt x="17827" y="53753"/>
                </a:cubicBezTo>
                <a:cubicBezTo>
                  <a:pt x="18162" y="52603"/>
                  <a:pt x="18518" y="51452"/>
                  <a:pt x="18581" y="50217"/>
                </a:cubicBezTo>
                <a:cubicBezTo>
                  <a:pt x="18622" y="49904"/>
                  <a:pt x="18727" y="49590"/>
                  <a:pt x="18790" y="49297"/>
                </a:cubicBezTo>
                <a:cubicBezTo>
                  <a:pt x="19250" y="47497"/>
                  <a:pt x="19836" y="45740"/>
                  <a:pt x="20547" y="43982"/>
                </a:cubicBezTo>
                <a:cubicBezTo>
                  <a:pt x="20652" y="43710"/>
                  <a:pt x="20840" y="43438"/>
                  <a:pt x="20819" y="43124"/>
                </a:cubicBezTo>
                <a:cubicBezTo>
                  <a:pt x="20631" y="42999"/>
                  <a:pt x="20526" y="43124"/>
                  <a:pt x="20401" y="43187"/>
                </a:cubicBezTo>
                <a:cubicBezTo>
                  <a:pt x="20024" y="43333"/>
                  <a:pt x="19689" y="43543"/>
                  <a:pt x="19292" y="43710"/>
                </a:cubicBezTo>
                <a:cubicBezTo>
                  <a:pt x="18769" y="43940"/>
                  <a:pt x="18225" y="44087"/>
                  <a:pt x="17639" y="44087"/>
                </a:cubicBezTo>
                <a:cubicBezTo>
                  <a:pt x="17430" y="44087"/>
                  <a:pt x="17262" y="44129"/>
                  <a:pt x="17053" y="44170"/>
                </a:cubicBezTo>
                <a:cubicBezTo>
                  <a:pt x="16321" y="44296"/>
                  <a:pt x="15547" y="44275"/>
                  <a:pt x="14814" y="44191"/>
                </a:cubicBezTo>
                <a:cubicBezTo>
                  <a:pt x="14647" y="44170"/>
                  <a:pt x="14479" y="44129"/>
                  <a:pt x="14333" y="44129"/>
                </a:cubicBezTo>
                <a:cubicBezTo>
                  <a:pt x="13433" y="44170"/>
                  <a:pt x="12701" y="43773"/>
                  <a:pt x="11990" y="43333"/>
                </a:cubicBezTo>
                <a:cubicBezTo>
                  <a:pt x="10483" y="42392"/>
                  <a:pt x="8998" y="41450"/>
                  <a:pt x="7575" y="40362"/>
                </a:cubicBezTo>
                <a:cubicBezTo>
                  <a:pt x="7324" y="40153"/>
                  <a:pt x="7073" y="39881"/>
                  <a:pt x="6905" y="39588"/>
                </a:cubicBezTo>
                <a:cubicBezTo>
                  <a:pt x="6382" y="38751"/>
                  <a:pt x="5775" y="37998"/>
                  <a:pt x="5085" y="37328"/>
                </a:cubicBezTo>
                <a:cubicBezTo>
                  <a:pt x="4457" y="36701"/>
                  <a:pt x="4018" y="35906"/>
                  <a:pt x="3662" y="35090"/>
                </a:cubicBezTo>
                <a:cubicBezTo>
                  <a:pt x="3264" y="34211"/>
                  <a:pt x="2930" y="33290"/>
                  <a:pt x="2553" y="32370"/>
                </a:cubicBezTo>
                <a:cubicBezTo>
                  <a:pt x="2448" y="32118"/>
                  <a:pt x="2407" y="31826"/>
                  <a:pt x="2323" y="31512"/>
                </a:cubicBezTo>
                <a:cubicBezTo>
                  <a:pt x="2051" y="31491"/>
                  <a:pt x="1779" y="31470"/>
                  <a:pt x="1507" y="31428"/>
                </a:cubicBezTo>
                <a:cubicBezTo>
                  <a:pt x="1088" y="31386"/>
                  <a:pt x="837" y="31156"/>
                  <a:pt x="691" y="30758"/>
                </a:cubicBezTo>
                <a:cubicBezTo>
                  <a:pt x="586" y="30361"/>
                  <a:pt x="482" y="30005"/>
                  <a:pt x="210" y="29691"/>
                </a:cubicBezTo>
                <a:cubicBezTo>
                  <a:pt x="42" y="29503"/>
                  <a:pt x="0" y="29294"/>
                  <a:pt x="63" y="29022"/>
                </a:cubicBezTo>
                <a:cubicBezTo>
                  <a:pt x="126" y="28813"/>
                  <a:pt x="168" y="28771"/>
                  <a:pt x="649" y="28540"/>
                </a:cubicBezTo>
                <a:cubicBezTo>
                  <a:pt x="1067" y="28917"/>
                  <a:pt x="1151" y="29608"/>
                  <a:pt x="1674" y="30026"/>
                </a:cubicBezTo>
                <a:cubicBezTo>
                  <a:pt x="1695" y="29901"/>
                  <a:pt x="1737" y="29817"/>
                  <a:pt x="1716" y="29733"/>
                </a:cubicBezTo>
                <a:cubicBezTo>
                  <a:pt x="1674" y="29377"/>
                  <a:pt x="1591" y="29001"/>
                  <a:pt x="1528" y="28645"/>
                </a:cubicBezTo>
                <a:cubicBezTo>
                  <a:pt x="1507" y="28289"/>
                  <a:pt x="1360" y="28038"/>
                  <a:pt x="1193" y="27766"/>
                </a:cubicBezTo>
                <a:cubicBezTo>
                  <a:pt x="1067" y="27557"/>
                  <a:pt x="963" y="27390"/>
                  <a:pt x="1130" y="27139"/>
                </a:cubicBezTo>
                <a:cubicBezTo>
                  <a:pt x="1298" y="26888"/>
                  <a:pt x="1549" y="26908"/>
                  <a:pt x="1800" y="26992"/>
                </a:cubicBezTo>
                <a:lnTo>
                  <a:pt x="2114" y="27097"/>
                </a:lnTo>
                <a:cubicBezTo>
                  <a:pt x="2197" y="27390"/>
                  <a:pt x="2323" y="27724"/>
                  <a:pt x="2386" y="28038"/>
                </a:cubicBezTo>
                <a:cubicBezTo>
                  <a:pt x="2448" y="28352"/>
                  <a:pt x="2386" y="28708"/>
                  <a:pt x="2616" y="29105"/>
                </a:cubicBezTo>
                <a:cubicBezTo>
                  <a:pt x="2762" y="28708"/>
                  <a:pt x="2720" y="28436"/>
                  <a:pt x="2700" y="28143"/>
                </a:cubicBezTo>
                <a:cubicBezTo>
                  <a:pt x="2658" y="27850"/>
                  <a:pt x="2637" y="27557"/>
                  <a:pt x="2825" y="27327"/>
                </a:cubicBezTo>
                <a:cubicBezTo>
                  <a:pt x="2867" y="27243"/>
                  <a:pt x="2972" y="27222"/>
                  <a:pt x="3139" y="27139"/>
                </a:cubicBezTo>
                <a:cubicBezTo>
                  <a:pt x="3348" y="27850"/>
                  <a:pt x="3599" y="28478"/>
                  <a:pt x="3474" y="29210"/>
                </a:cubicBezTo>
                <a:cubicBezTo>
                  <a:pt x="3369" y="29963"/>
                  <a:pt x="3285" y="30758"/>
                  <a:pt x="3244" y="31512"/>
                </a:cubicBezTo>
                <a:cubicBezTo>
                  <a:pt x="3223" y="31700"/>
                  <a:pt x="3264" y="31909"/>
                  <a:pt x="3348" y="32098"/>
                </a:cubicBezTo>
                <a:cubicBezTo>
                  <a:pt x="3662" y="32767"/>
                  <a:pt x="3997" y="33416"/>
                  <a:pt x="4290" y="34106"/>
                </a:cubicBezTo>
                <a:cubicBezTo>
                  <a:pt x="4750" y="35236"/>
                  <a:pt x="5378" y="36240"/>
                  <a:pt x="6277" y="37077"/>
                </a:cubicBezTo>
                <a:cubicBezTo>
                  <a:pt x="6801" y="37579"/>
                  <a:pt x="7219" y="38186"/>
                  <a:pt x="7575" y="38793"/>
                </a:cubicBezTo>
                <a:cubicBezTo>
                  <a:pt x="7826" y="39170"/>
                  <a:pt x="8140" y="39525"/>
                  <a:pt x="8516" y="39776"/>
                </a:cubicBezTo>
                <a:lnTo>
                  <a:pt x="12847" y="42601"/>
                </a:lnTo>
                <a:cubicBezTo>
                  <a:pt x="13308" y="42915"/>
                  <a:pt x="13810" y="43082"/>
                  <a:pt x="14375" y="43082"/>
                </a:cubicBezTo>
                <a:cubicBezTo>
                  <a:pt x="14647" y="43082"/>
                  <a:pt x="14898" y="43124"/>
                  <a:pt x="15149" y="43187"/>
                </a:cubicBezTo>
                <a:cubicBezTo>
                  <a:pt x="15672" y="43250"/>
                  <a:pt x="16153" y="43250"/>
                  <a:pt x="16676" y="43187"/>
                </a:cubicBezTo>
                <a:cubicBezTo>
                  <a:pt x="16948" y="43124"/>
                  <a:pt x="17200" y="43082"/>
                  <a:pt x="17451" y="43103"/>
                </a:cubicBezTo>
                <a:cubicBezTo>
                  <a:pt x="18120" y="43103"/>
                  <a:pt x="18727" y="42894"/>
                  <a:pt x="19334" y="42601"/>
                </a:cubicBezTo>
                <a:cubicBezTo>
                  <a:pt x="19689" y="42455"/>
                  <a:pt x="20066" y="42266"/>
                  <a:pt x="20401" y="42078"/>
                </a:cubicBezTo>
                <a:cubicBezTo>
                  <a:pt x="20589" y="41973"/>
                  <a:pt x="20736" y="41869"/>
                  <a:pt x="20903" y="41743"/>
                </a:cubicBezTo>
                <a:cubicBezTo>
                  <a:pt x="21175" y="41513"/>
                  <a:pt x="21447" y="41241"/>
                  <a:pt x="21698" y="40990"/>
                </a:cubicBezTo>
                <a:cubicBezTo>
                  <a:pt x="21907" y="40781"/>
                  <a:pt x="22096" y="40572"/>
                  <a:pt x="22096" y="40258"/>
                </a:cubicBezTo>
                <a:cubicBezTo>
                  <a:pt x="21656" y="40111"/>
                  <a:pt x="21217" y="39965"/>
                  <a:pt x="20798" y="39839"/>
                </a:cubicBezTo>
                <a:cubicBezTo>
                  <a:pt x="19459" y="39463"/>
                  <a:pt x="18183" y="38940"/>
                  <a:pt x="16948" y="38333"/>
                </a:cubicBezTo>
                <a:cubicBezTo>
                  <a:pt x="16091" y="37956"/>
                  <a:pt x="15296" y="37433"/>
                  <a:pt x="14479" y="36952"/>
                </a:cubicBezTo>
                <a:cubicBezTo>
                  <a:pt x="14417" y="36910"/>
                  <a:pt x="14333" y="36868"/>
                  <a:pt x="14270" y="36805"/>
                </a:cubicBezTo>
                <a:cubicBezTo>
                  <a:pt x="13517" y="35989"/>
                  <a:pt x="12701" y="35236"/>
                  <a:pt x="12136" y="34232"/>
                </a:cubicBezTo>
                <a:cubicBezTo>
                  <a:pt x="11508" y="33165"/>
                  <a:pt x="10964" y="32056"/>
                  <a:pt x="10588" y="30884"/>
                </a:cubicBezTo>
                <a:cubicBezTo>
                  <a:pt x="10504" y="30591"/>
                  <a:pt x="10399" y="30277"/>
                  <a:pt x="10399" y="29963"/>
                </a:cubicBezTo>
                <a:cubicBezTo>
                  <a:pt x="10337" y="28436"/>
                  <a:pt x="10253" y="26888"/>
                  <a:pt x="10253" y="25339"/>
                </a:cubicBezTo>
                <a:cubicBezTo>
                  <a:pt x="10253" y="24460"/>
                  <a:pt x="10378" y="23561"/>
                  <a:pt x="10504" y="22703"/>
                </a:cubicBezTo>
                <a:cubicBezTo>
                  <a:pt x="10650" y="21803"/>
                  <a:pt x="10881" y="20924"/>
                  <a:pt x="11090" y="19962"/>
                </a:cubicBezTo>
                <a:cubicBezTo>
                  <a:pt x="10902" y="19606"/>
                  <a:pt x="10671" y="19167"/>
                  <a:pt x="10441" y="18748"/>
                </a:cubicBezTo>
                <a:cubicBezTo>
                  <a:pt x="9960" y="17974"/>
                  <a:pt x="9939" y="17137"/>
                  <a:pt x="9960" y="16258"/>
                </a:cubicBezTo>
                <a:cubicBezTo>
                  <a:pt x="9960" y="15924"/>
                  <a:pt x="10023" y="15589"/>
                  <a:pt x="10086" y="15254"/>
                </a:cubicBezTo>
                <a:cubicBezTo>
                  <a:pt x="10337" y="14145"/>
                  <a:pt x="10881" y="13287"/>
                  <a:pt x="11843" y="12701"/>
                </a:cubicBezTo>
                <a:cubicBezTo>
                  <a:pt x="11969" y="12639"/>
                  <a:pt x="12178" y="12659"/>
                  <a:pt x="12345" y="12597"/>
                </a:cubicBezTo>
                <a:cubicBezTo>
                  <a:pt x="12534" y="12555"/>
                  <a:pt x="12701" y="12471"/>
                  <a:pt x="12889" y="12387"/>
                </a:cubicBezTo>
                <a:cubicBezTo>
                  <a:pt x="12701" y="10400"/>
                  <a:pt x="13182" y="8600"/>
                  <a:pt x="13852" y="6822"/>
                </a:cubicBezTo>
                <a:cubicBezTo>
                  <a:pt x="13935" y="6592"/>
                  <a:pt x="14103" y="6382"/>
                  <a:pt x="14270" y="6173"/>
                </a:cubicBezTo>
                <a:cubicBezTo>
                  <a:pt x="14689" y="5692"/>
                  <a:pt x="15149" y="5232"/>
                  <a:pt x="15588" y="4792"/>
                </a:cubicBezTo>
                <a:cubicBezTo>
                  <a:pt x="15798" y="4583"/>
                  <a:pt x="16028" y="4416"/>
                  <a:pt x="16258" y="4269"/>
                </a:cubicBezTo>
                <a:cubicBezTo>
                  <a:pt x="16656" y="4018"/>
                  <a:pt x="17074" y="3809"/>
                  <a:pt x="17451" y="3558"/>
                </a:cubicBezTo>
                <a:cubicBezTo>
                  <a:pt x="18309" y="2972"/>
                  <a:pt x="19271" y="2763"/>
                  <a:pt x="20275" y="2637"/>
                </a:cubicBezTo>
                <a:cubicBezTo>
                  <a:pt x="20694" y="2595"/>
                  <a:pt x="21133" y="2553"/>
                  <a:pt x="21552" y="2532"/>
                </a:cubicBezTo>
                <a:cubicBezTo>
                  <a:pt x="22284" y="2491"/>
                  <a:pt x="22284" y="2491"/>
                  <a:pt x="23016" y="2742"/>
                </a:cubicBezTo>
                <a:cubicBezTo>
                  <a:pt x="23351" y="2344"/>
                  <a:pt x="23749" y="1968"/>
                  <a:pt x="24083" y="1549"/>
                </a:cubicBezTo>
                <a:cubicBezTo>
                  <a:pt x="24397" y="1172"/>
                  <a:pt x="24732" y="921"/>
                  <a:pt x="25213" y="775"/>
                </a:cubicBezTo>
                <a:lnTo>
                  <a:pt x="25443" y="712"/>
                </a:lnTo>
                <a:cubicBezTo>
                  <a:pt x="26490" y="231"/>
                  <a:pt x="27557" y="22"/>
                  <a:pt x="28708" y="43"/>
                </a:cubicBezTo>
                <a:cubicBezTo>
                  <a:pt x="29210" y="43"/>
                  <a:pt x="29691" y="1"/>
                  <a:pt x="30172" y="1"/>
                </a:cubicBezTo>
                <a:cubicBezTo>
                  <a:pt x="31700" y="22"/>
                  <a:pt x="33039" y="545"/>
                  <a:pt x="34315" y="1298"/>
                </a:cubicBezTo>
                <a:cubicBezTo>
                  <a:pt x="35403" y="1968"/>
                  <a:pt x="36177" y="2867"/>
                  <a:pt x="36721" y="3976"/>
                </a:cubicBezTo>
                <a:cubicBezTo>
                  <a:pt x="37328" y="3997"/>
                  <a:pt x="37914" y="3976"/>
                  <a:pt x="38521" y="4018"/>
                </a:cubicBezTo>
                <a:cubicBezTo>
                  <a:pt x="40613" y="4206"/>
                  <a:pt x="42413" y="5043"/>
                  <a:pt x="44024" y="6403"/>
                </a:cubicBezTo>
                <a:cubicBezTo>
                  <a:pt x="44798" y="7094"/>
                  <a:pt x="45384" y="7952"/>
                  <a:pt x="45928" y="8810"/>
                </a:cubicBezTo>
                <a:cubicBezTo>
                  <a:pt x="46074" y="9040"/>
                  <a:pt x="46116" y="9291"/>
                  <a:pt x="46074" y="9542"/>
                </a:cubicBezTo>
                <a:cubicBezTo>
                  <a:pt x="46032" y="10086"/>
                  <a:pt x="45949" y="10609"/>
                  <a:pt x="45865" y="11195"/>
                </a:cubicBezTo>
                <a:cubicBezTo>
                  <a:pt x="46032" y="11425"/>
                  <a:pt x="46325" y="11341"/>
                  <a:pt x="46555" y="11383"/>
                </a:cubicBezTo>
                <a:cubicBezTo>
                  <a:pt x="47748" y="11446"/>
                  <a:pt x="48773" y="11927"/>
                  <a:pt x="49694" y="12659"/>
                </a:cubicBezTo>
                <a:cubicBezTo>
                  <a:pt x="50154" y="13015"/>
                  <a:pt x="50552" y="13496"/>
                  <a:pt x="50970" y="13936"/>
                </a:cubicBezTo>
                <a:cubicBezTo>
                  <a:pt x="51096" y="14103"/>
                  <a:pt x="51200" y="14250"/>
                  <a:pt x="51347" y="14417"/>
                </a:cubicBezTo>
                <a:cubicBezTo>
                  <a:pt x="52330" y="15463"/>
                  <a:pt x="52288" y="16614"/>
                  <a:pt x="51724" y="17828"/>
                </a:cubicBezTo>
                <a:cubicBezTo>
                  <a:pt x="51703" y="17890"/>
                  <a:pt x="51703" y="17932"/>
                  <a:pt x="51682" y="18037"/>
                </a:cubicBezTo>
                <a:cubicBezTo>
                  <a:pt x="51912" y="18288"/>
                  <a:pt x="52184" y="18560"/>
                  <a:pt x="52435" y="18811"/>
                </a:cubicBezTo>
                <a:cubicBezTo>
                  <a:pt x="53146" y="19439"/>
                  <a:pt x="53586" y="20192"/>
                  <a:pt x="53711" y="21154"/>
                </a:cubicBezTo>
                <a:cubicBezTo>
                  <a:pt x="53774" y="21657"/>
                  <a:pt x="53816" y="22117"/>
                  <a:pt x="53753" y="22598"/>
                </a:cubicBezTo>
                <a:cubicBezTo>
                  <a:pt x="53690" y="22954"/>
                  <a:pt x="53565" y="23247"/>
                  <a:pt x="53251" y="23456"/>
                </a:cubicBezTo>
                <a:cubicBezTo>
                  <a:pt x="52853" y="23749"/>
                  <a:pt x="52456" y="24000"/>
                  <a:pt x="51996" y="24314"/>
                </a:cubicBezTo>
                <a:cubicBezTo>
                  <a:pt x="52100" y="24795"/>
                  <a:pt x="52247" y="25318"/>
                  <a:pt x="52330" y="25841"/>
                </a:cubicBezTo>
                <a:cubicBezTo>
                  <a:pt x="52435" y="26448"/>
                  <a:pt x="52519" y="27013"/>
                  <a:pt x="52560" y="27620"/>
                </a:cubicBezTo>
                <a:cubicBezTo>
                  <a:pt x="52602" y="27871"/>
                  <a:pt x="52560" y="28143"/>
                  <a:pt x="52540" y="28373"/>
                </a:cubicBezTo>
                <a:cubicBezTo>
                  <a:pt x="52519" y="28771"/>
                  <a:pt x="52330" y="29085"/>
                  <a:pt x="52016" y="29315"/>
                </a:cubicBezTo>
                <a:cubicBezTo>
                  <a:pt x="51619" y="29608"/>
                  <a:pt x="51263" y="29921"/>
                  <a:pt x="50824" y="30256"/>
                </a:cubicBezTo>
                <a:cubicBezTo>
                  <a:pt x="50761" y="31219"/>
                  <a:pt x="50217" y="32056"/>
                  <a:pt x="49527" y="32746"/>
                </a:cubicBezTo>
                <a:cubicBezTo>
                  <a:pt x="49045" y="33248"/>
                  <a:pt x="48376" y="33625"/>
                  <a:pt x="47685" y="33792"/>
                </a:cubicBezTo>
                <a:cubicBezTo>
                  <a:pt x="47371" y="33876"/>
                  <a:pt x="46995" y="33792"/>
                  <a:pt x="46576" y="33792"/>
                </a:cubicBezTo>
                <a:cubicBezTo>
                  <a:pt x="46137" y="34253"/>
                  <a:pt x="45614" y="34755"/>
                  <a:pt x="45133" y="35278"/>
                </a:cubicBezTo>
                <a:cubicBezTo>
                  <a:pt x="44819" y="35613"/>
                  <a:pt x="44421" y="35885"/>
                  <a:pt x="44024" y="36073"/>
                </a:cubicBezTo>
                <a:cubicBezTo>
                  <a:pt x="43856" y="36136"/>
                  <a:pt x="43710" y="36219"/>
                  <a:pt x="43542" y="36240"/>
                </a:cubicBezTo>
                <a:cubicBezTo>
                  <a:pt x="42496" y="36408"/>
                  <a:pt x="41450" y="36659"/>
                  <a:pt x="40404" y="36387"/>
                </a:cubicBezTo>
                <a:cubicBezTo>
                  <a:pt x="40320" y="36345"/>
                  <a:pt x="40257" y="36387"/>
                  <a:pt x="40090" y="36387"/>
                </a:cubicBezTo>
                <a:cubicBezTo>
                  <a:pt x="39944" y="36533"/>
                  <a:pt x="39755" y="36722"/>
                  <a:pt x="39588" y="36910"/>
                </a:cubicBezTo>
                <a:cubicBezTo>
                  <a:pt x="39044" y="37579"/>
                  <a:pt x="38374" y="38103"/>
                  <a:pt x="37579" y="38479"/>
                </a:cubicBezTo>
                <a:cubicBezTo>
                  <a:pt x="36951" y="38751"/>
                  <a:pt x="36345" y="39065"/>
                  <a:pt x="35717" y="39358"/>
                </a:cubicBezTo>
                <a:lnTo>
                  <a:pt x="35194" y="39630"/>
                </a:lnTo>
                <a:cubicBezTo>
                  <a:pt x="35403" y="39797"/>
                  <a:pt x="35591" y="39944"/>
                  <a:pt x="35759" y="40069"/>
                </a:cubicBezTo>
                <a:cubicBezTo>
                  <a:pt x="36449" y="40676"/>
                  <a:pt x="37140" y="41262"/>
                  <a:pt x="37851" y="41848"/>
                </a:cubicBezTo>
                <a:cubicBezTo>
                  <a:pt x="38060" y="42036"/>
                  <a:pt x="38291" y="42204"/>
                  <a:pt x="38542" y="42350"/>
                </a:cubicBezTo>
                <a:cubicBezTo>
                  <a:pt x="39462" y="42789"/>
                  <a:pt x="40257" y="43417"/>
                  <a:pt x="41011" y="44066"/>
                </a:cubicBezTo>
                <a:cubicBezTo>
                  <a:pt x="41659" y="44610"/>
                  <a:pt x="42350" y="45175"/>
                  <a:pt x="43082" y="45614"/>
                </a:cubicBezTo>
                <a:cubicBezTo>
                  <a:pt x="43354" y="45802"/>
                  <a:pt x="43647" y="46012"/>
                  <a:pt x="43919" y="46221"/>
                </a:cubicBezTo>
                <a:cubicBezTo>
                  <a:pt x="44568" y="46765"/>
                  <a:pt x="45237" y="47288"/>
                  <a:pt x="45970" y="47748"/>
                </a:cubicBezTo>
                <a:cubicBezTo>
                  <a:pt x="46283" y="47958"/>
                  <a:pt x="46576" y="48209"/>
                  <a:pt x="46848" y="48460"/>
                </a:cubicBezTo>
                <a:cubicBezTo>
                  <a:pt x="47518" y="49108"/>
                  <a:pt x="48167" y="49799"/>
                  <a:pt x="48878" y="50427"/>
                </a:cubicBezTo>
                <a:cubicBezTo>
                  <a:pt x="49485" y="50950"/>
                  <a:pt x="49903" y="51577"/>
                  <a:pt x="50112" y="52352"/>
                </a:cubicBezTo>
                <a:cubicBezTo>
                  <a:pt x="50154" y="52519"/>
                  <a:pt x="50217" y="52665"/>
                  <a:pt x="50301" y="52854"/>
                </a:cubicBezTo>
                <a:cubicBezTo>
                  <a:pt x="50782" y="52854"/>
                  <a:pt x="51159" y="53084"/>
                  <a:pt x="51452" y="53481"/>
                </a:cubicBezTo>
                <a:cubicBezTo>
                  <a:pt x="51598" y="53691"/>
                  <a:pt x="51786" y="53879"/>
                  <a:pt x="51996" y="54005"/>
                </a:cubicBezTo>
                <a:cubicBezTo>
                  <a:pt x="52540" y="54360"/>
                  <a:pt x="52707" y="54946"/>
                  <a:pt x="52853" y="55553"/>
                </a:cubicBezTo>
                <a:cubicBezTo>
                  <a:pt x="52916" y="55720"/>
                  <a:pt x="52832" y="55909"/>
                  <a:pt x="52644" y="55971"/>
                </a:cubicBezTo>
                <a:cubicBezTo>
                  <a:pt x="52519" y="56013"/>
                  <a:pt x="52351" y="55992"/>
                  <a:pt x="52247" y="55971"/>
                </a:cubicBezTo>
                <a:cubicBezTo>
                  <a:pt x="51996" y="55867"/>
                  <a:pt x="51828" y="55657"/>
                  <a:pt x="51765" y="55406"/>
                </a:cubicBezTo>
                <a:cubicBezTo>
                  <a:pt x="51661" y="55134"/>
                  <a:pt x="51452" y="54946"/>
                  <a:pt x="51242" y="54758"/>
                </a:cubicBezTo>
                <a:cubicBezTo>
                  <a:pt x="50970" y="54528"/>
                  <a:pt x="50761" y="54277"/>
                  <a:pt x="50531" y="54005"/>
                </a:cubicBezTo>
                <a:cubicBezTo>
                  <a:pt x="50343" y="53816"/>
                  <a:pt x="50196" y="53649"/>
                  <a:pt x="49819" y="53712"/>
                </a:cubicBezTo>
                <a:cubicBezTo>
                  <a:pt x="50468" y="54297"/>
                  <a:pt x="50531" y="55051"/>
                  <a:pt x="50677" y="55762"/>
                </a:cubicBezTo>
                <a:cubicBezTo>
                  <a:pt x="50761" y="56055"/>
                  <a:pt x="50761" y="56390"/>
                  <a:pt x="50761" y="56704"/>
                </a:cubicBezTo>
                <a:cubicBezTo>
                  <a:pt x="50782" y="57038"/>
                  <a:pt x="50384" y="57269"/>
                  <a:pt x="50071" y="57101"/>
                </a:cubicBezTo>
                <a:cubicBezTo>
                  <a:pt x="49757" y="56913"/>
                  <a:pt x="49610" y="56620"/>
                  <a:pt x="49610" y="56222"/>
                </a:cubicBezTo>
                <a:cubicBezTo>
                  <a:pt x="49610" y="56055"/>
                  <a:pt x="49589" y="55846"/>
                  <a:pt x="49547" y="55657"/>
                </a:cubicBezTo>
                <a:cubicBezTo>
                  <a:pt x="49506" y="55385"/>
                  <a:pt x="49443" y="55113"/>
                  <a:pt x="49380" y="54758"/>
                </a:cubicBezTo>
                <a:cubicBezTo>
                  <a:pt x="49024" y="55113"/>
                  <a:pt x="48899" y="55427"/>
                  <a:pt x="48857" y="55783"/>
                </a:cubicBezTo>
                <a:cubicBezTo>
                  <a:pt x="48815" y="55992"/>
                  <a:pt x="48794" y="56181"/>
                  <a:pt x="48711" y="56369"/>
                </a:cubicBezTo>
                <a:cubicBezTo>
                  <a:pt x="48648" y="56578"/>
                  <a:pt x="48439" y="56683"/>
                  <a:pt x="48250" y="56641"/>
                </a:cubicBezTo>
                <a:cubicBezTo>
                  <a:pt x="48041" y="56620"/>
                  <a:pt x="47874" y="56474"/>
                  <a:pt x="47853" y="56264"/>
                </a:cubicBezTo>
                <a:cubicBezTo>
                  <a:pt x="47811" y="55804"/>
                  <a:pt x="47853" y="55385"/>
                  <a:pt x="48020" y="55009"/>
                </a:cubicBezTo>
                <a:cubicBezTo>
                  <a:pt x="48334" y="54235"/>
                  <a:pt x="48606" y="53461"/>
                  <a:pt x="49171" y="52812"/>
                </a:cubicBezTo>
                <a:cubicBezTo>
                  <a:pt x="49003" y="52226"/>
                  <a:pt x="48690" y="51766"/>
                  <a:pt x="48271" y="51368"/>
                </a:cubicBezTo>
                <a:cubicBezTo>
                  <a:pt x="47811" y="50950"/>
                  <a:pt x="47350" y="50510"/>
                  <a:pt x="46911" y="50050"/>
                </a:cubicBezTo>
                <a:cubicBezTo>
                  <a:pt x="46200" y="49359"/>
                  <a:pt x="45405" y="48753"/>
                  <a:pt x="44610" y="48146"/>
                </a:cubicBezTo>
                <a:cubicBezTo>
                  <a:pt x="43375" y="47204"/>
                  <a:pt x="42120" y="46326"/>
                  <a:pt x="40906" y="45363"/>
                </a:cubicBezTo>
                <a:cubicBezTo>
                  <a:pt x="40341" y="44945"/>
                  <a:pt x="39818" y="44505"/>
                  <a:pt x="39295" y="44087"/>
                </a:cubicBezTo>
                <a:cubicBezTo>
                  <a:pt x="39065" y="43919"/>
                  <a:pt x="38814" y="43731"/>
                  <a:pt x="38521" y="43564"/>
                </a:cubicBezTo>
                <a:cubicBezTo>
                  <a:pt x="37893" y="43250"/>
                  <a:pt x="37349" y="42831"/>
                  <a:pt x="36868" y="42350"/>
                </a:cubicBezTo>
                <a:cubicBezTo>
                  <a:pt x="36679" y="42162"/>
                  <a:pt x="36470" y="42036"/>
                  <a:pt x="36240" y="41827"/>
                </a:cubicBezTo>
                <a:cubicBezTo>
                  <a:pt x="36198" y="42204"/>
                  <a:pt x="36345" y="42455"/>
                  <a:pt x="36470" y="42706"/>
                </a:cubicBezTo>
                <a:cubicBezTo>
                  <a:pt x="36742" y="43145"/>
                  <a:pt x="36889" y="43647"/>
                  <a:pt x="37035" y="44150"/>
                </a:cubicBezTo>
                <a:cubicBezTo>
                  <a:pt x="37767" y="46786"/>
                  <a:pt x="38500" y="49464"/>
                  <a:pt x="39232" y="52100"/>
                </a:cubicBezTo>
                <a:cubicBezTo>
                  <a:pt x="39337" y="52519"/>
                  <a:pt x="39400" y="52937"/>
                  <a:pt x="39483" y="53356"/>
                </a:cubicBezTo>
                <a:cubicBezTo>
                  <a:pt x="39504" y="53502"/>
                  <a:pt x="39546" y="53691"/>
                  <a:pt x="39588" y="53837"/>
                </a:cubicBezTo>
                <a:cubicBezTo>
                  <a:pt x="40006" y="55260"/>
                  <a:pt x="40174" y="56704"/>
                  <a:pt x="40488" y="58126"/>
                </a:cubicBezTo>
                <a:cubicBezTo>
                  <a:pt x="40592" y="58650"/>
                  <a:pt x="40613" y="59215"/>
                  <a:pt x="40697" y="59759"/>
                </a:cubicBezTo>
                <a:cubicBezTo>
                  <a:pt x="40529" y="59947"/>
                  <a:pt x="40404" y="60072"/>
                  <a:pt x="40216" y="60282"/>
                </a:cubicBezTo>
                <a:cubicBezTo>
                  <a:pt x="40425" y="61223"/>
                  <a:pt x="40655" y="62186"/>
                  <a:pt x="40864" y="63190"/>
                </a:cubicBezTo>
                <a:cubicBezTo>
                  <a:pt x="41157" y="64696"/>
                  <a:pt x="41429" y="66224"/>
                  <a:pt x="41701" y="67751"/>
                </a:cubicBezTo>
                <a:cubicBezTo>
                  <a:pt x="41764" y="68044"/>
                  <a:pt x="41848" y="68316"/>
                  <a:pt x="41910" y="68588"/>
                </a:cubicBezTo>
                <a:cubicBezTo>
                  <a:pt x="41973" y="68756"/>
                  <a:pt x="42057" y="68944"/>
                  <a:pt x="42015" y="69090"/>
                </a:cubicBezTo>
                <a:cubicBezTo>
                  <a:pt x="41952" y="69990"/>
                  <a:pt x="42287" y="70785"/>
                  <a:pt x="42392" y="71622"/>
                </a:cubicBezTo>
                <a:cubicBezTo>
                  <a:pt x="42413" y="71831"/>
                  <a:pt x="42433" y="72020"/>
                  <a:pt x="42433" y="72229"/>
                </a:cubicBezTo>
                <a:cubicBezTo>
                  <a:pt x="42433" y="72564"/>
                  <a:pt x="42287" y="72815"/>
                  <a:pt x="41952" y="72940"/>
                </a:cubicBezTo>
                <a:cubicBezTo>
                  <a:pt x="41429" y="73129"/>
                  <a:pt x="40969" y="73547"/>
                  <a:pt x="40404" y="73652"/>
                </a:cubicBezTo>
                <a:cubicBezTo>
                  <a:pt x="40236" y="73673"/>
                  <a:pt x="40069" y="73798"/>
                  <a:pt x="39902" y="73756"/>
                </a:cubicBezTo>
                <a:cubicBezTo>
                  <a:pt x="39253" y="73610"/>
                  <a:pt x="38667" y="73966"/>
                  <a:pt x="38039" y="73882"/>
                </a:cubicBezTo>
                <a:cubicBezTo>
                  <a:pt x="38039" y="74196"/>
                  <a:pt x="37998" y="74489"/>
                  <a:pt x="38039" y="74719"/>
                </a:cubicBezTo>
                <a:cubicBezTo>
                  <a:pt x="38228" y="75263"/>
                  <a:pt x="38123" y="75786"/>
                  <a:pt x="38102" y="76330"/>
                </a:cubicBezTo>
                <a:cubicBezTo>
                  <a:pt x="38081" y="76832"/>
                  <a:pt x="38102" y="77313"/>
                  <a:pt x="38102" y="77795"/>
                </a:cubicBezTo>
                <a:cubicBezTo>
                  <a:pt x="38102" y="77899"/>
                  <a:pt x="38123" y="78046"/>
                  <a:pt x="38123" y="78150"/>
                </a:cubicBezTo>
                <a:cubicBezTo>
                  <a:pt x="37998" y="79343"/>
                  <a:pt x="38332" y="80473"/>
                  <a:pt x="38521" y="81707"/>
                </a:cubicBezTo>
                <a:cubicBezTo>
                  <a:pt x="38667" y="81645"/>
                  <a:pt x="38814" y="81624"/>
                  <a:pt x="38918" y="81561"/>
                </a:cubicBezTo>
                <a:cubicBezTo>
                  <a:pt x="39253" y="81394"/>
                  <a:pt x="39588" y="81289"/>
                  <a:pt x="39985" y="81289"/>
                </a:cubicBezTo>
                <a:cubicBezTo>
                  <a:pt x="40341" y="81289"/>
                  <a:pt x="40718" y="81122"/>
                  <a:pt x="41094" y="81142"/>
                </a:cubicBezTo>
                <a:cubicBezTo>
                  <a:pt x="41743" y="81184"/>
                  <a:pt x="42413" y="81205"/>
                  <a:pt x="43040" y="81394"/>
                </a:cubicBezTo>
                <a:cubicBezTo>
                  <a:pt x="43731" y="81561"/>
                  <a:pt x="44421" y="81749"/>
                  <a:pt x="44986" y="82272"/>
                </a:cubicBezTo>
                <a:cubicBezTo>
                  <a:pt x="45195" y="82461"/>
                  <a:pt x="45446" y="82607"/>
                  <a:pt x="45656" y="82795"/>
                </a:cubicBezTo>
                <a:cubicBezTo>
                  <a:pt x="45990" y="83067"/>
                  <a:pt x="46179" y="83402"/>
                  <a:pt x="46116" y="83842"/>
                </a:cubicBezTo>
                <a:cubicBezTo>
                  <a:pt x="46053" y="84114"/>
                  <a:pt x="46053" y="84365"/>
                  <a:pt x="46032" y="84595"/>
                </a:cubicBezTo>
                <a:cubicBezTo>
                  <a:pt x="46011" y="85013"/>
                  <a:pt x="45760" y="85285"/>
                  <a:pt x="45384" y="85411"/>
                </a:cubicBezTo>
                <a:cubicBezTo>
                  <a:pt x="44861" y="85599"/>
                  <a:pt x="44358" y="85829"/>
                  <a:pt x="43814" y="85704"/>
                </a:cubicBezTo>
                <a:cubicBezTo>
                  <a:pt x="43668" y="85683"/>
                  <a:pt x="43521" y="85704"/>
                  <a:pt x="43396" y="85725"/>
                </a:cubicBezTo>
                <a:cubicBezTo>
                  <a:pt x="41764" y="85913"/>
                  <a:pt x="40257" y="85599"/>
                  <a:pt x="38814" y="84846"/>
                </a:cubicBezTo>
                <a:cubicBezTo>
                  <a:pt x="38604" y="84741"/>
                  <a:pt x="38416" y="84595"/>
                  <a:pt x="38228" y="84469"/>
                </a:cubicBezTo>
                <a:cubicBezTo>
                  <a:pt x="38081" y="84323"/>
                  <a:pt x="37893" y="84135"/>
                  <a:pt x="37809" y="83946"/>
                </a:cubicBezTo>
                <a:cubicBezTo>
                  <a:pt x="37600" y="83319"/>
                  <a:pt x="37370" y="82712"/>
                  <a:pt x="37370" y="82042"/>
                </a:cubicBezTo>
                <a:cubicBezTo>
                  <a:pt x="37370" y="81603"/>
                  <a:pt x="37265" y="81122"/>
                  <a:pt x="37182" y="80682"/>
                </a:cubicBezTo>
                <a:cubicBezTo>
                  <a:pt x="37056" y="79887"/>
                  <a:pt x="36868" y="79113"/>
                  <a:pt x="37035" y="78297"/>
                </a:cubicBezTo>
                <a:cubicBezTo>
                  <a:pt x="36847" y="77418"/>
                  <a:pt x="36972" y="76539"/>
                  <a:pt x="37056" y="75660"/>
                </a:cubicBezTo>
                <a:cubicBezTo>
                  <a:pt x="37077" y="75242"/>
                  <a:pt x="36972" y="74824"/>
                  <a:pt x="36931" y="74342"/>
                </a:cubicBezTo>
                <a:cubicBezTo>
                  <a:pt x="36512" y="74196"/>
                  <a:pt x="36052" y="74175"/>
                  <a:pt x="35612" y="74112"/>
                </a:cubicBezTo>
                <a:cubicBezTo>
                  <a:pt x="35298" y="74070"/>
                  <a:pt x="34985" y="74028"/>
                  <a:pt x="34671" y="74008"/>
                </a:cubicBezTo>
                <a:cubicBezTo>
                  <a:pt x="34169" y="73987"/>
                  <a:pt x="33792" y="73756"/>
                  <a:pt x="33541" y="73338"/>
                </a:cubicBezTo>
                <a:cubicBezTo>
                  <a:pt x="33311" y="72940"/>
                  <a:pt x="33018" y="72543"/>
                  <a:pt x="32955" y="72124"/>
                </a:cubicBezTo>
                <a:cubicBezTo>
                  <a:pt x="32830" y="71413"/>
                  <a:pt x="32390" y="70785"/>
                  <a:pt x="32432" y="70053"/>
                </a:cubicBezTo>
                <a:cubicBezTo>
                  <a:pt x="32432" y="69948"/>
                  <a:pt x="32369" y="69844"/>
                  <a:pt x="32327" y="69739"/>
                </a:cubicBezTo>
                <a:cubicBezTo>
                  <a:pt x="32118" y="69362"/>
                  <a:pt x="31993" y="68965"/>
                  <a:pt x="31951" y="68526"/>
                </a:cubicBezTo>
                <a:cubicBezTo>
                  <a:pt x="31930" y="68274"/>
                  <a:pt x="31804" y="68023"/>
                  <a:pt x="31721" y="67814"/>
                </a:cubicBezTo>
                <a:cubicBezTo>
                  <a:pt x="31428" y="67647"/>
                  <a:pt x="31135" y="67521"/>
                  <a:pt x="30884" y="67375"/>
                </a:cubicBezTo>
                <a:cubicBezTo>
                  <a:pt x="30381" y="67061"/>
                  <a:pt x="29837" y="66914"/>
                  <a:pt x="29252" y="66873"/>
                </a:cubicBezTo>
                <a:cubicBezTo>
                  <a:pt x="28791" y="66831"/>
                  <a:pt x="28352" y="66956"/>
                  <a:pt x="27954" y="67186"/>
                </a:cubicBezTo>
                <a:cubicBezTo>
                  <a:pt x="27766" y="67291"/>
                  <a:pt x="27578" y="67479"/>
                  <a:pt x="27515" y="67689"/>
                </a:cubicBezTo>
                <a:cubicBezTo>
                  <a:pt x="27368" y="68065"/>
                  <a:pt x="27138" y="68379"/>
                  <a:pt x="26908" y="68693"/>
                </a:cubicBezTo>
                <a:cubicBezTo>
                  <a:pt x="26699" y="68965"/>
                  <a:pt x="26532" y="69279"/>
                  <a:pt x="26469" y="69614"/>
                </a:cubicBezTo>
                <a:cubicBezTo>
                  <a:pt x="26385" y="69927"/>
                  <a:pt x="26176" y="70241"/>
                  <a:pt x="25987" y="70534"/>
                </a:cubicBezTo>
                <a:cubicBezTo>
                  <a:pt x="25778" y="70890"/>
                  <a:pt x="25590" y="71267"/>
                  <a:pt x="25423" y="71685"/>
                </a:cubicBezTo>
                <a:cubicBezTo>
                  <a:pt x="25130" y="72396"/>
                  <a:pt x="24711" y="73045"/>
                  <a:pt x="24293" y="73694"/>
                </a:cubicBezTo>
                <a:cubicBezTo>
                  <a:pt x="24104" y="74008"/>
                  <a:pt x="23749" y="74112"/>
                  <a:pt x="23372" y="74070"/>
                </a:cubicBezTo>
                <a:cubicBezTo>
                  <a:pt x="23267" y="74070"/>
                  <a:pt x="23142" y="74070"/>
                  <a:pt x="23037" y="74008"/>
                </a:cubicBezTo>
                <a:cubicBezTo>
                  <a:pt x="22242" y="73673"/>
                  <a:pt x="21363" y="73652"/>
                  <a:pt x="20652" y="73087"/>
                </a:cubicBezTo>
                <a:cubicBezTo>
                  <a:pt x="20547" y="73024"/>
                  <a:pt x="20422" y="72961"/>
                  <a:pt x="20254" y="72919"/>
                </a:cubicBezTo>
                <a:cubicBezTo>
                  <a:pt x="20087" y="73443"/>
                  <a:pt x="19836" y="73903"/>
                  <a:pt x="19773" y="74405"/>
                </a:cubicBezTo>
                <a:cubicBezTo>
                  <a:pt x="19606" y="75556"/>
                  <a:pt x="19062" y="76581"/>
                  <a:pt x="18873" y="77732"/>
                </a:cubicBezTo>
                <a:cubicBezTo>
                  <a:pt x="18769" y="78464"/>
                  <a:pt x="18622" y="79197"/>
                  <a:pt x="18560" y="79929"/>
                </a:cubicBezTo>
                <a:cubicBezTo>
                  <a:pt x="18518" y="80473"/>
                  <a:pt x="18329" y="80975"/>
                  <a:pt x="18120" y="81456"/>
                </a:cubicBezTo>
                <a:cubicBezTo>
                  <a:pt x="17953" y="81812"/>
                  <a:pt x="17744" y="81958"/>
                  <a:pt x="17388" y="81917"/>
                </a:cubicBezTo>
                <a:cubicBezTo>
                  <a:pt x="17137" y="81791"/>
                  <a:pt x="17011" y="81791"/>
                  <a:pt x="16928" y="81791"/>
                </a:cubicBezTo>
                <a:close/>
                <a:moveTo>
                  <a:pt x="22200" y="3600"/>
                </a:moveTo>
                <a:cubicBezTo>
                  <a:pt x="21217" y="3579"/>
                  <a:pt x="20296" y="3620"/>
                  <a:pt x="19397" y="3892"/>
                </a:cubicBezTo>
                <a:cubicBezTo>
                  <a:pt x="19062" y="3997"/>
                  <a:pt x="18727" y="4081"/>
                  <a:pt x="18434" y="4227"/>
                </a:cubicBezTo>
                <a:cubicBezTo>
                  <a:pt x="17304" y="4834"/>
                  <a:pt x="16237" y="5462"/>
                  <a:pt x="15442" y="6508"/>
                </a:cubicBezTo>
                <a:cubicBezTo>
                  <a:pt x="15379" y="6592"/>
                  <a:pt x="15275" y="6654"/>
                  <a:pt x="15212" y="6759"/>
                </a:cubicBezTo>
                <a:cubicBezTo>
                  <a:pt x="15065" y="7010"/>
                  <a:pt x="14898" y="7240"/>
                  <a:pt x="14793" y="7512"/>
                </a:cubicBezTo>
                <a:cubicBezTo>
                  <a:pt x="14354" y="8684"/>
                  <a:pt x="14061" y="9898"/>
                  <a:pt x="13956" y="11174"/>
                </a:cubicBezTo>
                <a:cubicBezTo>
                  <a:pt x="13915" y="11697"/>
                  <a:pt x="14082" y="12178"/>
                  <a:pt x="14166" y="12680"/>
                </a:cubicBezTo>
                <a:cubicBezTo>
                  <a:pt x="14166" y="12764"/>
                  <a:pt x="14249" y="12848"/>
                  <a:pt x="14291" y="12890"/>
                </a:cubicBezTo>
                <a:cubicBezTo>
                  <a:pt x="14647" y="13266"/>
                  <a:pt x="14982" y="13622"/>
                  <a:pt x="15337" y="14020"/>
                </a:cubicBezTo>
                <a:cubicBezTo>
                  <a:pt x="15505" y="13936"/>
                  <a:pt x="15630" y="13894"/>
                  <a:pt x="15735" y="13789"/>
                </a:cubicBezTo>
                <a:cubicBezTo>
                  <a:pt x="16258" y="13329"/>
                  <a:pt x="16865" y="13015"/>
                  <a:pt x="17534" y="12806"/>
                </a:cubicBezTo>
                <a:cubicBezTo>
                  <a:pt x="17911" y="12701"/>
                  <a:pt x="18225" y="12555"/>
                  <a:pt x="18518" y="12283"/>
                </a:cubicBezTo>
                <a:cubicBezTo>
                  <a:pt x="18560" y="11132"/>
                  <a:pt x="18790" y="10065"/>
                  <a:pt x="19041" y="8977"/>
                </a:cubicBezTo>
                <a:cubicBezTo>
                  <a:pt x="19208" y="8077"/>
                  <a:pt x="19689" y="7408"/>
                  <a:pt x="20192" y="6696"/>
                </a:cubicBezTo>
                <a:cubicBezTo>
                  <a:pt x="20401" y="6424"/>
                  <a:pt x="20631" y="6278"/>
                  <a:pt x="20966" y="6194"/>
                </a:cubicBezTo>
                <a:cubicBezTo>
                  <a:pt x="21342" y="6152"/>
                  <a:pt x="21698" y="5985"/>
                  <a:pt x="22033" y="6299"/>
                </a:cubicBezTo>
                <a:cubicBezTo>
                  <a:pt x="21970" y="6361"/>
                  <a:pt x="21886" y="6382"/>
                  <a:pt x="21824" y="6424"/>
                </a:cubicBezTo>
                <a:cubicBezTo>
                  <a:pt x="20882" y="6989"/>
                  <a:pt x="20317" y="7784"/>
                  <a:pt x="20108" y="8872"/>
                </a:cubicBezTo>
                <a:cubicBezTo>
                  <a:pt x="19920" y="9709"/>
                  <a:pt x="19794" y="10567"/>
                  <a:pt x="19669" y="11404"/>
                </a:cubicBezTo>
                <a:cubicBezTo>
                  <a:pt x="19606" y="11697"/>
                  <a:pt x="19585" y="11969"/>
                  <a:pt x="19627" y="12262"/>
                </a:cubicBezTo>
                <a:cubicBezTo>
                  <a:pt x="19689" y="12471"/>
                  <a:pt x="19878" y="12639"/>
                  <a:pt x="20003" y="12848"/>
                </a:cubicBezTo>
                <a:cubicBezTo>
                  <a:pt x="19627" y="13162"/>
                  <a:pt x="19689" y="13538"/>
                  <a:pt x="19773" y="13936"/>
                </a:cubicBezTo>
                <a:cubicBezTo>
                  <a:pt x="19982" y="15066"/>
                  <a:pt x="20464" y="16049"/>
                  <a:pt x="21050" y="16991"/>
                </a:cubicBezTo>
                <a:cubicBezTo>
                  <a:pt x="21259" y="17346"/>
                  <a:pt x="21573" y="17597"/>
                  <a:pt x="21970" y="17765"/>
                </a:cubicBezTo>
                <a:cubicBezTo>
                  <a:pt x="22451" y="17932"/>
                  <a:pt x="22974" y="18141"/>
                  <a:pt x="23477" y="18330"/>
                </a:cubicBezTo>
                <a:cubicBezTo>
                  <a:pt x="23811" y="18434"/>
                  <a:pt x="24125" y="18455"/>
                  <a:pt x="24481" y="18309"/>
                </a:cubicBezTo>
                <a:cubicBezTo>
                  <a:pt x="25423" y="17911"/>
                  <a:pt x="26218" y="17346"/>
                  <a:pt x="26699" y="16405"/>
                </a:cubicBezTo>
                <a:cubicBezTo>
                  <a:pt x="26824" y="16112"/>
                  <a:pt x="26887" y="15798"/>
                  <a:pt x="26950" y="15505"/>
                </a:cubicBezTo>
                <a:cubicBezTo>
                  <a:pt x="27055" y="15170"/>
                  <a:pt x="27348" y="14982"/>
                  <a:pt x="27661" y="15045"/>
                </a:cubicBezTo>
                <a:cubicBezTo>
                  <a:pt x="28038" y="15108"/>
                  <a:pt x="28247" y="15421"/>
                  <a:pt x="28164" y="15798"/>
                </a:cubicBezTo>
                <a:cubicBezTo>
                  <a:pt x="28143" y="15903"/>
                  <a:pt x="28101" y="16028"/>
                  <a:pt x="28059" y="16112"/>
                </a:cubicBezTo>
                <a:cubicBezTo>
                  <a:pt x="27829" y="16426"/>
                  <a:pt x="27829" y="16823"/>
                  <a:pt x="27850" y="17179"/>
                </a:cubicBezTo>
                <a:cubicBezTo>
                  <a:pt x="27850" y="17409"/>
                  <a:pt x="27871" y="17660"/>
                  <a:pt x="27850" y="17869"/>
                </a:cubicBezTo>
                <a:cubicBezTo>
                  <a:pt x="27745" y="19125"/>
                  <a:pt x="28184" y="20213"/>
                  <a:pt x="28875" y="21238"/>
                </a:cubicBezTo>
                <a:cubicBezTo>
                  <a:pt x="29545" y="22284"/>
                  <a:pt x="31449" y="22996"/>
                  <a:pt x="32537" y="21322"/>
                </a:cubicBezTo>
                <a:cubicBezTo>
                  <a:pt x="32599" y="21175"/>
                  <a:pt x="32683" y="21071"/>
                  <a:pt x="32767" y="20945"/>
                </a:cubicBezTo>
                <a:cubicBezTo>
                  <a:pt x="32850" y="20841"/>
                  <a:pt x="32955" y="20715"/>
                  <a:pt x="33060" y="20631"/>
                </a:cubicBezTo>
                <a:cubicBezTo>
                  <a:pt x="33499" y="20213"/>
                  <a:pt x="33959" y="20276"/>
                  <a:pt x="34252" y="20820"/>
                </a:cubicBezTo>
                <a:cubicBezTo>
                  <a:pt x="34420" y="21071"/>
                  <a:pt x="34462" y="21426"/>
                  <a:pt x="34566" y="21698"/>
                </a:cubicBezTo>
                <a:cubicBezTo>
                  <a:pt x="34796" y="22389"/>
                  <a:pt x="35047" y="23059"/>
                  <a:pt x="35319" y="23728"/>
                </a:cubicBezTo>
                <a:cubicBezTo>
                  <a:pt x="35591" y="24356"/>
                  <a:pt x="36094" y="24795"/>
                  <a:pt x="36638" y="25151"/>
                </a:cubicBezTo>
                <a:cubicBezTo>
                  <a:pt x="36951" y="25402"/>
                  <a:pt x="37286" y="25360"/>
                  <a:pt x="37579" y="25151"/>
                </a:cubicBezTo>
                <a:cubicBezTo>
                  <a:pt x="37830" y="24983"/>
                  <a:pt x="38123" y="24816"/>
                  <a:pt x="38311" y="24586"/>
                </a:cubicBezTo>
                <a:cubicBezTo>
                  <a:pt x="38751" y="24063"/>
                  <a:pt x="39379" y="24147"/>
                  <a:pt x="39964" y="23979"/>
                </a:cubicBezTo>
                <a:cubicBezTo>
                  <a:pt x="40027" y="23958"/>
                  <a:pt x="40195" y="24042"/>
                  <a:pt x="40236" y="24105"/>
                </a:cubicBezTo>
                <a:cubicBezTo>
                  <a:pt x="40341" y="24209"/>
                  <a:pt x="40425" y="24356"/>
                  <a:pt x="40488" y="24481"/>
                </a:cubicBezTo>
                <a:cubicBezTo>
                  <a:pt x="40739" y="25235"/>
                  <a:pt x="41220" y="25862"/>
                  <a:pt x="41764" y="26490"/>
                </a:cubicBezTo>
                <a:cubicBezTo>
                  <a:pt x="42517" y="27327"/>
                  <a:pt x="43438" y="27745"/>
                  <a:pt x="44505" y="27934"/>
                </a:cubicBezTo>
                <a:cubicBezTo>
                  <a:pt x="44693" y="27955"/>
                  <a:pt x="44882" y="28038"/>
                  <a:pt x="45154" y="28101"/>
                </a:cubicBezTo>
                <a:cubicBezTo>
                  <a:pt x="44944" y="28248"/>
                  <a:pt x="44840" y="28373"/>
                  <a:pt x="44735" y="28373"/>
                </a:cubicBezTo>
                <a:cubicBezTo>
                  <a:pt x="44421" y="28373"/>
                  <a:pt x="44107" y="28289"/>
                  <a:pt x="43793" y="28268"/>
                </a:cubicBezTo>
                <a:cubicBezTo>
                  <a:pt x="43626" y="28248"/>
                  <a:pt x="43417" y="28289"/>
                  <a:pt x="43249" y="28289"/>
                </a:cubicBezTo>
                <a:cubicBezTo>
                  <a:pt x="43145" y="28833"/>
                  <a:pt x="43040" y="29357"/>
                  <a:pt x="42936" y="29859"/>
                </a:cubicBezTo>
                <a:cubicBezTo>
                  <a:pt x="42915" y="29984"/>
                  <a:pt x="42810" y="30131"/>
                  <a:pt x="42998" y="30235"/>
                </a:cubicBezTo>
                <a:cubicBezTo>
                  <a:pt x="43731" y="29796"/>
                  <a:pt x="44505" y="29649"/>
                  <a:pt x="45363" y="29796"/>
                </a:cubicBezTo>
                <a:cubicBezTo>
                  <a:pt x="45781" y="29859"/>
                  <a:pt x="46137" y="30047"/>
                  <a:pt x="46367" y="30382"/>
                </a:cubicBezTo>
                <a:cubicBezTo>
                  <a:pt x="46702" y="30863"/>
                  <a:pt x="46890" y="31407"/>
                  <a:pt x="46827" y="31993"/>
                </a:cubicBezTo>
                <a:cubicBezTo>
                  <a:pt x="46806" y="32223"/>
                  <a:pt x="46806" y="32432"/>
                  <a:pt x="46806" y="32642"/>
                </a:cubicBezTo>
                <a:cubicBezTo>
                  <a:pt x="47183" y="32872"/>
                  <a:pt x="47497" y="32809"/>
                  <a:pt x="47811" y="32662"/>
                </a:cubicBezTo>
                <a:cubicBezTo>
                  <a:pt x="48041" y="32537"/>
                  <a:pt x="48250" y="32411"/>
                  <a:pt x="48480" y="32265"/>
                </a:cubicBezTo>
                <a:cubicBezTo>
                  <a:pt x="48962" y="32035"/>
                  <a:pt x="49213" y="31574"/>
                  <a:pt x="49589" y="31198"/>
                </a:cubicBezTo>
                <a:cubicBezTo>
                  <a:pt x="49631" y="31156"/>
                  <a:pt x="49694" y="31051"/>
                  <a:pt x="49694" y="30968"/>
                </a:cubicBezTo>
                <a:cubicBezTo>
                  <a:pt x="49694" y="30696"/>
                  <a:pt x="49715" y="30465"/>
                  <a:pt x="49799" y="30193"/>
                </a:cubicBezTo>
                <a:cubicBezTo>
                  <a:pt x="49861" y="29942"/>
                  <a:pt x="49861" y="29649"/>
                  <a:pt x="49903" y="29440"/>
                </a:cubicBezTo>
                <a:cubicBezTo>
                  <a:pt x="50426" y="29043"/>
                  <a:pt x="50908" y="28708"/>
                  <a:pt x="51326" y="28394"/>
                </a:cubicBezTo>
                <a:cubicBezTo>
                  <a:pt x="51368" y="28268"/>
                  <a:pt x="51389" y="28227"/>
                  <a:pt x="51410" y="28143"/>
                </a:cubicBezTo>
                <a:cubicBezTo>
                  <a:pt x="51472" y="26950"/>
                  <a:pt x="51263" y="25799"/>
                  <a:pt x="50782" y="24711"/>
                </a:cubicBezTo>
                <a:cubicBezTo>
                  <a:pt x="50698" y="24565"/>
                  <a:pt x="50636" y="24398"/>
                  <a:pt x="50594" y="24230"/>
                </a:cubicBezTo>
                <a:cubicBezTo>
                  <a:pt x="50531" y="23875"/>
                  <a:pt x="50677" y="23582"/>
                  <a:pt x="51012" y="23393"/>
                </a:cubicBezTo>
                <a:cubicBezTo>
                  <a:pt x="51431" y="23184"/>
                  <a:pt x="51849" y="23017"/>
                  <a:pt x="52226" y="22766"/>
                </a:cubicBezTo>
                <a:cubicBezTo>
                  <a:pt x="52372" y="22661"/>
                  <a:pt x="52540" y="22494"/>
                  <a:pt x="52560" y="22305"/>
                </a:cubicBezTo>
                <a:cubicBezTo>
                  <a:pt x="52665" y="21573"/>
                  <a:pt x="52560" y="20862"/>
                  <a:pt x="52142" y="20255"/>
                </a:cubicBezTo>
                <a:cubicBezTo>
                  <a:pt x="51807" y="19794"/>
                  <a:pt x="51368" y="19418"/>
                  <a:pt x="50970" y="19041"/>
                </a:cubicBezTo>
                <a:cubicBezTo>
                  <a:pt x="50761" y="18832"/>
                  <a:pt x="50489" y="18748"/>
                  <a:pt x="50175" y="18853"/>
                </a:cubicBezTo>
                <a:cubicBezTo>
                  <a:pt x="50050" y="18895"/>
                  <a:pt x="49903" y="18895"/>
                  <a:pt x="49757" y="18874"/>
                </a:cubicBezTo>
                <a:cubicBezTo>
                  <a:pt x="49527" y="18853"/>
                  <a:pt x="49338" y="18727"/>
                  <a:pt x="49234" y="18476"/>
                </a:cubicBezTo>
                <a:cubicBezTo>
                  <a:pt x="49171" y="18246"/>
                  <a:pt x="49234" y="18016"/>
                  <a:pt x="49422" y="17849"/>
                </a:cubicBezTo>
                <a:cubicBezTo>
                  <a:pt x="49589" y="17723"/>
                  <a:pt x="49757" y="17639"/>
                  <a:pt x="49945" y="17577"/>
                </a:cubicBezTo>
                <a:cubicBezTo>
                  <a:pt x="50071" y="17514"/>
                  <a:pt x="50238" y="17514"/>
                  <a:pt x="50363" y="17472"/>
                </a:cubicBezTo>
                <a:cubicBezTo>
                  <a:pt x="50531" y="17388"/>
                  <a:pt x="50677" y="17284"/>
                  <a:pt x="50761" y="17179"/>
                </a:cubicBezTo>
                <a:cubicBezTo>
                  <a:pt x="51054" y="16781"/>
                  <a:pt x="51012" y="15944"/>
                  <a:pt x="50740" y="15547"/>
                </a:cubicBezTo>
                <a:cubicBezTo>
                  <a:pt x="50238" y="14877"/>
                  <a:pt x="49715" y="14229"/>
                  <a:pt x="49087" y="13706"/>
                </a:cubicBezTo>
                <a:cubicBezTo>
                  <a:pt x="48480" y="13203"/>
                  <a:pt x="47832" y="12764"/>
                  <a:pt x="47037" y="12680"/>
                </a:cubicBezTo>
                <a:cubicBezTo>
                  <a:pt x="46283" y="12597"/>
                  <a:pt x="45530" y="12346"/>
                  <a:pt x="44777" y="12639"/>
                </a:cubicBezTo>
                <a:cubicBezTo>
                  <a:pt x="44484" y="12743"/>
                  <a:pt x="44170" y="12534"/>
                  <a:pt x="44065" y="12283"/>
                </a:cubicBezTo>
                <a:cubicBezTo>
                  <a:pt x="43961" y="12032"/>
                  <a:pt x="44003" y="11760"/>
                  <a:pt x="44254" y="11613"/>
                </a:cubicBezTo>
                <a:cubicBezTo>
                  <a:pt x="44568" y="11404"/>
                  <a:pt x="44693" y="11090"/>
                  <a:pt x="44798" y="10776"/>
                </a:cubicBezTo>
                <a:cubicBezTo>
                  <a:pt x="44882" y="10421"/>
                  <a:pt x="44944" y="10086"/>
                  <a:pt x="44986" y="9751"/>
                </a:cubicBezTo>
                <a:cubicBezTo>
                  <a:pt x="45007" y="9605"/>
                  <a:pt x="44944" y="9416"/>
                  <a:pt x="44882" y="9249"/>
                </a:cubicBezTo>
                <a:cubicBezTo>
                  <a:pt x="44149" y="7910"/>
                  <a:pt x="43040" y="6905"/>
                  <a:pt x="41743" y="6173"/>
                </a:cubicBezTo>
                <a:cubicBezTo>
                  <a:pt x="40550" y="5504"/>
                  <a:pt x="39274" y="5232"/>
                  <a:pt x="37977" y="5127"/>
                </a:cubicBezTo>
                <a:cubicBezTo>
                  <a:pt x="37516" y="5085"/>
                  <a:pt x="37098" y="5169"/>
                  <a:pt x="36763" y="5462"/>
                </a:cubicBezTo>
                <a:cubicBezTo>
                  <a:pt x="36638" y="5566"/>
                  <a:pt x="36512" y="5671"/>
                  <a:pt x="36345" y="5776"/>
                </a:cubicBezTo>
                <a:cubicBezTo>
                  <a:pt x="35905" y="6027"/>
                  <a:pt x="35466" y="5817"/>
                  <a:pt x="35424" y="5294"/>
                </a:cubicBezTo>
                <a:cubicBezTo>
                  <a:pt x="35424" y="4981"/>
                  <a:pt x="35487" y="4667"/>
                  <a:pt x="35487" y="4353"/>
                </a:cubicBezTo>
                <a:cubicBezTo>
                  <a:pt x="35487" y="4206"/>
                  <a:pt x="35487" y="3997"/>
                  <a:pt x="35403" y="3872"/>
                </a:cubicBezTo>
                <a:cubicBezTo>
                  <a:pt x="35110" y="3474"/>
                  <a:pt x="34838" y="3056"/>
                  <a:pt x="34462" y="2763"/>
                </a:cubicBezTo>
                <a:cubicBezTo>
                  <a:pt x="33750" y="2219"/>
                  <a:pt x="32976" y="1779"/>
                  <a:pt x="32139" y="1507"/>
                </a:cubicBezTo>
                <a:cubicBezTo>
                  <a:pt x="31114" y="1172"/>
                  <a:pt x="30068" y="1089"/>
                  <a:pt x="29000" y="1172"/>
                </a:cubicBezTo>
                <a:cubicBezTo>
                  <a:pt x="28394" y="1214"/>
                  <a:pt x="27766" y="1193"/>
                  <a:pt x="27201" y="1361"/>
                </a:cubicBezTo>
                <a:cubicBezTo>
                  <a:pt x="26155" y="1633"/>
                  <a:pt x="25067" y="1926"/>
                  <a:pt x="24439" y="2951"/>
                </a:cubicBezTo>
                <a:cubicBezTo>
                  <a:pt x="24335" y="3097"/>
                  <a:pt x="24188" y="3265"/>
                  <a:pt x="24063" y="3390"/>
                </a:cubicBezTo>
                <a:cubicBezTo>
                  <a:pt x="23707" y="3704"/>
                  <a:pt x="23372" y="3997"/>
                  <a:pt x="23351" y="4520"/>
                </a:cubicBezTo>
                <a:cubicBezTo>
                  <a:pt x="23330" y="4750"/>
                  <a:pt x="23121" y="4918"/>
                  <a:pt x="22849" y="4918"/>
                </a:cubicBezTo>
                <a:cubicBezTo>
                  <a:pt x="22598" y="4918"/>
                  <a:pt x="22347" y="4729"/>
                  <a:pt x="22305" y="4436"/>
                </a:cubicBezTo>
                <a:cubicBezTo>
                  <a:pt x="22221" y="4164"/>
                  <a:pt x="22221" y="3913"/>
                  <a:pt x="22200" y="3600"/>
                </a:cubicBezTo>
                <a:close/>
                <a:moveTo>
                  <a:pt x="18518" y="13266"/>
                </a:moveTo>
                <a:cubicBezTo>
                  <a:pt x="18204" y="13392"/>
                  <a:pt x="17974" y="13517"/>
                  <a:pt x="17723" y="13601"/>
                </a:cubicBezTo>
                <a:cubicBezTo>
                  <a:pt x="17095" y="13810"/>
                  <a:pt x="16635" y="14166"/>
                  <a:pt x="16195" y="14647"/>
                </a:cubicBezTo>
                <a:cubicBezTo>
                  <a:pt x="14207" y="16677"/>
                  <a:pt x="13831" y="17179"/>
                  <a:pt x="12575" y="19711"/>
                </a:cubicBezTo>
                <a:cubicBezTo>
                  <a:pt x="12575" y="19753"/>
                  <a:pt x="12555" y="19773"/>
                  <a:pt x="12555" y="19794"/>
                </a:cubicBezTo>
                <a:cubicBezTo>
                  <a:pt x="12220" y="20380"/>
                  <a:pt x="12031" y="21008"/>
                  <a:pt x="11906" y="21657"/>
                </a:cubicBezTo>
                <a:cubicBezTo>
                  <a:pt x="11822" y="22054"/>
                  <a:pt x="11718" y="22431"/>
                  <a:pt x="11655" y="22828"/>
                </a:cubicBezTo>
                <a:cubicBezTo>
                  <a:pt x="11550" y="23728"/>
                  <a:pt x="11425" y="24586"/>
                  <a:pt x="11425" y="25465"/>
                </a:cubicBezTo>
                <a:cubicBezTo>
                  <a:pt x="11425" y="26804"/>
                  <a:pt x="11508" y="28164"/>
                  <a:pt x="11550" y="29503"/>
                </a:cubicBezTo>
                <a:cubicBezTo>
                  <a:pt x="11550" y="29754"/>
                  <a:pt x="11592" y="30026"/>
                  <a:pt x="11655" y="30256"/>
                </a:cubicBezTo>
                <a:cubicBezTo>
                  <a:pt x="12324" y="32349"/>
                  <a:pt x="13329" y="34211"/>
                  <a:pt x="14961" y="35696"/>
                </a:cubicBezTo>
                <a:cubicBezTo>
                  <a:pt x="15065" y="35801"/>
                  <a:pt x="15170" y="35906"/>
                  <a:pt x="15296" y="35968"/>
                </a:cubicBezTo>
                <a:cubicBezTo>
                  <a:pt x="16928" y="36931"/>
                  <a:pt x="18539" y="37893"/>
                  <a:pt x="20422" y="38291"/>
                </a:cubicBezTo>
                <a:cubicBezTo>
                  <a:pt x="20505" y="38312"/>
                  <a:pt x="20589" y="38333"/>
                  <a:pt x="20652" y="38396"/>
                </a:cubicBezTo>
                <a:cubicBezTo>
                  <a:pt x="21175" y="38709"/>
                  <a:pt x="21782" y="38835"/>
                  <a:pt x="22368" y="38960"/>
                </a:cubicBezTo>
                <a:cubicBezTo>
                  <a:pt x="22891" y="39065"/>
                  <a:pt x="23414" y="39191"/>
                  <a:pt x="23895" y="39463"/>
                </a:cubicBezTo>
                <a:cubicBezTo>
                  <a:pt x="24063" y="39546"/>
                  <a:pt x="24209" y="39567"/>
                  <a:pt x="24397" y="39588"/>
                </a:cubicBezTo>
                <a:cubicBezTo>
                  <a:pt x="25318" y="39693"/>
                  <a:pt x="26239" y="39776"/>
                  <a:pt x="27138" y="39714"/>
                </a:cubicBezTo>
                <a:cubicBezTo>
                  <a:pt x="28059" y="39651"/>
                  <a:pt x="28959" y="39776"/>
                  <a:pt x="29858" y="39588"/>
                </a:cubicBezTo>
                <a:cubicBezTo>
                  <a:pt x="31051" y="39358"/>
                  <a:pt x="32244" y="39191"/>
                  <a:pt x="33415" y="39023"/>
                </a:cubicBezTo>
                <a:cubicBezTo>
                  <a:pt x="34022" y="38919"/>
                  <a:pt x="34566" y="38709"/>
                  <a:pt x="35131" y="38437"/>
                </a:cubicBezTo>
                <a:cubicBezTo>
                  <a:pt x="35863" y="38103"/>
                  <a:pt x="36596" y="37768"/>
                  <a:pt x="37286" y="37391"/>
                </a:cubicBezTo>
                <a:cubicBezTo>
                  <a:pt x="37663" y="37182"/>
                  <a:pt x="38060" y="36952"/>
                  <a:pt x="38332" y="36638"/>
                </a:cubicBezTo>
                <a:cubicBezTo>
                  <a:pt x="38939" y="35989"/>
                  <a:pt x="39567" y="35362"/>
                  <a:pt x="40069" y="34608"/>
                </a:cubicBezTo>
                <a:cubicBezTo>
                  <a:pt x="40592" y="33792"/>
                  <a:pt x="41011" y="32893"/>
                  <a:pt x="41157" y="31909"/>
                </a:cubicBezTo>
                <a:cubicBezTo>
                  <a:pt x="41220" y="31637"/>
                  <a:pt x="41241" y="31386"/>
                  <a:pt x="41366" y="31177"/>
                </a:cubicBezTo>
                <a:cubicBezTo>
                  <a:pt x="41680" y="30549"/>
                  <a:pt x="41827" y="29859"/>
                  <a:pt x="41973" y="29210"/>
                </a:cubicBezTo>
                <a:cubicBezTo>
                  <a:pt x="42078" y="28771"/>
                  <a:pt x="42182" y="28310"/>
                  <a:pt x="42141" y="27829"/>
                </a:cubicBezTo>
                <a:cubicBezTo>
                  <a:pt x="42036" y="27745"/>
                  <a:pt x="41889" y="27641"/>
                  <a:pt x="41785" y="27578"/>
                </a:cubicBezTo>
                <a:cubicBezTo>
                  <a:pt x="41115" y="27222"/>
                  <a:pt x="40613" y="26678"/>
                  <a:pt x="40195" y="26072"/>
                </a:cubicBezTo>
                <a:cubicBezTo>
                  <a:pt x="40048" y="25862"/>
                  <a:pt x="39944" y="25632"/>
                  <a:pt x="39797" y="25423"/>
                </a:cubicBezTo>
                <a:cubicBezTo>
                  <a:pt x="39672" y="25214"/>
                  <a:pt x="39483" y="25151"/>
                  <a:pt x="39274" y="25276"/>
                </a:cubicBezTo>
                <a:cubicBezTo>
                  <a:pt x="39128" y="25381"/>
                  <a:pt x="39002" y="25486"/>
                  <a:pt x="38856" y="25590"/>
                </a:cubicBezTo>
                <a:cubicBezTo>
                  <a:pt x="38625" y="25779"/>
                  <a:pt x="38416" y="25967"/>
                  <a:pt x="38186" y="26113"/>
                </a:cubicBezTo>
                <a:cubicBezTo>
                  <a:pt x="37391" y="26616"/>
                  <a:pt x="36763" y="26636"/>
                  <a:pt x="36031" y="26092"/>
                </a:cubicBezTo>
                <a:cubicBezTo>
                  <a:pt x="35278" y="25548"/>
                  <a:pt x="34629" y="24921"/>
                  <a:pt x="34273" y="24021"/>
                </a:cubicBezTo>
                <a:cubicBezTo>
                  <a:pt x="34064" y="23540"/>
                  <a:pt x="33918" y="23017"/>
                  <a:pt x="33708" y="22514"/>
                </a:cubicBezTo>
                <a:cubicBezTo>
                  <a:pt x="33646" y="22389"/>
                  <a:pt x="33687" y="22180"/>
                  <a:pt x="33394" y="22096"/>
                </a:cubicBezTo>
                <a:cubicBezTo>
                  <a:pt x="33206" y="22284"/>
                  <a:pt x="33060" y="22514"/>
                  <a:pt x="32850" y="22703"/>
                </a:cubicBezTo>
                <a:cubicBezTo>
                  <a:pt x="32160" y="23268"/>
                  <a:pt x="31407" y="23582"/>
                  <a:pt x="30465" y="23435"/>
                </a:cubicBezTo>
                <a:cubicBezTo>
                  <a:pt x="29335" y="23247"/>
                  <a:pt x="28477" y="22724"/>
                  <a:pt x="27892" y="21719"/>
                </a:cubicBezTo>
                <a:cubicBezTo>
                  <a:pt x="27745" y="21489"/>
                  <a:pt x="27640" y="21196"/>
                  <a:pt x="27473" y="20966"/>
                </a:cubicBezTo>
                <a:cubicBezTo>
                  <a:pt x="27034" y="20318"/>
                  <a:pt x="26887" y="19564"/>
                  <a:pt x="26845" y="18769"/>
                </a:cubicBezTo>
                <a:cubicBezTo>
                  <a:pt x="26845" y="18623"/>
                  <a:pt x="26929" y="18434"/>
                  <a:pt x="26699" y="18330"/>
                </a:cubicBezTo>
                <a:cubicBezTo>
                  <a:pt x="26385" y="18455"/>
                  <a:pt x="26176" y="18748"/>
                  <a:pt x="25883" y="18937"/>
                </a:cubicBezTo>
                <a:cubicBezTo>
                  <a:pt x="25130" y="19418"/>
                  <a:pt x="24293" y="19773"/>
                  <a:pt x="23372" y="19481"/>
                </a:cubicBezTo>
                <a:cubicBezTo>
                  <a:pt x="22661" y="19271"/>
                  <a:pt x="21970" y="18999"/>
                  <a:pt x="21280" y="18685"/>
                </a:cubicBezTo>
                <a:cubicBezTo>
                  <a:pt x="20840" y="18476"/>
                  <a:pt x="20464" y="18141"/>
                  <a:pt x="20213" y="17723"/>
                </a:cubicBezTo>
                <a:cubicBezTo>
                  <a:pt x="19564" y="16656"/>
                  <a:pt x="18957" y="15547"/>
                  <a:pt x="18748" y="14271"/>
                </a:cubicBezTo>
                <a:cubicBezTo>
                  <a:pt x="18706" y="13957"/>
                  <a:pt x="18581" y="13643"/>
                  <a:pt x="18518" y="13266"/>
                </a:cubicBezTo>
                <a:close/>
                <a:moveTo>
                  <a:pt x="23351" y="40425"/>
                </a:moveTo>
                <a:cubicBezTo>
                  <a:pt x="22849" y="41095"/>
                  <a:pt x="22430" y="41743"/>
                  <a:pt x="22179" y="42476"/>
                </a:cubicBezTo>
                <a:cubicBezTo>
                  <a:pt x="21677" y="43857"/>
                  <a:pt x="21133" y="45196"/>
                  <a:pt x="20673" y="46577"/>
                </a:cubicBezTo>
                <a:cubicBezTo>
                  <a:pt x="20192" y="48104"/>
                  <a:pt x="19689" y="49631"/>
                  <a:pt x="19564" y="51243"/>
                </a:cubicBezTo>
                <a:cubicBezTo>
                  <a:pt x="19543" y="51577"/>
                  <a:pt x="19459" y="51912"/>
                  <a:pt x="19376" y="52247"/>
                </a:cubicBezTo>
                <a:cubicBezTo>
                  <a:pt x="19187" y="52958"/>
                  <a:pt x="18978" y="53649"/>
                  <a:pt x="18832" y="54318"/>
                </a:cubicBezTo>
                <a:cubicBezTo>
                  <a:pt x="18727" y="54758"/>
                  <a:pt x="18622" y="55197"/>
                  <a:pt x="18560" y="55657"/>
                </a:cubicBezTo>
                <a:cubicBezTo>
                  <a:pt x="18413" y="56913"/>
                  <a:pt x="18246" y="58168"/>
                  <a:pt x="18120" y="59424"/>
                </a:cubicBezTo>
                <a:cubicBezTo>
                  <a:pt x="18099" y="59591"/>
                  <a:pt x="18120" y="59821"/>
                  <a:pt x="18120" y="59968"/>
                </a:cubicBezTo>
                <a:cubicBezTo>
                  <a:pt x="18560" y="60303"/>
                  <a:pt x="19062" y="60365"/>
                  <a:pt x="19501" y="60554"/>
                </a:cubicBezTo>
                <a:cubicBezTo>
                  <a:pt x="20087" y="60784"/>
                  <a:pt x="20652" y="60867"/>
                  <a:pt x="21259" y="60930"/>
                </a:cubicBezTo>
                <a:cubicBezTo>
                  <a:pt x="22974" y="61119"/>
                  <a:pt x="24732" y="61286"/>
                  <a:pt x="26469" y="61537"/>
                </a:cubicBezTo>
                <a:cubicBezTo>
                  <a:pt x="28373" y="61809"/>
                  <a:pt x="30277" y="61725"/>
                  <a:pt x="32181" y="61809"/>
                </a:cubicBezTo>
                <a:cubicBezTo>
                  <a:pt x="32327" y="61809"/>
                  <a:pt x="32474" y="61809"/>
                  <a:pt x="32599" y="61767"/>
                </a:cubicBezTo>
                <a:cubicBezTo>
                  <a:pt x="34169" y="61725"/>
                  <a:pt x="35675" y="61223"/>
                  <a:pt x="37056" y="60575"/>
                </a:cubicBezTo>
                <a:cubicBezTo>
                  <a:pt x="37893" y="60177"/>
                  <a:pt x="38730" y="59696"/>
                  <a:pt x="39441" y="59005"/>
                </a:cubicBezTo>
                <a:cubicBezTo>
                  <a:pt x="39400" y="58775"/>
                  <a:pt x="39379" y="58524"/>
                  <a:pt x="39337" y="58273"/>
                </a:cubicBezTo>
                <a:cubicBezTo>
                  <a:pt x="39002" y="56850"/>
                  <a:pt x="38856" y="55385"/>
                  <a:pt x="38437" y="53984"/>
                </a:cubicBezTo>
                <a:cubicBezTo>
                  <a:pt x="38395" y="53837"/>
                  <a:pt x="38416" y="53691"/>
                  <a:pt x="38374" y="53565"/>
                </a:cubicBezTo>
                <a:cubicBezTo>
                  <a:pt x="38291" y="53168"/>
                  <a:pt x="38228" y="52770"/>
                  <a:pt x="38123" y="52372"/>
                </a:cubicBezTo>
                <a:cubicBezTo>
                  <a:pt x="37495" y="50050"/>
                  <a:pt x="36868" y="47748"/>
                  <a:pt x="36219" y="45426"/>
                </a:cubicBezTo>
                <a:cubicBezTo>
                  <a:pt x="35968" y="44505"/>
                  <a:pt x="35780" y="43585"/>
                  <a:pt x="35298" y="42748"/>
                </a:cubicBezTo>
                <a:cubicBezTo>
                  <a:pt x="35152" y="42497"/>
                  <a:pt x="35047" y="42183"/>
                  <a:pt x="34985" y="41869"/>
                </a:cubicBezTo>
                <a:cubicBezTo>
                  <a:pt x="34880" y="41157"/>
                  <a:pt x="34524" y="40592"/>
                  <a:pt x="34127" y="39986"/>
                </a:cubicBezTo>
                <a:cubicBezTo>
                  <a:pt x="32934" y="40174"/>
                  <a:pt x="31721" y="40383"/>
                  <a:pt x="30486" y="40530"/>
                </a:cubicBezTo>
                <a:cubicBezTo>
                  <a:pt x="29796" y="40613"/>
                  <a:pt x="29105" y="40844"/>
                  <a:pt x="28373" y="40760"/>
                </a:cubicBezTo>
                <a:cubicBezTo>
                  <a:pt x="27912" y="40718"/>
                  <a:pt x="27410" y="40697"/>
                  <a:pt x="26908" y="40697"/>
                </a:cubicBezTo>
                <a:cubicBezTo>
                  <a:pt x="26071" y="40718"/>
                  <a:pt x="25255" y="40613"/>
                  <a:pt x="24418" y="40488"/>
                </a:cubicBezTo>
                <a:cubicBezTo>
                  <a:pt x="24083" y="40467"/>
                  <a:pt x="23728" y="40467"/>
                  <a:pt x="23351" y="40425"/>
                </a:cubicBezTo>
                <a:close/>
                <a:moveTo>
                  <a:pt x="16467" y="69969"/>
                </a:moveTo>
                <a:cubicBezTo>
                  <a:pt x="16635" y="70053"/>
                  <a:pt x="16781" y="70220"/>
                  <a:pt x="16969" y="70283"/>
                </a:cubicBezTo>
                <a:cubicBezTo>
                  <a:pt x="17702" y="70555"/>
                  <a:pt x="18455" y="70806"/>
                  <a:pt x="19166" y="71225"/>
                </a:cubicBezTo>
                <a:cubicBezTo>
                  <a:pt x="19292" y="71287"/>
                  <a:pt x="19438" y="71350"/>
                  <a:pt x="19564" y="71371"/>
                </a:cubicBezTo>
                <a:cubicBezTo>
                  <a:pt x="20192" y="71455"/>
                  <a:pt x="20673" y="71769"/>
                  <a:pt x="21196" y="72083"/>
                </a:cubicBezTo>
                <a:cubicBezTo>
                  <a:pt x="21384" y="72208"/>
                  <a:pt x="21594" y="72375"/>
                  <a:pt x="21803" y="72396"/>
                </a:cubicBezTo>
                <a:cubicBezTo>
                  <a:pt x="22200" y="72480"/>
                  <a:pt x="22598" y="72543"/>
                  <a:pt x="22933" y="72752"/>
                </a:cubicBezTo>
                <a:cubicBezTo>
                  <a:pt x="23079" y="72857"/>
                  <a:pt x="23267" y="72815"/>
                  <a:pt x="23372" y="72647"/>
                </a:cubicBezTo>
                <a:cubicBezTo>
                  <a:pt x="23665" y="72166"/>
                  <a:pt x="24000" y="71685"/>
                  <a:pt x="24209" y="71162"/>
                </a:cubicBezTo>
                <a:cubicBezTo>
                  <a:pt x="24376" y="70806"/>
                  <a:pt x="24523" y="70430"/>
                  <a:pt x="24732" y="70095"/>
                </a:cubicBezTo>
                <a:cubicBezTo>
                  <a:pt x="24899" y="69823"/>
                  <a:pt x="25151" y="69572"/>
                  <a:pt x="25213" y="69279"/>
                </a:cubicBezTo>
                <a:cubicBezTo>
                  <a:pt x="25318" y="68714"/>
                  <a:pt x="25653" y="68316"/>
                  <a:pt x="25967" y="67835"/>
                </a:cubicBezTo>
                <a:cubicBezTo>
                  <a:pt x="26071" y="67689"/>
                  <a:pt x="26197" y="67500"/>
                  <a:pt x="26280" y="67354"/>
                </a:cubicBezTo>
                <a:cubicBezTo>
                  <a:pt x="26824" y="66161"/>
                  <a:pt x="26824" y="66203"/>
                  <a:pt x="28080" y="65847"/>
                </a:cubicBezTo>
                <a:cubicBezTo>
                  <a:pt x="28917" y="65617"/>
                  <a:pt x="29733" y="65805"/>
                  <a:pt x="30549" y="66015"/>
                </a:cubicBezTo>
                <a:cubicBezTo>
                  <a:pt x="31072" y="66140"/>
                  <a:pt x="31532" y="66454"/>
                  <a:pt x="32013" y="66684"/>
                </a:cubicBezTo>
                <a:cubicBezTo>
                  <a:pt x="32118" y="66747"/>
                  <a:pt x="32202" y="66831"/>
                  <a:pt x="32265" y="66935"/>
                </a:cubicBezTo>
                <a:cubicBezTo>
                  <a:pt x="32641" y="67312"/>
                  <a:pt x="32871" y="67793"/>
                  <a:pt x="32892" y="68316"/>
                </a:cubicBezTo>
                <a:cubicBezTo>
                  <a:pt x="32892" y="68777"/>
                  <a:pt x="33185" y="69132"/>
                  <a:pt x="33290" y="69509"/>
                </a:cubicBezTo>
                <a:cubicBezTo>
                  <a:pt x="33415" y="69969"/>
                  <a:pt x="33499" y="70409"/>
                  <a:pt x="33604" y="70848"/>
                </a:cubicBezTo>
                <a:cubicBezTo>
                  <a:pt x="33604" y="70869"/>
                  <a:pt x="33625" y="70911"/>
                  <a:pt x="33666" y="70932"/>
                </a:cubicBezTo>
                <a:cubicBezTo>
                  <a:pt x="33813" y="71141"/>
                  <a:pt x="33876" y="71392"/>
                  <a:pt x="33918" y="71643"/>
                </a:cubicBezTo>
                <a:cubicBezTo>
                  <a:pt x="34106" y="72501"/>
                  <a:pt x="34503" y="72836"/>
                  <a:pt x="35382" y="72940"/>
                </a:cubicBezTo>
                <a:cubicBezTo>
                  <a:pt x="35801" y="73003"/>
                  <a:pt x="36240" y="73045"/>
                  <a:pt x="36659" y="73066"/>
                </a:cubicBezTo>
                <a:cubicBezTo>
                  <a:pt x="36847" y="73066"/>
                  <a:pt x="37077" y="73066"/>
                  <a:pt x="37244" y="72961"/>
                </a:cubicBezTo>
                <a:cubicBezTo>
                  <a:pt x="37872" y="72606"/>
                  <a:pt x="38542" y="72647"/>
                  <a:pt x="39232" y="72606"/>
                </a:cubicBezTo>
                <a:cubicBezTo>
                  <a:pt x="39860" y="72585"/>
                  <a:pt x="40425" y="72522"/>
                  <a:pt x="40780" y="71894"/>
                </a:cubicBezTo>
                <a:cubicBezTo>
                  <a:pt x="41199" y="71664"/>
                  <a:pt x="41220" y="71287"/>
                  <a:pt x="41094" y="70869"/>
                </a:cubicBezTo>
                <a:cubicBezTo>
                  <a:pt x="40990" y="70492"/>
                  <a:pt x="40822" y="70095"/>
                  <a:pt x="40843" y="69697"/>
                </a:cubicBezTo>
                <a:cubicBezTo>
                  <a:pt x="40906" y="69028"/>
                  <a:pt x="40676" y="68400"/>
                  <a:pt x="40571" y="67772"/>
                </a:cubicBezTo>
                <a:lnTo>
                  <a:pt x="40320" y="66517"/>
                </a:lnTo>
                <a:cubicBezTo>
                  <a:pt x="39964" y="64571"/>
                  <a:pt x="39630" y="62646"/>
                  <a:pt x="39253" y="60700"/>
                </a:cubicBezTo>
                <a:cubicBezTo>
                  <a:pt x="39253" y="60679"/>
                  <a:pt x="39232" y="60658"/>
                  <a:pt x="39211" y="60616"/>
                </a:cubicBezTo>
                <a:cubicBezTo>
                  <a:pt x="39128" y="60616"/>
                  <a:pt x="39023" y="60616"/>
                  <a:pt x="38960" y="60658"/>
                </a:cubicBezTo>
                <a:cubicBezTo>
                  <a:pt x="38019" y="61202"/>
                  <a:pt x="37035" y="61621"/>
                  <a:pt x="36031" y="62039"/>
                </a:cubicBezTo>
                <a:cubicBezTo>
                  <a:pt x="35068" y="62437"/>
                  <a:pt x="34085" y="62646"/>
                  <a:pt x="33060" y="62792"/>
                </a:cubicBezTo>
                <a:cubicBezTo>
                  <a:pt x="32453" y="62897"/>
                  <a:pt x="31846" y="62897"/>
                  <a:pt x="31260" y="62918"/>
                </a:cubicBezTo>
                <a:cubicBezTo>
                  <a:pt x="30591" y="62918"/>
                  <a:pt x="29942" y="62897"/>
                  <a:pt x="29293" y="62876"/>
                </a:cubicBezTo>
                <a:cubicBezTo>
                  <a:pt x="28749" y="62855"/>
                  <a:pt x="28184" y="62855"/>
                  <a:pt x="27661" y="62792"/>
                </a:cubicBezTo>
                <a:cubicBezTo>
                  <a:pt x="25736" y="62583"/>
                  <a:pt x="23791" y="62374"/>
                  <a:pt x="21866" y="62144"/>
                </a:cubicBezTo>
                <a:cubicBezTo>
                  <a:pt x="20924" y="62039"/>
                  <a:pt x="19982" y="62039"/>
                  <a:pt x="19083" y="61600"/>
                </a:cubicBezTo>
                <a:cubicBezTo>
                  <a:pt x="18978" y="61537"/>
                  <a:pt x="18832" y="61600"/>
                  <a:pt x="18643" y="61600"/>
                </a:cubicBezTo>
                <a:cubicBezTo>
                  <a:pt x="18622" y="62332"/>
                  <a:pt x="18518" y="63002"/>
                  <a:pt x="18246" y="63629"/>
                </a:cubicBezTo>
                <a:cubicBezTo>
                  <a:pt x="18016" y="64215"/>
                  <a:pt x="17744" y="64780"/>
                  <a:pt x="17723" y="65429"/>
                </a:cubicBezTo>
                <a:cubicBezTo>
                  <a:pt x="17723" y="65617"/>
                  <a:pt x="17618" y="65826"/>
                  <a:pt x="17534" y="66015"/>
                </a:cubicBezTo>
                <a:cubicBezTo>
                  <a:pt x="17179" y="66831"/>
                  <a:pt x="16907" y="67668"/>
                  <a:pt x="16676" y="68526"/>
                </a:cubicBezTo>
                <a:cubicBezTo>
                  <a:pt x="16488" y="68965"/>
                  <a:pt x="16467" y="69446"/>
                  <a:pt x="16467" y="69969"/>
                </a:cubicBezTo>
                <a:close/>
                <a:moveTo>
                  <a:pt x="40801" y="35403"/>
                </a:moveTo>
                <a:cubicBezTo>
                  <a:pt x="41827" y="35675"/>
                  <a:pt x="42705" y="35383"/>
                  <a:pt x="43563" y="35194"/>
                </a:cubicBezTo>
                <a:cubicBezTo>
                  <a:pt x="43856" y="35152"/>
                  <a:pt x="44128" y="34901"/>
                  <a:pt x="44358" y="34713"/>
                </a:cubicBezTo>
                <a:cubicBezTo>
                  <a:pt x="44589" y="34525"/>
                  <a:pt x="44777" y="34315"/>
                  <a:pt x="44965" y="34106"/>
                </a:cubicBezTo>
                <a:cubicBezTo>
                  <a:pt x="45718" y="33353"/>
                  <a:pt x="45698" y="33353"/>
                  <a:pt x="45865" y="32244"/>
                </a:cubicBezTo>
                <a:cubicBezTo>
                  <a:pt x="45949" y="31721"/>
                  <a:pt x="45802" y="31302"/>
                  <a:pt x="45446" y="30905"/>
                </a:cubicBezTo>
                <a:cubicBezTo>
                  <a:pt x="45279" y="30696"/>
                  <a:pt x="45028" y="30591"/>
                  <a:pt x="44777" y="30654"/>
                </a:cubicBezTo>
                <a:cubicBezTo>
                  <a:pt x="44233" y="30779"/>
                  <a:pt x="43647" y="30800"/>
                  <a:pt x="43229" y="31261"/>
                </a:cubicBezTo>
                <a:cubicBezTo>
                  <a:pt x="43082" y="31407"/>
                  <a:pt x="42873" y="31533"/>
                  <a:pt x="42705" y="31679"/>
                </a:cubicBezTo>
                <a:cubicBezTo>
                  <a:pt x="42454" y="31888"/>
                  <a:pt x="42266" y="32098"/>
                  <a:pt x="42203" y="32432"/>
                </a:cubicBezTo>
                <a:cubicBezTo>
                  <a:pt x="42141" y="32893"/>
                  <a:pt x="41889" y="33269"/>
                  <a:pt x="41617" y="33625"/>
                </a:cubicBezTo>
                <a:cubicBezTo>
                  <a:pt x="41199" y="34148"/>
                  <a:pt x="40927" y="34734"/>
                  <a:pt x="40801" y="35403"/>
                </a:cubicBezTo>
                <a:close/>
                <a:moveTo>
                  <a:pt x="44819" y="83611"/>
                </a:moveTo>
                <a:cubicBezTo>
                  <a:pt x="43982" y="82795"/>
                  <a:pt x="42936" y="82419"/>
                  <a:pt x="41785" y="82272"/>
                </a:cubicBezTo>
                <a:cubicBezTo>
                  <a:pt x="41220" y="82230"/>
                  <a:pt x="40676" y="82314"/>
                  <a:pt x="40090" y="82335"/>
                </a:cubicBezTo>
                <a:cubicBezTo>
                  <a:pt x="39630" y="82356"/>
                  <a:pt x="39274" y="82565"/>
                  <a:pt x="38960" y="82858"/>
                </a:cubicBezTo>
                <a:cubicBezTo>
                  <a:pt x="38709" y="83109"/>
                  <a:pt x="38730" y="83465"/>
                  <a:pt x="39044" y="83632"/>
                </a:cubicBezTo>
                <a:cubicBezTo>
                  <a:pt x="39755" y="84030"/>
                  <a:pt x="40488" y="84344"/>
                  <a:pt x="41304" y="84469"/>
                </a:cubicBezTo>
                <a:cubicBezTo>
                  <a:pt x="42266" y="84637"/>
                  <a:pt x="43229" y="84511"/>
                  <a:pt x="44191" y="84511"/>
                </a:cubicBezTo>
                <a:cubicBezTo>
                  <a:pt x="44379" y="84511"/>
                  <a:pt x="44589" y="84407"/>
                  <a:pt x="44756" y="84302"/>
                </a:cubicBezTo>
                <a:cubicBezTo>
                  <a:pt x="44902" y="84114"/>
                  <a:pt x="44902" y="83883"/>
                  <a:pt x="44819" y="83611"/>
                </a:cubicBezTo>
                <a:close/>
                <a:moveTo>
                  <a:pt x="11592" y="18434"/>
                </a:moveTo>
                <a:cubicBezTo>
                  <a:pt x="12052" y="17974"/>
                  <a:pt x="13747" y="15840"/>
                  <a:pt x="14019" y="15421"/>
                </a:cubicBezTo>
                <a:cubicBezTo>
                  <a:pt x="14040" y="15380"/>
                  <a:pt x="14082" y="15317"/>
                  <a:pt x="14082" y="15275"/>
                </a:cubicBezTo>
                <a:cubicBezTo>
                  <a:pt x="14124" y="15149"/>
                  <a:pt x="14145" y="14982"/>
                  <a:pt x="14124" y="14856"/>
                </a:cubicBezTo>
                <a:cubicBezTo>
                  <a:pt x="13956" y="14271"/>
                  <a:pt x="13517" y="13915"/>
                  <a:pt x="13078" y="13538"/>
                </a:cubicBezTo>
                <a:cubicBezTo>
                  <a:pt x="12994" y="13496"/>
                  <a:pt x="12868" y="13496"/>
                  <a:pt x="12764" y="13475"/>
                </a:cubicBezTo>
                <a:cubicBezTo>
                  <a:pt x="12136" y="13434"/>
                  <a:pt x="11759" y="13831"/>
                  <a:pt x="11508" y="14333"/>
                </a:cubicBezTo>
                <a:cubicBezTo>
                  <a:pt x="11111" y="15003"/>
                  <a:pt x="10943" y="15798"/>
                  <a:pt x="11006" y="16551"/>
                </a:cubicBezTo>
                <a:cubicBezTo>
                  <a:pt x="11069" y="17179"/>
                  <a:pt x="11027" y="17890"/>
                  <a:pt x="11592" y="18434"/>
                </a:cubicBezTo>
                <a:close/>
                <a:moveTo>
                  <a:pt x="15693" y="81414"/>
                </a:moveTo>
                <a:cubicBezTo>
                  <a:pt x="14982" y="81331"/>
                  <a:pt x="14333" y="81289"/>
                  <a:pt x="13684" y="81184"/>
                </a:cubicBezTo>
                <a:cubicBezTo>
                  <a:pt x="13015" y="81080"/>
                  <a:pt x="12366" y="81101"/>
                  <a:pt x="11718" y="81205"/>
                </a:cubicBezTo>
                <a:cubicBezTo>
                  <a:pt x="11132" y="81310"/>
                  <a:pt x="10567" y="81498"/>
                  <a:pt x="10190" y="82042"/>
                </a:cubicBezTo>
                <a:cubicBezTo>
                  <a:pt x="10483" y="82314"/>
                  <a:pt x="10755" y="82544"/>
                  <a:pt x="11090" y="82586"/>
                </a:cubicBezTo>
                <a:cubicBezTo>
                  <a:pt x="12429" y="82858"/>
                  <a:pt x="13705" y="82733"/>
                  <a:pt x="14961" y="82230"/>
                </a:cubicBezTo>
                <a:cubicBezTo>
                  <a:pt x="15296" y="82105"/>
                  <a:pt x="15568" y="81917"/>
                  <a:pt x="15693" y="81414"/>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5"/>
          <p:cNvSpPr/>
          <p:nvPr/>
        </p:nvSpPr>
        <p:spPr>
          <a:xfrm>
            <a:off x="6831100" y="2953938"/>
            <a:ext cx="325400" cy="213950"/>
          </a:xfrm>
          <a:custGeom>
            <a:avLst/>
            <a:gdLst/>
            <a:ahLst/>
            <a:cxnLst/>
            <a:rect l="l" t="t" r="r" b="b"/>
            <a:pathLst>
              <a:path w="13016" h="8558" extrusionOk="0">
                <a:moveTo>
                  <a:pt x="754" y="398"/>
                </a:moveTo>
                <a:cubicBezTo>
                  <a:pt x="1193" y="335"/>
                  <a:pt x="1591" y="293"/>
                  <a:pt x="1926" y="586"/>
                </a:cubicBezTo>
                <a:cubicBezTo>
                  <a:pt x="2009" y="670"/>
                  <a:pt x="2135" y="691"/>
                  <a:pt x="2240" y="711"/>
                </a:cubicBezTo>
                <a:cubicBezTo>
                  <a:pt x="3098" y="816"/>
                  <a:pt x="3934" y="963"/>
                  <a:pt x="4792" y="879"/>
                </a:cubicBezTo>
                <a:cubicBezTo>
                  <a:pt x="6362" y="691"/>
                  <a:pt x="7931" y="586"/>
                  <a:pt x="9479" y="356"/>
                </a:cubicBezTo>
                <a:cubicBezTo>
                  <a:pt x="10421" y="188"/>
                  <a:pt x="11362" y="272"/>
                  <a:pt x="12283" y="84"/>
                </a:cubicBezTo>
                <a:cubicBezTo>
                  <a:pt x="12722" y="0"/>
                  <a:pt x="13015" y="272"/>
                  <a:pt x="12994" y="711"/>
                </a:cubicBezTo>
                <a:cubicBezTo>
                  <a:pt x="12932" y="1486"/>
                  <a:pt x="12973" y="2281"/>
                  <a:pt x="12764" y="3013"/>
                </a:cubicBezTo>
                <a:cubicBezTo>
                  <a:pt x="12346" y="4457"/>
                  <a:pt x="11823" y="5901"/>
                  <a:pt x="10818" y="7072"/>
                </a:cubicBezTo>
                <a:cubicBezTo>
                  <a:pt x="10525" y="7407"/>
                  <a:pt x="10253" y="7700"/>
                  <a:pt x="9835" y="7867"/>
                </a:cubicBezTo>
                <a:cubicBezTo>
                  <a:pt x="9479" y="7993"/>
                  <a:pt x="9144" y="8181"/>
                  <a:pt x="8831" y="8328"/>
                </a:cubicBezTo>
                <a:cubicBezTo>
                  <a:pt x="8475" y="8516"/>
                  <a:pt x="8077" y="8558"/>
                  <a:pt x="7659" y="8516"/>
                </a:cubicBezTo>
                <a:cubicBezTo>
                  <a:pt x="6927" y="8411"/>
                  <a:pt x="6173" y="8349"/>
                  <a:pt x="5441" y="8286"/>
                </a:cubicBezTo>
                <a:cubicBezTo>
                  <a:pt x="4625" y="8181"/>
                  <a:pt x="3893" y="7909"/>
                  <a:pt x="3265" y="7365"/>
                </a:cubicBezTo>
                <a:cubicBezTo>
                  <a:pt x="2993" y="7135"/>
                  <a:pt x="2742" y="6926"/>
                  <a:pt x="2449" y="6737"/>
                </a:cubicBezTo>
                <a:cubicBezTo>
                  <a:pt x="1821" y="6319"/>
                  <a:pt x="1319" y="5733"/>
                  <a:pt x="942" y="5105"/>
                </a:cubicBezTo>
                <a:cubicBezTo>
                  <a:pt x="252" y="4017"/>
                  <a:pt x="1" y="2783"/>
                  <a:pt x="315" y="1507"/>
                </a:cubicBezTo>
                <a:cubicBezTo>
                  <a:pt x="377" y="1109"/>
                  <a:pt x="566" y="795"/>
                  <a:pt x="754" y="398"/>
                </a:cubicBezTo>
                <a:close/>
                <a:moveTo>
                  <a:pt x="12074" y="1025"/>
                </a:moveTo>
                <a:cubicBezTo>
                  <a:pt x="11258" y="983"/>
                  <a:pt x="10567" y="921"/>
                  <a:pt x="9856" y="1130"/>
                </a:cubicBezTo>
                <a:cubicBezTo>
                  <a:pt x="9647" y="1193"/>
                  <a:pt x="9416" y="1193"/>
                  <a:pt x="9165" y="1214"/>
                </a:cubicBezTo>
                <a:cubicBezTo>
                  <a:pt x="8496" y="1297"/>
                  <a:pt x="7805" y="1339"/>
                  <a:pt x="7136" y="1423"/>
                </a:cubicBezTo>
                <a:cubicBezTo>
                  <a:pt x="5483" y="1632"/>
                  <a:pt x="3830" y="1841"/>
                  <a:pt x="2198" y="1507"/>
                </a:cubicBezTo>
                <a:cubicBezTo>
                  <a:pt x="2135" y="1507"/>
                  <a:pt x="2093" y="1486"/>
                  <a:pt x="2009" y="1486"/>
                </a:cubicBezTo>
                <a:cubicBezTo>
                  <a:pt x="1570" y="1423"/>
                  <a:pt x="1361" y="1590"/>
                  <a:pt x="1298" y="2009"/>
                </a:cubicBezTo>
                <a:cubicBezTo>
                  <a:pt x="1214" y="2490"/>
                  <a:pt x="1235" y="2971"/>
                  <a:pt x="1382" y="3432"/>
                </a:cubicBezTo>
                <a:cubicBezTo>
                  <a:pt x="1633" y="4352"/>
                  <a:pt x="2156" y="5084"/>
                  <a:pt x="2888" y="5670"/>
                </a:cubicBezTo>
                <a:cubicBezTo>
                  <a:pt x="3223" y="5921"/>
                  <a:pt x="3579" y="6193"/>
                  <a:pt x="3914" y="6465"/>
                </a:cubicBezTo>
                <a:cubicBezTo>
                  <a:pt x="4353" y="6863"/>
                  <a:pt x="4876" y="7072"/>
                  <a:pt x="5462" y="7156"/>
                </a:cubicBezTo>
                <a:cubicBezTo>
                  <a:pt x="6194" y="7261"/>
                  <a:pt x="6927" y="7344"/>
                  <a:pt x="7680" y="7386"/>
                </a:cubicBezTo>
                <a:cubicBezTo>
                  <a:pt x="7889" y="7407"/>
                  <a:pt x="8098" y="7449"/>
                  <a:pt x="8287" y="7365"/>
                </a:cubicBezTo>
                <a:cubicBezTo>
                  <a:pt x="9124" y="6989"/>
                  <a:pt x="9981" y="6717"/>
                  <a:pt x="10484" y="5817"/>
                </a:cubicBezTo>
                <a:cubicBezTo>
                  <a:pt x="10902" y="5064"/>
                  <a:pt x="11258" y="4310"/>
                  <a:pt x="11572" y="3515"/>
                </a:cubicBezTo>
                <a:cubicBezTo>
                  <a:pt x="11885" y="2741"/>
                  <a:pt x="11990" y="1925"/>
                  <a:pt x="12074" y="1025"/>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5"/>
          <p:cNvSpPr/>
          <p:nvPr/>
        </p:nvSpPr>
        <p:spPr>
          <a:xfrm>
            <a:off x="6775150" y="2835713"/>
            <a:ext cx="45000" cy="46575"/>
          </a:xfrm>
          <a:custGeom>
            <a:avLst/>
            <a:gdLst/>
            <a:ahLst/>
            <a:cxnLst/>
            <a:rect l="l" t="t" r="r" b="b"/>
            <a:pathLst>
              <a:path w="1800" h="1863" extrusionOk="0">
                <a:moveTo>
                  <a:pt x="1548" y="84"/>
                </a:moveTo>
                <a:cubicBezTo>
                  <a:pt x="1799" y="523"/>
                  <a:pt x="1779" y="921"/>
                  <a:pt x="1758" y="1298"/>
                </a:cubicBezTo>
                <a:cubicBezTo>
                  <a:pt x="1737" y="1611"/>
                  <a:pt x="1486" y="1779"/>
                  <a:pt x="1151" y="1821"/>
                </a:cubicBezTo>
                <a:cubicBezTo>
                  <a:pt x="753" y="1863"/>
                  <a:pt x="418" y="1737"/>
                  <a:pt x="209" y="1360"/>
                </a:cubicBezTo>
                <a:cubicBezTo>
                  <a:pt x="0" y="1005"/>
                  <a:pt x="21" y="628"/>
                  <a:pt x="209" y="293"/>
                </a:cubicBezTo>
                <a:cubicBezTo>
                  <a:pt x="293" y="168"/>
                  <a:pt x="481" y="63"/>
                  <a:pt x="628" y="42"/>
                </a:cubicBezTo>
                <a:cubicBezTo>
                  <a:pt x="921" y="0"/>
                  <a:pt x="1234" y="63"/>
                  <a:pt x="1548" y="84"/>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5"/>
          <p:cNvSpPr/>
          <p:nvPr/>
        </p:nvSpPr>
        <p:spPr>
          <a:xfrm>
            <a:off x="7100500" y="2856638"/>
            <a:ext cx="44475" cy="49700"/>
          </a:xfrm>
          <a:custGeom>
            <a:avLst/>
            <a:gdLst/>
            <a:ahLst/>
            <a:cxnLst/>
            <a:rect l="l" t="t" r="r" b="b"/>
            <a:pathLst>
              <a:path w="1779" h="1988" extrusionOk="0">
                <a:moveTo>
                  <a:pt x="858" y="42"/>
                </a:moveTo>
                <a:cubicBezTo>
                  <a:pt x="1486" y="63"/>
                  <a:pt x="1737" y="314"/>
                  <a:pt x="1779" y="879"/>
                </a:cubicBezTo>
                <a:cubicBezTo>
                  <a:pt x="1779" y="1528"/>
                  <a:pt x="1298" y="1988"/>
                  <a:pt x="921" y="1946"/>
                </a:cubicBezTo>
                <a:cubicBezTo>
                  <a:pt x="503" y="1883"/>
                  <a:pt x="21" y="1444"/>
                  <a:pt x="21" y="1130"/>
                </a:cubicBezTo>
                <a:cubicBezTo>
                  <a:pt x="0" y="377"/>
                  <a:pt x="273" y="0"/>
                  <a:pt x="858" y="42"/>
                </a:cubicBezTo>
                <a:close/>
              </a:path>
            </a:pathLst>
          </a:custGeom>
          <a:solidFill>
            <a:srgbClr val="1D31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45"/>
          <p:cNvGrpSpPr/>
          <p:nvPr/>
        </p:nvGrpSpPr>
        <p:grpSpPr>
          <a:xfrm>
            <a:off x="5665313" y="3637663"/>
            <a:ext cx="643950" cy="195675"/>
            <a:chOff x="806663" y="3241275"/>
            <a:chExt cx="643950" cy="195675"/>
          </a:xfrm>
        </p:grpSpPr>
        <p:sp>
          <p:nvSpPr>
            <p:cNvPr id="731" name="Google Shape;731;p45"/>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5"/>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901;p50">
            <a:extLst>
              <a:ext uri="{FF2B5EF4-FFF2-40B4-BE49-F238E27FC236}">
                <a16:creationId xmlns:a16="http://schemas.microsoft.com/office/drawing/2014/main" id="{01CFD7DF-0159-2898-E11B-AAC650587AD2}"/>
              </a:ext>
            </a:extLst>
          </p:cNvPr>
          <p:cNvSpPr txBox="1">
            <a:spLocks noGrp="1"/>
          </p:cNvSpPr>
          <p:nvPr>
            <p:ph type="title"/>
          </p:nvPr>
        </p:nvSpPr>
        <p:spPr>
          <a:xfrm>
            <a:off x="670096" y="771076"/>
            <a:ext cx="7528465" cy="1136100"/>
          </a:xfrm>
          <a:prstGeom prst="rect">
            <a:avLst/>
          </a:prstGeom>
        </p:spPr>
        <p:txBody>
          <a:bodyPr spcFirstLastPara="1" wrap="square" lIns="91425" tIns="91425" rIns="91425" bIns="91425"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4000" b="0" dirty="0" err="1">
                <a:latin typeface="AvantGarde" panose="00000400000000000000" pitchFamily="2" charset="0"/>
                <a:ea typeface="AvantGarde" panose="00000400000000000000" pitchFamily="2" charset="0"/>
                <a:cs typeface="AvantGarde" panose="00000400000000000000" pitchFamily="2" charset="0"/>
              </a:rPr>
              <a:t>Em</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đã</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làm</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gì</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để</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thể</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hiện</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sự</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chăm</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sóc</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giúp</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đỡ</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em</a:t>
            </a:r>
            <a:r>
              <a:rPr lang="en-US" sz="4000" b="0" dirty="0">
                <a:latin typeface="AvantGarde" panose="00000400000000000000" pitchFamily="2" charset="0"/>
                <a:ea typeface="AvantGarde" panose="00000400000000000000" pitchFamily="2" charset="0"/>
                <a:cs typeface="AvantGarde" panose="00000400000000000000" pitchFamily="2" charset="0"/>
              </a:rPr>
              <a:t> </a:t>
            </a:r>
            <a:r>
              <a:rPr lang="en-US" sz="4000" b="0" dirty="0" err="1">
                <a:latin typeface="AvantGarde" panose="00000400000000000000" pitchFamily="2" charset="0"/>
                <a:ea typeface="AvantGarde" panose="00000400000000000000" pitchFamily="2" charset="0"/>
                <a:cs typeface="AvantGarde" panose="00000400000000000000" pitchFamily="2" charset="0"/>
              </a:rPr>
              <a:t>nhỏ</a:t>
            </a:r>
            <a:r>
              <a:rPr lang="en-US" sz="4000" b="0" dirty="0">
                <a:latin typeface="AvantGarde" panose="00000400000000000000" pitchFamily="2" charset="0"/>
                <a:ea typeface="AvantGarde" panose="00000400000000000000" pitchFamily="2" charset="0"/>
                <a:cs typeface="AvantGarde" panose="00000400000000000000" pitchFamily="2" charset="0"/>
              </a:rPr>
              <a:t>?</a:t>
            </a:r>
            <a:endParaRPr sz="4000" b="0" dirty="0">
              <a:latin typeface="AvantGarde" panose="00000400000000000000" pitchFamily="2" charset="0"/>
              <a:ea typeface="AvantGarde" panose="00000400000000000000" pitchFamily="2" charset="0"/>
              <a:cs typeface="AvantGarde" panose="00000400000000000000" pitchFamily="2" charset="0"/>
            </a:endParaRPr>
          </a:p>
        </p:txBody>
      </p:sp>
      <p:pic>
        <p:nvPicPr>
          <p:cNvPr id="3" name="Picture 2">
            <a:extLst>
              <a:ext uri="{FF2B5EF4-FFF2-40B4-BE49-F238E27FC236}">
                <a16:creationId xmlns:a16="http://schemas.microsoft.com/office/drawing/2014/main" id="{1A5A05DC-AB5D-FC73-BF93-8F2AC65447A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97713" y="88393"/>
            <a:ext cx="755390" cy="43239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ig Sister Helping Younger Sister Her Stock Vector (Royalty Free) 22804492  | Shutterstock">
            <a:extLst>
              <a:ext uri="{FF2B5EF4-FFF2-40B4-BE49-F238E27FC236}">
                <a16:creationId xmlns:a16="http://schemas.microsoft.com/office/drawing/2014/main" id="{78FF2B87-DC0A-6F76-B7F3-E728F42441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239"/>
          <a:stretch/>
        </p:blipFill>
        <p:spPr bwMode="auto">
          <a:xfrm>
            <a:off x="490137" y="1133548"/>
            <a:ext cx="1973856" cy="1657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 Que Significa Baby Brother Em Portugues">
            <a:extLst>
              <a:ext uri="{FF2B5EF4-FFF2-40B4-BE49-F238E27FC236}">
                <a16:creationId xmlns:a16="http://schemas.microsoft.com/office/drawing/2014/main" id="{1B3FC6A6-73C0-3846-03C2-FE8F50AB40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4950" y="1133549"/>
            <a:ext cx="1657338" cy="16573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239,949 Little Brother Images, Stock Photos &amp; Vectors | Shutterstock">
            <a:extLst>
              <a:ext uri="{FF2B5EF4-FFF2-40B4-BE49-F238E27FC236}">
                <a16:creationId xmlns:a16="http://schemas.microsoft.com/office/drawing/2014/main" id="{A403FA27-B806-64BC-D004-FE4CDAB20F6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024"/>
          <a:stretch/>
        </p:blipFill>
        <p:spPr bwMode="auto">
          <a:xfrm>
            <a:off x="4636544" y="1133548"/>
            <a:ext cx="1691607" cy="165733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137,188 Little Siblings Images, Stock Photos &amp; Vectors | Shutterstock">
            <a:extLst>
              <a:ext uri="{FF2B5EF4-FFF2-40B4-BE49-F238E27FC236}">
                <a16:creationId xmlns:a16="http://schemas.microsoft.com/office/drawing/2014/main" id="{F4825309-2D62-B1BD-A463-B402832EBBE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386" t="10775" r="11104" b="27083"/>
          <a:stretch/>
        </p:blipFill>
        <p:spPr bwMode="auto">
          <a:xfrm>
            <a:off x="6594717" y="1133548"/>
            <a:ext cx="1919542" cy="165733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Little boy dandling nursing his brother Royalty Free Vector">
            <a:extLst>
              <a:ext uri="{FF2B5EF4-FFF2-40B4-BE49-F238E27FC236}">
                <a16:creationId xmlns:a16="http://schemas.microsoft.com/office/drawing/2014/main" id="{8BC9302F-B2BE-15EB-5F87-DA81DA1EDE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7317" t="5971" r="22006" b="14775"/>
          <a:stretch/>
        </p:blipFill>
        <p:spPr bwMode="auto">
          <a:xfrm>
            <a:off x="490137" y="2924684"/>
            <a:ext cx="1973856" cy="179302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20,100+ Young Sister Illustrations, Royalty-Free Vector Graphics &amp; Clip Art  - iStock | Sisters, Young woman">
            <a:extLst>
              <a:ext uri="{FF2B5EF4-FFF2-40B4-BE49-F238E27FC236}">
                <a16:creationId xmlns:a16="http://schemas.microsoft.com/office/drawing/2014/main" id="{99648B8F-AA06-F0BF-7A17-74EE56B2C45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24949" y="2924684"/>
            <a:ext cx="1657339" cy="1793027"/>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ister Taking Care Of Brother: Over 97 Royalty-Free Licensable Stock  Vectors &amp; Vector Art | Shutterstock">
            <a:extLst>
              <a:ext uri="{FF2B5EF4-FFF2-40B4-BE49-F238E27FC236}">
                <a16:creationId xmlns:a16="http://schemas.microsoft.com/office/drawing/2014/main" id="{A470D582-9835-4036-ECC7-43E82795CF6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6145"/>
          <a:stretch/>
        </p:blipFill>
        <p:spPr bwMode="auto">
          <a:xfrm>
            <a:off x="4622110" y="2924684"/>
            <a:ext cx="1706041" cy="179302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Premium Vector | Illustration of cute older brother walking hand in hand  with his younger sister">
            <a:extLst>
              <a:ext uri="{FF2B5EF4-FFF2-40B4-BE49-F238E27FC236}">
                <a16:creationId xmlns:a16="http://schemas.microsoft.com/office/drawing/2014/main" id="{15FD62E5-9EB1-CFAA-5102-DD08540240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94717" y="2924684"/>
            <a:ext cx="1793027" cy="1793027"/>
          </a:xfrm>
          <a:prstGeom prst="rect">
            <a:avLst/>
          </a:prstGeom>
          <a:noFill/>
          <a:extLst>
            <a:ext uri="{909E8E84-426E-40DD-AFC4-6F175D3DCCD1}">
              <a14:hiddenFill xmlns:a14="http://schemas.microsoft.com/office/drawing/2010/main">
                <a:solidFill>
                  <a:srgbClr val="FFFFFF"/>
                </a:solidFill>
              </a14:hiddenFill>
            </a:ext>
          </a:extLst>
        </p:spPr>
      </p:pic>
      <p:sp>
        <p:nvSpPr>
          <p:cNvPr id="11" name="Google Shape;901;p50">
            <a:extLst>
              <a:ext uri="{FF2B5EF4-FFF2-40B4-BE49-F238E27FC236}">
                <a16:creationId xmlns:a16="http://schemas.microsoft.com/office/drawing/2014/main" id="{7602BB9A-45DB-E953-C345-7D2C6B26B626}"/>
              </a:ext>
            </a:extLst>
          </p:cNvPr>
          <p:cNvSpPr txBox="1">
            <a:spLocks noGrp="1"/>
          </p:cNvSpPr>
          <p:nvPr>
            <p:ph type="title"/>
          </p:nvPr>
        </p:nvSpPr>
        <p:spPr>
          <a:xfrm>
            <a:off x="460690" y="121922"/>
            <a:ext cx="8222619" cy="11361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Clr>
                <a:schemeClr val="dk1"/>
              </a:buClr>
              <a:buSzPts val="1100"/>
              <a:buFont typeface="Arial"/>
              <a:buNone/>
            </a:pPr>
            <a:r>
              <a:rPr lang="en-US" sz="2800" b="0" dirty="0" err="1">
                <a:latin typeface="AvantGarde" panose="00000400000000000000" pitchFamily="2" charset="0"/>
                <a:ea typeface="AvantGarde" panose="00000400000000000000" pitchFamily="2" charset="0"/>
                <a:cs typeface="AvantGarde" panose="00000400000000000000" pitchFamily="2" charset="0"/>
              </a:rPr>
              <a:t>Những</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việc</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em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có</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thể</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làm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để</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thể</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hiện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sự</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quan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tâm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giúp</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đỡ</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em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nhỏ</a:t>
            </a:r>
            <a:r>
              <a:rPr lang="en-US" sz="2800" b="0" dirty="0">
                <a:latin typeface="AvantGarde" panose="00000400000000000000" pitchFamily="2" charset="0"/>
                <a:ea typeface="AvantGarde" panose="00000400000000000000" pitchFamily="2" charset="0"/>
                <a:cs typeface="AvantGarde" panose="00000400000000000000" pitchFamily="2" charset="0"/>
              </a:rPr>
              <a:t>:</a:t>
            </a:r>
            <a:endParaRPr sz="2800" b="0" dirty="0">
              <a:latin typeface="AvantGarde" panose="00000400000000000000" pitchFamily="2" charset="0"/>
              <a:ea typeface="AvantGarde" panose="00000400000000000000" pitchFamily="2" charset="0"/>
              <a:cs typeface="AvantGarde" panose="00000400000000000000" pitchFamily="2" charset="0"/>
            </a:endParaRPr>
          </a:p>
        </p:txBody>
      </p:sp>
    </p:spTree>
    <p:extLst>
      <p:ext uri="{BB962C8B-B14F-4D97-AF65-F5344CB8AC3E}">
        <p14:creationId xmlns:p14="http://schemas.microsoft.com/office/powerpoint/2010/main" val="110671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2"/>
                                        </p:tgtEl>
                                        <p:attrNameLst>
                                          <p:attrName>style.visibility</p:attrName>
                                        </p:attrNameLst>
                                      </p:cBhvr>
                                      <p:to>
                                        <p:strVal val="visible"/>
                                      </p:to>
                                    </p:set>
                                    <p:animEffect transition="in" filter="fade">
                                      <p:cBhvr>
                                        <p:cTn id="22" dur="500"/>
                                        <p:tgtEl>
                                          <p:spTgt spid="10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34"/>
                                        </p:tgtEl>
                                        <p:attrNameLst>
                                          <p:attrName>style.visibility</p:attrName>
                                        </p:attrNameLst>
                                      </p:cBhvr>
                                      <p:to>
                                        <p:strVal val="visible"/>
                                      </p:to>
                                    </p:set>
                                    <p:animEffect transition="in" filter="fade">
                                      <p:cBhvr>
                                        <p:cTn id="27" dur="500"/>
                                        <p:tgtEl>
                                          <p:spTgt spid="103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36"/>
                                        </p:tgtEl>
                                        <p:attrNameLst>
                                          <p:attrName>style.visibility</p:attrName>
                                        </p:attrNameLst>
                                      </p:cBhvr>
                                      <p:to>
                                        <p:strVal val="visible"/>
                                      </p:to>
                                    </p:set>
                                    <p:animEffect transition="in" filter="fade">
                                      <p:cBhvr>
                                        <p:cTn id="32" dur="500"/>
                                        <p:tgtEl>
                                          <p:spTgt spid="103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38"/>
                                        </p:tgtEl>
                                        <p:attrNameLst>
                                          <p:attrName>style.visibility</p:attrName>
                                        </p:attrNameLst>
                                      </p:cBhvr>
                                      <p:to>
                                        <p:strVal val="visible"/>
                                      </p:to>
                                    </p:set>
                                    <p:animEffect transition="in" filter="fade">
                                      <p:cBhvr>
                                        <p:cTn id="37" dur="500"/>
                                        <p:tgtEl>
                                          <p:spTgt spid="103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40"/>
                                        </p:tgtEl>
                                        <p:attrNameLst>
                                          <p:attrName>style.visibility</p:attrName>
                                        </p:attrNameLst>
                                      </p:cBhvr>
                                      <p:to>
                                        <p:strVal val="visible"/>
                                      </p:to>
                                    </p:set>
                                    <p:animEffect transition="in" filter="fade">
                                      <p:cBhvr>
                                        <p:cTn id="42" dur="500"/>
                                        <p:tgtEl>
                                          <p:spTgt spid="1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01;p50">
            <a:extLst>
              <a:ext uri="{FF2B5EF4-FFF2-40B4-BE49-F238E27FC236}">
                <a16:creationId xmlns:a16="http://schemas.microsoft.com/office/drawing/2014/main" id="{92881435-A2A0-23DC-826A-4836E56F5C05}"/>
              </a:ext>
            </a:extLst>
          </p:cNvPr>
          <p:cNvSpPr txBox="1">
            <a:spLocks noGrp="1"/>
          </p:cNvSpPr>
          <p:nvPr>
            <p:ph type="title"/>
          </p:nvPr>
        </p:nvSpPr>
        <p:spPr>
          <a:xfrm>
            <a:off x="411829" y="1545683"/>
            <a:ext cx="8278461" cy="1136100"/>
          </a:xfrm>
          <a:prstGeom prst="rect">
            <a:avLst/>
          </a:prstGeom>
        </p:spPr>
        <p:txBody>
          <a:bodyPr spcFirstLastPara="1" wrap="square" lIns="91425" tIns="91425" rIns="91425" bIns="91425" anchor="ctr" anchorCtr="0">
            <a:noAutofit/>
          </a:bodyPr>
          <a:lstStyle/>
          <a:p>
            <a:pPr marL="0" lvl="0" indent="0" algn="just" rtl="0">
              <a:lnSpc>
                <a:spcPct val="100000"/>
              </a:lnSpc>
              <a:spcBef>
                <a:spcPts val="0"/>
              </a:spcBef>
              <a:spcAft>
                <a:spcPts val="0"/>
              </a:spcAft>
              <a:buClr>
                <a:schemeClr val="dk1"/>
              </a:buClr>
              <a:buSzPts val="1100"/>
              <a:buFont typeface="Arial"/>
              <a:buNone/>
            </a:pPr>
            <a:r>
              <a:rPr lang="en-US" sz="3200" dirty="0" err="1">
                <a:latin typeface="AvantGarde" panose="00000400000000000000" pitchFamily="2" charset="0"/>
                <a:ea typeface="AvantGarde" panose="00000400000000000000" pitchFamily="2" charset="0"/>
                <a:cs typeface="AvantGarde" panose="00000400000000000000" pitchFamily="2" charset="0"/>
              </a:rPr>
              <a:t>Kết</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dirty="0" err="1">
                <a:latin typeface="AvantGarde" panose="00000400000000000000" pitchFamily="2" charset="0"/>
                <a:ea typeface="AvantGarde" panose="00000400000000000000" pitchFamily="2" charset="0"/>
                <a:cs typeface="AvantGarde" panose="00000400000000000000" pitchFamily="2" charset="0"/>
              </a:rPr>
              <a:t>luận</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quan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tâm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chăm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sóc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thể</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hiện</a:t>
            </a:r>
            <a:r>
              <a:rPr lang="en-US" sz="3200" b="0" dirty="0">
                <a:latin typeface="AvantGarde" panose="00000400000000000000" pitchFamily="2" charset="0"/>
                <a:ea typeface="AvantGarde" panose="00000400000000000000" pitchFamily="2" charset="0"/>
                <a:cs typeface="AvantGarde" panose="00000400000000000000" pitchFamily="2" charset="0"/>
              </a:rPr>
              <a:t> qua </a:t>
            </a:r>
            <a:r>
              <a:rPr lang="en-US" sz="3200" b="0" dirty="0" err="1">
                <a:latin typeface="AvantGarde" panose="00000400000000000000" pitchFamily="2" charset="0"/>
                <a:ea typeface="AvantGarde" panose="00000400000000000000" pitchFamily="2" charset="0"/>
                <a:cs typeface="AvantGarde" panose="00000400000000000000" pitchFamily="2" charset="0"/>
              </a:rPr>
              <a:t>những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việc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lời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nói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phù</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hợp</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nhắc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nhở</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vệ</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sinh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ăn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uống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đầy</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đủ</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dạy</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cách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học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cách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chơi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giữ</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sức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khoẻ</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khi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trời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lạnh</a:t>
            </a:r>
            <a:r>
              <a:rPr lang="en-US" sz="3200" b="0" dirty="0">
                <a:latin typeface="AvantGarde" panose="00000400000000000000" pitchFamily="2" charset="0"/>
                <a:ea typeface="AvantGarde" panose="00000400000000000000" pitchFamily="2" charset="0"/>
                <a:cs typeface="AvantGarde" panose="00000400000000000000" pitchFamily="2" charset="0"/>
              </a:rPr>
              <a:t>.</a:t>
            </a:r>
            <a:endParaRPr sz="3200" b="0" dirty="0">
              <a:latin typeface="AvantGarde" panose="00000400000000000000" pitchFamily="2" charset="0"/>
              <a:ea typeface="AvantGarde" panose="00000400000000000000" pitchFamily="2" charset="0"/>
              <a:cs typeface="AvantGarde" panose="00000400000000000000" pitchFamily="2" charset="0"/>
            </a:endParaRPr>
          </a:p>
        </p:txBody>
      </p:sp>
      <p:pic>
        <p:nvPicPr>
          <p:cNvPr id="7" name="Picture 6">
            <a:extLst>
              <a:ext uri="{FF2B5EF4-FFF2-40B4-BE49-F238E27FC236}">
                <a16:creationId xmlns:a16="http://schemas.microsoft.com/office/drawing/2014/main" id="{D73C5399-A22D-8182-32F7-8CBFC15D67DE}"/>
              </a:ext>
            </a:extLst>
          </p:cNvPr>
          <p:cNvPicPr>
            <a:picLocks noChangeAspect="1"/>
          </p:cNvPicPr>
          <p:nvPr/>
        </p:nvPicPr>
        <p:blipFill rotWithShape="1">
          <a:blip r:embed="rId3"/>
          <a:srcRect b="7144"/>
          <a:stretch/>
        </p:blipFill>
        <p:spPr>
          <a:xfrm>
            <a:off x="6714903" y="2840923"/>
            <a:ext cx="2291785" cy="2128046"/>
          </a:xfrm>
          <a:prstGeom prst="rect">
            <a:avLst/>
          </a:prstGeom>
        </p:spPr>
      </p:pic>
      <p:grpSp>
        <p:nvGrpSpPr>
          <p:cNvPr id="8" name="Google Shape;398;p38">
            <a:extLst>
              <a:ext uri="{FF2B5EF4-FFF2-40B4-BE49-F238E27FC236}">
                <a16:creationId xmlns:a16="http://schemas.microsoft.com/office/drawing/2014/main" id="{529FA924-403A-AF26-C06F-9C11D5673A83}"/>
              </a:ext>
            </a:extLst>
          </p:cNvPr>
          <p:cNvGrpSpPr/>
          <p:nvPr/>
        </p:nvGrpSpPr>
        <p:grpSpPr>
          <a:xfrm flipH="1">
            <a:off x="137312" y="3413295"/>
            <a:ext cx="1653550" cy="1152165"/>
            <a:chOff x="6876425" y="1268933"/>
            <a:chExt cx="1653550" cy="1152165"/>
          </a:xfrm>
        </p:grpSpPr>
        <p:grpSp>
          <p:nvGrpSpPr>
            <p:cNvPr id="14" name="Google Shape;399;p38">
              <a:extLst>
                <a:ext uri="{FF2B5EF4-FFF2-40B4-BE49-F238E27FC236}">
                  <a16:creationId xmlns:a16="http://schemas.microsoft.com/office/drawing/2014/main" id="{63FC6DAE-A8EA-B7AF-66EE-B11EECAF065B}"/>
                </a:ext>
              </a:extLst>
            </p:cNvPr>
            <p:cNvGrpSpPr/>
            <p:nvPr/>
          </p:nvGrpSpPr>
          <p:grpSpPr>
            <a:xfrm rot="1400853">
              <a:off x="7531678" y="2028397"/>
              <a:ext cx="998956" cy="203068"/>
              <a:chOff x="10471811" y="1999263"/>
              <a:chExt cx="998976" cy="203072"/>
            </a:xfrm>
          </p:grpSpPr>
          <p:sp>
            <p:nvSpPr>
              <p:cNvPr id="35" name="Google Shape;400;p38">
                <a:extLst>
                  <a:ext uri="{FF2B5EF4-FFF2-40B4-BE49-F238E27FC236}">
                    <a16:creationId xmlns:a16="http://schemas.microsoft.com/office/drawing/2014/main" id="{BD2F3AFD-75CA-5218-042B-0DD80D2C7ABC}"/>
                  </a:ext>
                </a:extLst>
              </p:cNvPr>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401;p38">
                <a:extLst>
                  <a:ext uri="{FF2B5EF4-FFF2-40B4-BE49-F238E27FC236}">
                    <a16:creationId xmlns:a16="http://schemas.microsoft.com/office/drawing/2014/main" id="{E901EFDD-8E11-8B9C-D600-3C4A5E71BA1D}"/>
                  </a:ext>
                </a:extLst>
              </p:cNvPr>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402;p38">
                <a:extLst>
                  <a:ext uri="{FF2B5EF4-FFF2-40B4-BE49-F238E27FC236}">
                    <a16:creationId xmlns:a16="http://schemas.microsoft.com/office/drawing/2014/main" id="{78B31256-6CD7-DAD2-C1F4-2B53C8B75151}"/>
                  </a:ext>
                </a:extLst>
              </p:cNvPr>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403;p38">
                <a:extLst>
                  <a:ext uri="{FF2B5EF4-FFF2-40B4-BE49-F238E27FC236}">
                    <a16:creationId xmlns:a16="http://schemas.microsoft.com/office/drawing/2014/main" id="{0C0159DC-A9E7-3918-3E48-D155BC3FD3FE}"/>
                  </a:ext>
                </a:extLst>
              </p:cNvPr>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404;p38">
                <a:extLst>
                  <a:ext uri="{FF2B5EF4-FFF2-40B4-BE49-F238E27FC236}">
                    <a16:creationId xmlns:a16="http://schemas.microsoft.com/office/drawing/2014/main" id="{EB86D328-3F25-500B-443C-B7F77036513B}"/>
                  </a:ext>
                </a:extLst>
              </p:cNvPr>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5;p38">
                <a:extLst>
                  <a:ext uri="{FF2B5EF4-FFF2-40B4-BE49-F238E27FC236}">
                    <a16:creationId xmlns:a16="http://schemas.microsoft.com/office/drawing/2014/main" id="{41C1C71B-B122-D726-15ED-CEFB5AACB81C}"/>
                  </a:ext>
                </a:extLst>
              </p:cNvPr>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406;p38">
              <a:extLst>
                <a:ext uri="{FF2B5EF4-FFF2-40B4-BE49-F238E27FC236}">
                  <a16:creationId xmlns:a16="http://schemas.microsoft.com/office/drawing/2014/main" id="{C3F39E75-7D9A-BCA5-5293-8E2BD857C2B3}"/>
                </a:ext>
              </a:extLst>
            </p:cNvPr>
            <p:cNvGrpSpPr/>
            <p:nvPr/>
          </p:nvGrpSpPr>
          <p:grpSpPr>
            <a:xfrm>
              <a:off x="6907063" y="1389007"/>
              <a:ext cx="626852" cy="654662"/>
              <a:chOff x="6907063" y="1389007"/>
              <a:chExt cx="626852" cy="654662"/>
            </a:xfrm>
          </p:grpSpPr>
          <p:sp>
            <p:nvSpPr>
              <p:cNvPr id="28" name="Google Shape;407;p38">
                <a:extLst>
                  <a:ext uri="{FF2B5EF4-FFF2-40B4-BE49-F238E27FC236}">
                    <a16:creationId xmlns:a16="http://schemas.microsoft.com/office/drawing/2014/main" id="{EC8AB9F6-1BA8-04E2-F6DA-BDB77AA04BF7}"/>
                  </a:ext>
                </a:extLst>
              </p:cNvPr>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408;p38">
                <a:extLst>
                  <a:ext uri="{FF2B5EF4-FFF2-40B4-BE49-F238E27FC236}">
                    <a16:creationId xmlns:a16="http://schemas.microsoft.com/office/drawing/2014/main" id="{39582F3C-0510-ACE5-0FDC-9C536671604A}"/>
                  </a:ext>
                </a:extLst>
              </p:cNvPr>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409;p38">
                <a:extLst>
                  <a:ext uri="{FF2B5EF4-FFF2-40B4-BE49-F238E27FC236}">
                    <a16:creationId xmlns:a16="http://schemas.microsoft.com/office/drawing/2014/main" id="{DDA7C20E-75EE-E98A-EDDF-17DACB386B1C}"/>
                  </a:ext>
                </a:extLst>
              </p:cNvPr>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410;p38">
                <a:extLst>
                  <a:ext uri="{FF2B5EF4-FFF2-40B4-BE49-F238E27FC236}">
                    <a16:creationId xmlns:a16="http://schemas.microsoft.com/office/drawing/2014/main" id="{7C14B880-0D53-9E28-5DB6-24EDD39A226A}"/>
                  </a:ext>
                </a:extLst>
              </p:cNvPr>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411;p38">
                <a:extLst>
                  <a:ext uri="{FF2B5EF4-FFF2-40B4-BE49-F238E27FC236}">
                    <a16:creationId xmlns:a16="http://schemas.microsoft.com/office/drawing/2014/main" id="{53266D28-C357-BC9B-077F-342F5B1C7E24}"/>
                  </a:ext>
                </a:extLst>
              </p:cNvPr>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412;p38">
                <a:extLst>
                  <a:ext uri="{FF2B5EF4-FFF2-40B4-BE49-F238E27FC236}">
                    <a16:creationId xmlns:a16="http://schemas.microsoft.com/office/drawing/2014/main" id="{EED8EDF4-1BFC-4990-E0C4-1AFBAE962C77}"/>
                  </a:ext>
                </a:extLst>
              </p:cNvPr>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 name="Google Shape;413;p38">
                <a:extLst>
                  <a:ext uri="{FF2B5EF4-FFF2-40B4-BE49-F238E27FC236}">
                    <a16:creationId xmlns:a16="http://schemas.microsoft.com/office/drawing/2014/main" id="{34F442A6-5353-5C7D-AE8F-4FD688C45F99}"/>
                  </a:ext>
                </a:extLst>
              </p:cNvPr>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 name="Google Shape;414;p38">
              <a:extLst>
                <a:ext uri="{FF2B5EF4-FFF2-40B4-BE49-F238E27FC236}">
                  <a16:creationId xmlns:a16="http://schemas.microsoft.com/office/drawing/2014/main" id="{376FD7BA-6BED-827F-50B2-94FF5AC05AC0}"/>
                </a:ext>
              </a:extLst>
            </p:cNvPr>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1" name="Picture 40">
            <a:extLst>
              <a:ext uri="{FF2B5EF4-FFF2-40B4-BE49-F238E27FC236}">
                <a16:creationId xmlns:a16="http://schemas.microsoft.com/office/drawing/2014/main" id="{5EE68B02-8B09-2691-09EC-AD9C522E370E}"/>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639" b="89157" l="4828" r="94483">
                        <a14:foregroundMark x1="15172" y1="25301" x2="15172" y2="25301"/>
                        <a14:foregroundMark x1="25517" y1="26506" x2="25517" y2="26506"/>
                        <a14:foregroundMark x1="26207" y1="14458" x2="26207" y2="14458"/>
                        <a14:foregroundMark x1="16552" y1="10843" x2="16552" y2="10843"/>
                        <a14:foregroundMark x1="9655" y1="77108" x2="9655" y2="77108"/>
                        <a14:foregroundMark x1="4828" y1="83133" x2="4828" y2="83133"/>
                        <a14:foregroundMark x1="18621" y1="54217" x2="18621" y2="54217"/>
                        <a14:foregroundMark x1="17241" y1="51807" x2="28966" y2="56627"/>
                        <a14:foregroundMark x1="94483" y1="33735" x2="94483" y2="33735"/>
                        <a14:foregroundMark x1="94483" y1="22892" x2="94483" y2="22892"/>
                      </a14:backgroundRemoval>
                    </a14:imgEffect>
                  </a14:imgLayer>
                </a14:imgProps>
              </a:ext>
            </a:extLst>
          </a:blip>
          <a:stretch>
            <a:fillRect/>
          </a:stretch>
        </p:blipFill>
        <p:spPr>
          <a:xfrm>
            <a:off x="297713" y="88393"/>
            <a:ext cx="755390" cy="432395"/>
          </a:xfrm>
          <a:prstGeom prst="rect">
            <a:avLst/>
          </a:prstGeom>
        </p:spPr>
      </p:pic>
    </p:spTree>
    <p:extLst>
      <p:ext uri="{BB962C8B-B14F-4D97-AF65-F5344CB8AC3E}">
        <p14:creationId xmlns:p14="http://schemas.microsoft.com/office/powerpoint/2010/main" val="1616936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grpSp>
        <p:nvGrpSpPr>
          <p:cNvPr id="454" name="Google Shape;454;p40"/>
          <p:cNvGrpSpPr/>
          <p:nvPr/>
        </p:nvGrpSpPr>
        <p:grpSpPr>
          <a:xfrm>
            <a:off x="370000" y="161225"/>
            <a:ext cx="608900" cy="407500"/>
            <a:chOff x="370000" y="161225"/>
            <a:chExt cx="608900" cy="407500"/>
          </a:xfrm>
        </p:grpSpPr>
        <p:sp>
          <p:nvSpPr>
            <p:cNvPr id="455" name="Google Shape;455;p40"/>
            <p:cNvSpPr/>
            <p:nvPr/>
          </p:nvSpPr>
          <p:spPr>
            <a:xfrm>
              <a:off x="400350" y="1952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0"/>
            <p:cNvSpPr/>
            <p:nvPr/>
          </p:nvSpPr>
          <p:spPr>
            <a:xfrm>
              <a:off x="370000" y="1612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7" name="Google Shape;457;p40"/>
          <p:cNvGrpSpPr/>
          <p:nvPr/>
        </p:nvGrpSpPr>
        <p:grpSpPr>
          <a:xfrm>
            <a:off x="8425690" y="4533823"/>
            <a:ext cx="718310" cy="549198"/>
            <a:chOff x="7711700" y="384600"/>
            <a:chExt cx="855800" cy="746475"/>
          </a:xfrm>
        </p:grpSpPr>
        <p:sp>
          <p:nvSpPr>
            <p:cNvPr id="458" name="Google Shape;458;p40"/>
            <p:cNvSpPr/>
            <p:nvPr/>
          </p:nvSpPr>
          <p:spPr>
            <a:xfrm>
              <a:off x="7996275" y="410750"/>
              <a:ext cx="245350" cy="269425"/>
            </a:xfrm>
            <a:custGeom>
              <a:avLst/>
              <a:gdLst/>
              <a:ahLst/>
              <a:cxnLst/>
              <a:rect l="l" t="t" r="r" b="b"/>
              <a:pathLst>
                <a:path w="9814" h="10777" extrusionOk="0">
                  <a:moveTo>
                    <a:pt x="5712" y="10776"/>
                  </a:moveTo>
                  <a:cubicBezTo>
                    <a:pt x="5022" y="10713"/>
                    <a:pt x="4373" y="10525"/>
                    <a:pt x="3767" y="10190"/>
                  </a:cubicBezTo>
                  <a:cubicBezTo>
                    <a:pt x="3557" y="10044"/>
                    <a:pt x="3411" y="9897"/>
                    <a:pt x="3369" y="9625"/>
                  </a:cubicBezTo>
                  <a:cubicBezTo>
                    <a:pt x="3118" y="8161"/>
                    <a:pt x="2093" y="7219"/>
                    <a:pt x="1046" y="6277"/>
                  </a:cubicBezTo>
                  <a:cubicBezTo>
                    <a:pt x="126" y="5482"/>
                    <a:pt x="0" y="4541"/>
                    <a:pt x="314" y="3620"/>
                  </a:cubicBezTo>
                  <a:cubicBezTo>
                    <a:pt x="544" y="2972"/>
                    <a:pt x="921" y="2344"/>
                    <a:pt x="1214" y="1716"/>
                  </a:cubicBezTo>
                  <a:cubicBezTo>
                    <a:pt x="1235" y="1632"/>
                    <a:pt x="1319" y="1549"/>
                    <a:pt x="1360" y="1507"/>
                  </a:cubicBezTo>
                  <a:cubicBezTo>
                    <a:pt x="2072" y="984"/>
                    <a:pt x="2741" y="398"/>
                    <a:pt x="3620" y="147"/>
                  </a:cubicBezTo>
                  <a:cubicBezTo>
                    <a:pt x="4039" y="0"/>
                    <a:pt x="4457" y="42"/>
                    <a:pt x="4813" y="251"/>
                  </a:cubicBezTo>
                  <a:cubicBezTo>
                    <a:pt x="5503" y="628"/>
                    <a:pt x="6194" y="1026"/>
                    <a:pt x="6717" y="1653"/>
                  </a:cubicBezTo>
                  <a:cubicBezTo>
                    <a:pt x="6926" y="1925"/>
                    <a:pt x="7114" y="2176"/>
                    <a:pt x="7240" y="2469"/>
                  </a:cubicBezTo>
                  <a:cubicBezTo>
                    <a:pt x="7449" y="2909"/>
                    <a:pt x="7512" y="3348"/>
                    <a:pt x="7303" y="3829"/>
                  </a:cubicBezTo>
                  <a:cubicBezTo>
                    <a:pt x="7093" y="4352"/>
                    <a:pt x="6905" y="4876"/>
                    <a:pt x="6675" y="5399"/>
                  </a:cubicBezTo>
                  <a:cubicBezTo>
                    <a:pt x="6487" y="5796"/>
                    <a:pt x="6194" y="6026"/>
                    <a:pt x="5754" y="6131"/>
                  </a:cubicBezTo>
                  <a:cubicBezTo>
                    <a:pt x="5127" y="6277"/>
                    <a:pt x="4499" y="6466"/>
                    <a:pt x="3892" y="6675"/>
                  </a:cubicBezTo>
                  <a:cubicBezTo>
                    <a:pt x="3662" y="6759"/>
                    <a:pt x="3432" y="6905"/>
                    <a:pt x="3243" y="7093"/>
                  </a:cubicBezTo>
                  <a:cubicBezTo>
                    <a:pt x="3055" y="7303"/>
                    <a:pt x="3013" y="7554"/>
                    <a:pt x="3139" y="7826"/>
                  </a:cubicBezTo>
                  <a:cubicBezTo>
                    <a:pt x="3264" y="8077"/>
                    <a:pt x="3474" y="8140"/>
                    <a:pt x="3725" y="8119"/>
                  </a:cubicBezTo>
                  <a:cubicBezTo>
                    <a:pt x="3997" y="8077"/>
                    <a:pt x="4290" y="8014"/>
                    <a:pt x="4562" y="7909"/>
                  </a:cubicBezTo>
                  <a:cubicBezTo>
                    <a:pt x="5043" y="7658"/>
                    <a:pt x="5545" y="7407"/>
                    <a:pt x="6047" y="7135"/>
                  </a:cubicBezTo>
                  <a:cubicBezTo>
                    <a:pt x="6675" y="6821"/>
                    <a:pt x="7826" y="6884"/>
                    <a:pt x="8433" y="7219"/>
                  </a:cubicBezTo>
                  <a:cubicBezTo>
                    <a:pt x="8684" y="7386"/>
                    <a:pt x="8956" y="7512"/>
                    <a:pt x="9186" y="7658"/>
                  </a:cubicBezTo>
                  <a:cubicBezTo>
                    <a:pt x="9793" y="8119"/>
                    <a:pt x="9813" y="8663"/>
                    <a:pt x="9416" y="9102"/>
                  </a:cubicBezTo>
                  <a:cubicBezTo>
                    <a:pt x="8997" y="9625"/>
                    <a:pt x="8537" y="10127"/>
                    <a:pt x="7805" y="10232"/>
                  </a:cubicBezTo>
                  <a:cubicBezTo>
                    <a:pt x="7303" y="10316"/>
                    <a:pt x="6821" y="10483"/>
                    <a:pt x="6361" y="10630"/>
                  </a:cubicBezTo>
                  <a:cubicBezTo>
                    <a:pt x="6152" y="10734"/>
                    <a:pt x="5922" y="10734"/>
                    <a:pt x="5712" y="107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0"/>
            <p:cNvSpPr/>
            <p:nvPr/>
          </p:nvSpPr>
          <p:spPr>
            <a:xfrm>
              <a:off x="7733675" y="580750"/>
              <a:ext cx="256875" cy="229675"/>
            </a:xfrm>
            <a:custGeom>
              <a:avLst/>
              <a:gdLst/>
              <a:ahLst/>
              <a:cxnLst/>
              <a:rect l="l" t="t" r="r" b="b"/>
              <a:pathLst>
                <a:path w="10275" h="9187" extrusionOk="0">
                  <a:moveTo>
                    <a:pt x="6215" y="8433"/>
                  </a:moveTo>
                  <a:cubicBezTo>
                    <a:pt x="5755" y="7428"/>
                    <a:pt x="5985" y="6529"/>
                    <a:pt x="6299" y="5629"/>
                  </a:cubicBezTo>
                  <a:cubicBezTo>
                    <a:pt x="6341" y="5483"/>
                    <a:pt x="6445" y="5315"/>
                    <a:pt x="6592" y="5211"/>
                  </a:cubicBezTo>
                  <a:cubicBezTo>
                    <a:pt x="6905" y="4980"/>
                    <a:pt x="6968" y="4646"/>
                    <a:pt x="7073" y="4290"/>
                  </a:cubicBezTo>
                  <a:cubicBezTo>
                    <a:pt x="7157" y="3976"/>
                    <a:pt x="7052" y="3725"/>
                    <a:pt x="6843" y="3620"/>
                  </a:cubicBezTo>
                  <a:cubicBezTo>
                    <a:pt x="6550" y="3453"/>
                    <a:pt x="6194" y="3558"/>
                    <a:pt x="5985" y="3850"/>
                  </a:cubicBezTo>
                  <a:lnTo>
                    <a:pt x="5901" y="4018"/>
                  </a:lnTo>
                  <a:cubicBezTo>
                    <a:pt x="5797" y="4374"/>
                    <a:pt x="5504" y="4562"/>
                    <a:pt x="5190" y="4771"/>
                  </a:cubicBezTo>
                  <a:cubicBezTo>
                    <a:pt x="4729" y="5085"/>
                    <a:pt x="4248" y="5211"/>
                    <a:pt x="3704" y="5190"/>
                  </a:cubicBezTo>
                  <a:cubicBezTo>
                    <a:pt x="3118" y="5169"/>
                    <a:pt x="2532" y="5169"/>
                    <a:pt x="1926" y="5190"/>
                  </a:cubicBezTo>
                  <a:cubicBezTo>
                    <a:pt x="1507" y="5190"/>
                    <a:pt x="1110" y="5085"/>
                    <a:pt x="712" y="4897"/>
                  </a:cubicBezTo>
                  <a:cubicBezTo>
                    <a:pt x="231" y="4667"/>
                    <a:pt x="1" y="4122"/>
                    <a:pt x="273" y="3662"/>
                  </a:cubicBezTo>
                  <a:cubicBezTo>
                    <a:pt x="691" y="3014"/>
                    <a:pt x="984" y="2281"/>
                    <a:pt x="1549" y="1674"/>
                  </a:cubicBezTo>
                  <a:cubicBezTo>
                    <a:pt x="2219" y="984"/>
                    <a:pt x="3014" y="607"/>
                    <a:pt x="3830" y="189"/>
                  </a:cubicBezTo>
                  <a:cubicBezTo>
                    <a:pt x="4583" y="105"/>
                    <a:pt x="5378" y="1"/>
                    <a:pt x="6089" y="356"/>
                  </a:cubicBezTo>
                  <a:cubicBezTo>
                    <a:pt x="6529" y="565"/>
                    <a:pt x="7010" y="733"/>
                    <a:pt x="7491" y="817"/>
                  </a:cubicBezTo>
                  <a:cubicBezTo>
                    <a:pt x="7763" y="879"/>
                    <a:pt x="7952" y="1005"/>
                    <a:pt x="8056" y="1214"/>
                  </a:cubicBezTo>
                  <a:cubicBezTo>
                    <a:pt x="8203" y="1465"/>
                    <a:pt x="8370" y="1716"/>
                    <a:pt x="8475" y="1988"/>
                  </a:cubicBezTo>
                  <a:cubicBezTo>
                    <a:pt x="8705" y="2658"/>
                    <a:pt x="9040" y="3223"/>
                    <a:pt x="9437" y="3767"/>
                  </a:cubicBezTo>
                  <a:cubicBezTo>
                    <a:pt x="9563" y="3934"/>
                    <a:pt x="9667" y="4122"/>
                    <a:pt x="9772" y="4290"/>
                  </a:cubicBezTo>
                  <a:cubicBezTo>
                    <a:pt x="10065" y="4771"/>
                    <a:pt x="10274" y="5231"/>
                    <a:pt x="10170" y="5796"/>
                  </a:cubicBezTo>
                  <a:cubicBezTo>
                    <a:pt x="10149" y="5943"/>
                    <a:pt x="10149" y="6068"/>
                    <a:pt x="10170" y="6236"/>
                  </a:cubicBezTo>
                  <a:cubicBezTo>
                    <a:pt x="10274" y="7156"/>
                    <a:pt x="9793" y="7805"/>
                    <a:pt x="9207" y="8412"/>
                  </a:cubicBezTo>
                  <a:cubicBezTo>
                    <a:pt x="8475" y="9144"/>
                    <a:pt x="7659" y="9186"/>
                    <a:pt x="6759" y="8788"/>
                  </a:cubicBezTo>
                  <a:cubicBezTo>
                    <a:pt x="6592" y="8642"/>
                    <a:pt x="6382" y="8516"/>
                    <a:pt x="6215" y="843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0"/>
            <p:cNvSpPr/>
            <p:nvPr/>
          </p:nvSpPr>
          <p:spPr>
            <a:xfrm>
              <a:off x="7951275" y="568725"/>
              <a:ext cx="118775" cy="160600"/>
            </a:xfrm>
            <a:custGeom>
              <a:avLst/>
              <a:gdLst/>
              <a:ahLst/>
              <a:cxnLst/>
              <a:rect l="l" t="t" r="r" b="b"/>
              <a:pathLst>
                <a:path w="4751" h="6424" extrusionOk="0">
                  <a:moveTo>
                    <a:pt x="43" y="314"/>
                  </a:moveTo>
                  <a:cubicBezTo>
                    <a:pt x="461" y="0"/>
                    <a:pt x="859" y="42"/>
                    <a:pt x="1298" y="147"/>
                  </a:cubicBezTo>
                  <a:cubicBezTo>
                    <a:pt x="2135" y="356"/>
                    <a:pt x="2658" y="942"/>
                    <a:pt x="3202" y="1507"/>
                  </a:cubicBezTo>
                  <a:cubicBezTo>
                    <a:pt x="3725" y="2093"/>
                    <a:pt x="4123" y="2720"/>
                    <a:pt x="4290" y="3495"/>
                  </a:cubicBezTo>
                  <a:cubicBezTo>
                    <a:pt x="4499" y="4352"/>
                    <a:pt x="4751" y="5189"/>
                    <a:pt x="4541" y="6110"/>
                  </a:cubicBezTo>
                  <a:cubicBezTo>
                    <a:pt x="4060" y="6424"/>
                    <a:pt x="3976" y="6424"/>
                    <a:pt x="3642" y="6131"/>
                  </a:cubicBezTo>
                  <a:cubicBezTo>
                    <a:pt x="3286" y="5859"/>
                    <a:pt x="2972" y="5566"/>
                    <a:pt x="2637" y="5252"/>
                  </a:cubicBezTo>
                  <a:cubicBezTo>
                    <a:pt x="2554" y="5168"/>
                    <a:pt x="2491" y="5064"/>
                    <a:pt x="2449" y="4959"/>
                  </a:cubicBezTo>
                  <a:cubicBezTo>
                    <a:pt x="2323" y="4541"/>
                    <a:pt x="2072" y="4248"/>
                    <a:pt x="1779" y="3934"/>
                  </a:cubicBezTo>
                  <a:cubicBezTo>
                    <a:pt x="1445" y="3578"/>
                    <a:pt x="1194" y="3139"/>
                    <a:pt x="942" y="2679"/>
                  </a:cubicBezTo>
                  <a:cubicBezTo>
                    <a:pt x="650" y="2135"/>
                    <a:pt x="378" y="1590"/>
                    <a:pt x="126" y="1005"/>
                  </a:cubicBezTo>
                  <a:cubicBezTo>
                    <a:pt x="64" y="879"/>
                    <a:pt x="22" y="733"/>
                    <a:pt x="1" y="586"/>
                  </a:cubicBezTo>
                  <a:cubicBezTo>
                    <a:pt x="43" y="523"/>
                    <a:pt x="43" y="419"/>
                    <a:pt x="43" y="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0"/>
            <p:cNvSpPr/>
            <p:nvPr/>
          </p:nvSpPr>
          <p:spPr>
            <a:xfrm>
              <a:off x="7711700" y="384600"/>
              <a:ext cx="553475" cy="449350"/>
            </a:xfrm>
            <a:custGeom>
              <a:avLst/>
              <a:gdLst/>
              <a:ahLst/>
              <a:cxnLst/>
              <a:rect l="l" t="t" r="r" b="b"/>
              <a:pathLst>
                <a:path w="22139" h="17974" extrusionOk="0">
                  <a:moveTo>
                    <a:pt x="15317" y="12492"/>
                  </a:moveTo>
                  <a:cubicBezTo>
                    <a:pt x="15066" y="12805"/>
                    <a:pt x="15212" y="13077"/>
                    <a:pt x="15212" y="13370"/>
                  </a:cubicBezTo>
                  <a:cubicBezTo>
                    <a:pt x="15233" y="13914"/>
                    <a:pt x="15003" y="14270"/>
                    <a:pt x="14543" y="14521"/>
                  </a:cubicBezTo>
                  <a:cubicBezTo>
                    <a:pt x="13873" y="14898"/>
                    <a:pt x="13246" y="14835"/>
                    <a:pt x="12618" y="14291"/>
                  </a:cubicBezTo>
                  <a:cubicBezTo>
                    <a:pt x="12513" y="14186"/>
                    <a:pt x="12409" y="14103"/>
                    <a:pt x="12283" y="13998"/>
                  </a:cubicBezTo>
                  <a:cubicBezTo>
                    <a:pt x="12032" y="14186"/>
                    <a:pt x="12116" y="14396"/>
                    <a:pt x="12116" y="14584"/>
                  </a:cubicBezTo>
                  <a:cubicBezTo>
                    <a:pt x="12137" y="14961"/>
                    <a:pt x="11990" y="15337"/>
                    <a:pt x="11802" y="15672"/>
                  </a:cubicBezTo>
                  <a:cubicBezTo>
                    <a:pt x="11341" y="16530"/>
                    <a:pt x="10651" y="17137"/>
                    <a:pt x="9835" y="17660"/>
                  </a:cubicBezTo>
                  <a:cubicBezTo>
                    <a:pt x="9709" y="17743"/>
                    <a:pt x="9584" y="17785"/>
                    <a:pt x="9458" y="17827"/>
                  </a:cubicBezTo>
                  <a:cubicBezTo>
                    <a:pt x="8349" y="17974"/>
                    <a:pt x="7366" y="17681"/>
                    <a:pt x="6424" y="17116"/>
                  </a:cubicBezTo>
                  <a:cubicBezTo>
                    <a:pt x="6215" y="16990"/>
                    <a:pt x="6111" y="16781"/>
                    <a:pt x="6027" y="16530"/>
                  </a:cubicBezTo>
                  <a:cubicBezTo>
                    <a:pt x="5859" y="15902"/>
                    <a:pt x="5734" y="15274"/>
                    <a:pt x="5839" y="14605"/>
                  </a:cubicBezTo>
                  <a:cubicBezTo>
                    <a:pt x="5859" y="14417"/>
                    <a:pt x="5859" y="14270"/>
                    <a:pt x="5901" y="14019"/>
                  </a:cubicBezTo>
                  <a:lnTo>
                    <a:pt x="5441" y="14019"/>
                  </a:lnTo>
                  <a:cubicBezTo>
                    <a:pt x="4499" y="14019"/>
                    <a:pt x="3558" y="14040"/>
                    <a:pt x="2616" y="14019"/>
                  </a:cubicBezTo>
                  <a:cubicBezTo>
                    <a:pt x="1821" y="13998"/>
                    <a:pt x="1047" y="13747"/>
                    <a:pt x="461" y="13161"/>
                  </a:cubicBezTo>
                  <a:cubicBezTo>
                    <a:pt x="189" y="12910"/>
                    <a:pt x="1" y="12617"/>
                    <a:pt x="43" y="12220"/>
                  </a:cubicBezTo>
                  <a:cubicBezTo>
                    <a:pt x="64" y="11989"/>
                    <a:pt x="43" y="11759"/>
                    <a:pt x="64" y="11508"/>
                  </a:cubicBezTo>
                  <a:cubicBezTo>
                    <a:pt x="64" y="11383"/>
                    <a:pt x="85" y="11194"/>
                    <a:pt x="168" y="11090"/>
                  </a:cubicBezTo>
                  <a:cubicBezTo>
                    <a:pt x="796" y="10295"/>
                    <a:pt x="1152" y="9290"/>
                    <a:pt x="1947" y="8579"/>
                  </a:cubicBezTo>
                  <a:cubicBezTo>
                    <a:pt x="2261" y="8307"/>
                    <a:pt x="2574" y="8056"/>
                    <a:pt x="2909" y="7847"/>
                  </a:cubicBezTo>
                  <a:cubicBezTo>
                    <a:pt x="3307" y="7616"/>
                    <a:pt x="3746" y="7428"/>
                    <a:pt x="4165" y="7219"/>
                  </a:cubicBezTo>
                  <a:cubicBezTo>
                    <a:pt x="4227" y="7198"/>
                    <a:pt x="4269" y="7177"/>
                    <a:pt x="4332" y="7177"/>
                  </a:cubicBezTo>
                  <a:cubicBezTo>
                    <a:pt x="5295" y="7072"/>
                    <a:pt x="6257" y="6926"/>
                    <a:pt x="7199" y="7303"/>
                  </a:cubicBezTo>
                  <a:cubicBezTo>
                    <a:pt x="7701" y="7512"/>
                    <a:pt x="8203" y="7637"/>
                    <a:pt x="8726" y="7616"/>
                  </a:cubicBezTo>
                  <a:cubicBezTo>
                    <a:pt x="8956" y="7365"/>
                    <a:pt x="9207" y="7093"/>
                    <a:pt x="9458" y="6863"/>
                  </a:cubicBezTo>
                  <a:cubicBezTo>
                    <a:pt x="9165" y="6256"/>
                    <a:pt x="8600" y="5838"/>
                    <a:pt x="8119" y="5357"/>
                  </a:cubicBezTo>
                  <a:cubicBezTo>
                    <a:pt x="7994" y="5231"/>
                    <a:pt x="7826" y="5189"/>
                    <a:pt x="7659" y="5106"/>
                  </a:cubicBezTo>
                  <a:cubicBezTo>
                    <a:pt x="7512" y="5022"/>
                    <a:pt x="7324" y="5001"/>
                    <a:pt x="7199" y="4896"/>
                  </a:cubicBezTo>
                  <a:cubicBezTo>
                    <a:pt x="6571" y="4436"/>
                    <a:pt x="5818" y="4269"/>
                    <a:pt x="5043" y="4143"/>
                  </a:cubicBezTo>
                  <a:cubicBezTo>
                    <a:pt x="4939" y="4122"/>
                    <a:pt x="4834" y="3997"/>
                    <a:pt x="4688" y="3934"/>
                  </a:cubicBezTo>
                  <a:cubicBezTo>
                    <a:pt x="4813" y="3829"/>
                    <a:pt x="4876" y="3746"/>
                    <a:pt x="4939" y="3746"/>
                  </a:cubicBezTo>
                  <a:cubicBezTo>
                    <a:pt x="5776" y="3578"/>
                    <a:pt x="6592" y="3662"/>
                    <a:pt x="7324" y="4122"/>
                  </a:cubicBezTo>
                  <a:cubicBezTo>
                    <a:pt x="7471" y="4185"/>
                    <a:pt x="7596" y="4290"/>
                    <a:pt x="7722" y="4310"/>
                  </a:cubicBezTo>
                  <a:cubicBezTo>
                    <a:pt x="8182" y="4457"/>
                    <a:pt x="8580" y="4687"/>
                    <a:pt x="8893" y="5001"/>
                  </a:cubicBezTo>
                  <a:cubicBezTo>
                    <a:pt x="9124" y="4938"/>
                    <a:pt x="9061" y="4813"/>
                    <a:pt x="9061" y="4708"/>
                  </a:cubicBezTo>
                  <a:cubicBezTo>
                    <a:pt x="9061" y="4603"/>
                    <a:pt x="9040" y="4478"/>
                    <a:pt x="9040" y="4373"/>
                  </a:cubicBezTo>
                  <a:cubicBezTo>
                    <a:pt x="8789" y="3201"/>
                    <a:pt x="8956" y="2030"/>
                    <a:pt x="8935" y="837"/>
                  </a:cubicBezTo>
                  <a:cubicBezTo>
                    <a:pt x="8935" y="523"/>
                    <a:pt x="9061" y="272"/>
                    <a:pt x="9375" y="126"/>
                  </a:cubicBezTo>
                  <a:cubicBezTo>
                    <a:pt x="9521" y="63"/>
                    <a:pt x="9730" y="0"/>
                    <a:pt x="9877" y="168"/>
                  </a:cubicBezTo>
                  <a:cubicBezTo>
                    <a:pt x="9981" y="293"/>
                    <a:pt x="10107" y="502"/>
                    <a:pt x="10044" y="607"/>
                  </a:cubicBezTo>
                  <a:cubicBezTo>
                    <a:pt x="9772" y="1444"/>
                    <a:pt x="9940" y="2302"/>
                    <a:pt x="9919" y="3139"/>
                  </a:cubicBezTo>
                  <a:cubicBezTo>
                    <a:pt x="9898" y="4038"/>
                    <a:pt x="10107" y="4896"/>
                    <a:pt x="10253" y="5754"/>
                  </a:cubicBezTo>
                  <a:cubicBezTo>
                    <a:pt x="10316" y="6005"/>
                    <a:pt x="10316" y="6235"/>
                    <a:pt x="10358" y="6466"/>
                  </a:cubicBezTo>
                  <a:cubicBezTo>
                    <a:pt x="10400" y="6528"/>
                    <a:pt x="10463" y="6570"/>
                    <a:pt x="10525" y="6612"/>
                  </a:cubicBezTo>
                  <a:cubicBezTo>
                    <a:pt x="10756" y="6487"/>
                    <a:pt x="10651" y="6277"/>
                    <a:pt x="10651" y="6152"/>
                  </a:cubicBezTo>
                  <a:cubicBezTo>
                    <a:pt x="10546" y="5085"/>
                    <a:pt x="10818" y="4143"/>
                    <a:pt x="11300" y="3201"/>
                  </a:cubicBezTo>
                  <a:cubicBezTo>
                    <a:pt x="12095" y="1758"/>
                    <a:pt x="11697" y="2176"/>
                    <a:pt x="13057" y="1172"/>
                  </a:cubicBezTo>
                  <a:cubicBezTo>
                    <a:pt x="13538" y="816"/>
                    <a:pt x="14082" y="607"/>
                    <a:pt x="14626" y="398"/>
                  </a:cubicBezTo>
                  <a:cubicBezTo>
                    <a:pt x="15359" y="105"/>
                    <a:pt x="16049" y="209"/>
                    <a:pt x="16677" y="565"/>
                  </a:cubicBezTo>
                  <a:cubicBezTo>
                    <a:pt x="17367" y="942"/>
                    <a:pt x="18079" y="1423"/>
                    <a:pt x="18623" y="2051"/>
                  </a:cubicBezTo>
                  <a:cubicBezTo>
                    <a:pt x="19020" y="2490"/>
                    <a:pt x="19355" y="2971"/>
                    <a:pt x="19544" y="3536"/>
                  </a:cubicBezTo>
                  <a:cubicBezTo>
                    <a:pt x="19711" y="4080"/>
                    <a:pt x="19732" y="4645"/>
                    <a:pt x="19523" y="5189"/>
                  </a:cubicBezTo>
                  <a:cubicBezTo>
                    <a:pt x="19292" y="5754"/>
                    <a:pt x="19104" y="6340"/>
                    <a:pt x="18832" y="6989"/>
                  </a:cubicBezTo>
                  <a:cubicBezTo>
                    <a:pt x="19816" y="7010"/>
                    <a:pt x="20506" y="7595"/>
                    <a:pt x="21217" y="8056"/>
                  </a:cubicBezTo>
                  <a:cubicBezTo>
                    <a:pt x="21824" y="8453"/>
                    <a:pt x="22138" y="9102"/>
                    <a:pt x="22033" y="9897"/>
                  </a:cubicBezTo>
                  <a:cubicBezTo>
                    <a:pt x="21950" y="10420"/>
                    <a:pt x="21761" y="10860"/>
                    <a:pt x="21343" y="11194"/>
                  </a:cubicBezTo>
                  <a:lnTo>
                    <a:pt x="21029" y="11508"/>
                  </a:lnTo>
                  <a:cubicBezTo>
                    <a:pt x="20673" y="11968"/>
                    <a:pt x="20171" y="12220"/>
                    <a:pt x="19627" y="12324"/>
                  </a:cubicBezTo>
                  <a:cubicBezTo>
                    <a:pt x="19146" y="12429"/>
                    <a:pt x="18707" y="12554"/>
                    <a:pt x="18267" y="12701"/>
                  </a:cubicBezTo>
                  <a:cubicBezTo>
                    <a:pt x="17451" y="12952"/>
                    <a:pt x="16635" y="12952"/>
                    <a:pt x="15840" y="12638"/>
                  </a:cubicBezTo>
                  <a:cubicBezTo>
                    <a:pt x="15694" y="12533"/>
                    <a:pt x="15484" y="12513"/>
                    <a:pt x="15317" y="12492"/>
                  </a:cubicBezTo>
                  <a:close/>
                  <a:moveTo>
                    <a:pt x="17095" y="11822"/>
                  </a:moveTo>
                  <a:cubicBezTo>
                    <a:pt x="17326" y="11801"/>
                    <a:pt x="17556" y="11780"/>
                    <a:pt x="17765" y="11717"/>
                  </a:cubicBezTo>
                  <a:cubicBezTo>
                    <a:pt x="18246" y="11592"/>
                    <a:pt x="18707" y="11383"/>
                    <a:pt x="19209" y="11341"/>
                  </a:cubicBezTo>
                  <a:cubicBezTo>
                    <a:pt x="19962" y="11215"/>
                    <a:pt x="20401" y="10734"/>
                    <a:pt x="20820" y="10211"/>
                  </a:cubicBezTo>
                  <a:cubicBezTo>
                    <a:pt x="21196" y="9730"/>
                    <a:pt x="21196" y="9207"/>
                    <a:pt x="20590" y="8767"/>
                  </a:cubicBezTo>
                  <a:cubicBezTo>
                    <a:pt x="20360" y="8579"/>
                    <a:pt x="20088" y="8453"/>
                    <a:pt x="19836" y="8328"/>
                  </a:cubicBezTo>
                  <a:cubicBezTo>
                    <a:pt x="19230" y="7972"/>
                    <a:pt x="18079" y="7930"/>
                    <a:pt x="17451" y="8244"/>
                  </a:cubicBezTo>
                  <a:cubicBezTo>
                    <a:pt x="16949" y="8474"/>
                    <a:pt x="16468" y="8767"/>
                    <a:pt x="15966" y="8997"/>
                  </a:cubicBezTo>
                  <a:cubicBezTo>
                    <a:pt x="15694" y="9102"/>
                    <a:pt x="15422" y="9186"/>
                    <a:pt x="15129" y="9207"/>
                  </a:cubicBezTo>
                  <a:cubicBezTo>
                    <a:pt x="14898" y="9248"/>
                    <a:pt x="14647" y="9165"/>
                    <a:pt x="14543" y="8935"/>
                  </a:cubicBezTo>
                  <a:cubicBezTo>
                    <a:pt x="14417" y="8663"/>
                    <a:pt x="14480" y="8370"/>
                    <a:pt x="14647" y="8202"/>
                  </a:cubicBezTo>
                  <a:cubicBezTo>
                    <a:pt x="14836" y="8014"/>
                    <a:pt x="15066" y="7847"/>
                    <a:pt x="15317" y="7784"/>
                  </a:cubicBezTo>
                  <a:cubicBezTo>
                    <a:pt x="15903" y="7575"/>
                    <a:pt x="16531" y="7365"/>
                    <a:pt x="17158" y="7219"/>
                  </a:cubicBezTo>
                  <a:cubicBezTo>
                    <a:pt x="17619" y="7114"/>
                    <a:pt x="17932" y="6884"/>
                    <a:pt x="18079" y="6487"/>
                  </a:cubicBezTo>
                  <a:cubicBezTo>
                    <a:pt x="18309" y="5963"/>
                    <a:pt x="18476" y="5440"/>
                    <a:pt x="18707" y="4917"/>
                  </a:cubicBezTo>
                  <a:cubicBezTo>
                    <a:pt x="18916" y="4457"/>
                    <a:pt x="18874" y="3976"/>
                    <a:pt x="18644" y="3557"/>
                  </a:cubicBezTo>
                  <a:cubicBezTo>
                    <a:pt x="18518" y="3285"/>
                    <a:pt x="18330" y="3013"/>
                    <a:pt x="18121" y="2762"/>
                  </a:cubicBezTo>
                  <a:cubicBezTo>
                    <a:pt x="17639" y="2134"/>
                    <a:pt x="16928" y="1737"/>
                    <a:pt x="16217" y="1339"/>
                  </a:cubicBezTo>
                  <a:cubicBezTo>
                    <a:pt x="15861" y="1130"/>
                    <a:pt x="15463" y="1130"/>
                    <a:pt x="15024" y="1235"/>
                  </a:cubicBezTo>
                  <a:cubicBezTo>
                    <a:pt x="14124" y="1507"/>
                    <a:pt x="13476" y="2051"/>
                    <a:pt x="12764" y="2595"/>
                  </a:cubicBezTo>
                  <a:cubicBezTo>
                    <a:pt x="12702" y="2657"/>
                    <a:pt x="12639" y="2720"/>
                    <a:pt x="12618" y="2804"/>
                  </a:cubicBezTo>
                  <a:cubicBezTo>
                    <a:pt x="12304" y="3432"/>
                    <a:pt x="11927" y="4059"/>
                    <a:pt x="11718" y="4708"/>
                  </a:cubicBezTo>
                  <a:cubicBezTo>
                    <a:pt x="11404" y="5650"/>
                    <a:pt x="11530" y="6570"/>
                    <a:pt x="12450" y="7386"/>
                  </a:cubicBezTo>
                  <a:cubicBezTo>
                    <a:pt x="13497" y="8307"/>
                    <a:pt x="14522" y="9269"/>
                    <a:pt x="14773" y="10734"/>
                  </a:cubicBezTo>
                  <a:cubicBezTo>
                    <a:pt x="14836" y="10985"/>
                    <a:pt x="14961" y="11152"/>
                    <a:pt x="15170" y="11278"/>
                  </a:cubicBezTo>
                  <a:cubicBezTo>
                    <a:pt x="15756" y="11550"/>
                    <a:pt x="16384" y="11717"/>
                    <a:pt x="17095" y="11822"/>
                  </a:cubicBezTo>
                  <a:close/>
                  <a:moveTo>
                    <a:pt x="7094" y="16279"/>
                  </a:moveTo>
                  <a:cubicBezTo>
                    <a:pt x="7261" y="16362"/>
                    <a:pt x="7471" y="16488"/>
                    <a:pt x="7680" y="16593"/>
                  </a:cubicBezTo>
                  <a:cubicBezTo>
                    <a:pt x="8559" y="16990"/>
                    <a:pt x="9375" y="16927"/>
                    <a:pt x="10107" y="16195"/>
                  </a:cubicBezTo>
                  <a:cubicBezTo>
                    <a:pt x="10693" y="15588"/>
                    <a:pt x="11195" y="14961"/>
                    <a:pt x="11069" y="14019"/>
                  </a:cubicBezTo>
                  <a:cubicBezTo>
                    <a:pt x="11049" y="13873"/>
                    <a:pt x="11049" y="13747"/>
                    <a:pt x="11069" y="13580"/>
                  </a:cubicBezTo>
                  <a:cubicBezTo>
                    <a:pt x="11153" y="13036"/>
                    <a:pt x="10944" y="12533"/>
                    <a:pt x="10672" y="12094"/>
                  </a:cubicBezTo>
                  <a:cubicBezTo>
                    <a:pt x="10567" y="11906"/>
                    <a:pt x="10463" y="11759"/>
                    <a:pt x="10337" y="11571"/>
                  </a:cubicBezTo>
                  <a:cubicBezTo>
                    <a:pt x="9940" y="11027"/>
                    <a:pt x="9605" y="10441"/>
                    <a:pt x="9375" y="9792"/>
                  </a:cubicBezTo>
                  <a:cubicBezTo>
                    <a:pt x="9270" y="9520"/>
                    <a:pt x="9103" y="9269"/>
                    <a:pt x="8956" y="8997"/>
                  </a:cubicBezTo>
                  <a:cubicBezTo>
                    <a:pt x="8831" y="8788"/>
                    <a:pt x="8663" y="8663"/>
                    <a:pt x="8412" y="8621"/>
                  </a:cubicBezTo>
                  <a:cubicBezTo>
                    <a:pt x="7910" y="8537"/>
                    <a:pt x="7471" y="8370"/>
                    <a:pt x="6989" y="8139"/>
                  </a:cubicBezTo>
                  <a:cubicBezTo>
                    <a:pt x="6278" y="7805"/>
                    <a:pt x="5504" y="7909"/>
                    <a:pt x="4730" y="7993"/>
                  </a:cubicBezTo>
                  <a:cubicBezTo>
                    <a:pt x="3935" y="8411"/>
                    <a:pt x="3118" y="8767"/>
                    <a:pt x="2470" y="9479"/>
                  </a:cubicBezTo>
                  <a:cubicBezTo>
                    <a:pt x="1905" y="10085"/>
                    <a:pt x="1633" y="10818"/>
                    <a:pt x="1173" y="11466"/>
                  </a:cubicBezTo>
                  <a:cubicBezTo>
                    <a:pt x="901" y="11906"/>
                    <a:pt x="1131" y="12450"/>
                    <a:pt x="1633" y="12701"/>
                  </a:cubicBezTo>
                  <a:cubicBezTo>
                    <a:pt x="1989" y="12868"/>
                    <a:pt x="2386" y="12973"/>
                    <a:pt x="2826" y="12973"/>
                  </a:cubicBezTo>
                  <a:cubicBezTo>
                    <a:pt x="3432" y="12952"/>
                    <a:pt x="4018" y="12952"/>
                    <a:pt x="4604" y="12973"/>
                  </a:cubicBezTo>
                  <a:cubicBezTo>
                    <a:pt x="5169" y="13015"/>
                    <a:pt x="5629" y="12868"/>
                    <a:pt x="6111" y="12554"/>
                  </a:cubicBezTo>
                  <a:cubicBezTo>
                    <a:pt x="6424" y="12345"/>
                    <a:pt x="6696" y="12199"/>
                    <a:pt x="6801" y="11801"/>
                  </a:cubicBezTo>
                  <a:lnTo>
                    <a:pt x="6885" y="11655"/>
                  </a:lnTo>
                  <a:cubicBezTo>
                    <a:pt x="7073" y="11362"/>
                    <a:pt x="7429" y="11257"/>
                    <a:pt x="7743" y="11404"/>
                  </a:cubicBezTo>
                  <a:cubicBezTo>
                    <a:pt x="7994" y="11508"/>
                    <a:pt x="8077" y="11780"/>
                    <a:pt x="7994" y="12094"/>
                  </a:cubicBezTo>
                  <a:cubicBezTo>
                    <a:pt x="7889" y="12429"/>
                    <a:pt x="7805" y="12764"/>
                    <a:pt x="7492" y="13015"/>
                  </a:cubicBezTo>
                  <a:cubicBezTo>
                    <a:pt x="7366" y="13119"/>
                    <a:pt x="7261" y="13266"/>
                    <a:pt x="7199" y="13433"/>
                  </a:cubicBezTo>
                  <a:cubicBezTo>
                    <a:pt x="6864" y="14375"/>
                    <a:pt x="6634" y="15274"/>
                    <a:pt x="7094" y="16279"/>
                  </a:cubicBezTo>
                  <a:close/>
                  <a:moveTo>
                    <a:pt x="9626" y="7679"/>
                  </a:moveTo>
                  <a:cubicBezTo>
                    <a:pt x="9626" y="7784"/>
                    <a:pt x="9605" y="7888"/>
                    <a:pt x="9626" y="7993"/>
                  </a:cubicBezTo>
                  <a:cubicBezTo>
                    <a:pt x="9668" y="8119"/>
                    <a:pt x="9709" y="8265"/>
                    <a:pt x="9772" y="8411"/>
                  </a:cubicBezTo>
                  <a:cubicBezTo>
                    <a:pt x="10023" y="8955"/>
                    <a:pt x="10253" y="9520"/>
                    <a:pt x="10567" y="10085"/>
                  </a:cubicBezTo>
                  <a:cubicBezTo>
                    <a:pt x="10818" y="10525"/>
                    <a:pt x="11069" y="10964"/>
                    <a:pt x="11404" y="11341"/>
                  </a:cubicBezTo>
                  <a:cubicBezTo>
                    <a:pt x="11697" y="11655"/>
                    <a:pt x="11969" y="11927"/>
                    <a:pt x="12095" y="12345"/>
                  </a:cubicBezTo>
                  <a:cubicBezTo>
                    <a:pt x="12116" y="12450"/>
                    <a:pt x="12199" y="12554"/>
                    <a:pt x="12283" y="12638"/>
                  </a:cubicBezTo>
                  <a:cubicBezTo>
                    <a:pt x="12597" y="12931"/>
                    <a:pt x="12932" y="13224"/>
                    <a:pt x="13266" y="13538"/>
                  </a:cubicBezTo>
                  <a:cubicBezTo>
                    <a:pt x="13601" y="13810"/>
                    <a:pt x="13685" y="13810"/>
                    <a:pt x="14187" y="13496"/>
                  </a:cubicBezTo>
                  <a:cubicBezTo>
                    <a:pt x="14396" y="12617"/>
                    <a:pt x="14103" y="11759"/>
                    <a:pt x="13915" y="10880"/>
                  </a:cubicBezTo>
                  <a:cubicBezTo>
                    <a:pt x="13748" y="10106"/>
                    <a:pt x="13371" y="9479"/>
                    <a:pt x="12848" y="8893"/>
                  </a:cubicBezTo>
                  <a:cubicBezTo>
                    <a:pt x="12304" y="8328"/>
                    <a:pt x="11781" y="7742"/>
                    <a:pt x="10944" y="7533"/>
                  </a:cubicBezTo>
                  <a:cubicBezTo>
                    <a:pt x="10442" y="7407"/>
                    <a:pt x="10044" y="7365"/>
                    <a:pt x="9626" y="76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0"/>
            <p:cNvSpPr/>
            <p:nvPr/>
          </p:nvSpPr>
          <p:spPr>
            <a:xfrm>
              <a:off x="8365575" y="904025"/>
              <a:ext cx="56525" cy="31400"/>
            </a:xfrm>
            <a:custGeom>
              <a:avLst/>
              <a:gdLst/>
              <a:ahLst/>
              <a:cxnLst/>
              <a:rect l="l" t="t" r="r" b="b"/>
              <a:pathLst>
                <a:path w="2261" h="1256" extrusionOk="0">
                  <a:moveTo>
                    <a:pt x="1130" y="0"/>
                  </a:moveTo>
                  <a:cubicBezTo>
                    <a:pt x="1423" y="84"/>
                    <a:pt x="1674" y="105"/>
                    <a:pt x="1946" y="168"/>
                  </a:cubicBezTo>
                  <a:cubicBezTo>
                    <a:pt x="2156" y="251"/>
                    <a:pt x="2260" y="419"/>
                    <a:pt x="2260" y="649"/>
                  </a:cubicBezTo>
                  <a:cubicBezTo>
                    <a:pt x="2239" y="837"/>
                    <a:pt x="2135" y="984"/>
                    <a:pt x="1967" y="1047"/>
                  </a:cubicBezTo>
                  <a:cubicBezTo>
                    <a:pt x="1402" y="1256"/>
                    <a:pt x="816" y="1214"/>
                    <a:pt x="272" y="1026"/>
                  </a:cubicBezTo>
                  <a:cubicBezTo>
                    <a:pt x="147" y="963"/>
                    <a:pt x="0" y="754"/>
                    <a:pt x="0" y="628"/>
                  </a:cubicBezTo>
                  <a:cubicBezTo>
                    <a:pt x="0" y="503"/>
                    <a:pt x="147" y="293"/>
                    <a:pt x="272" y="230"/>
                  </a:cubicBezTo>
                  <a:cubicBezTo>
                    <a:pt x="523" y="126"/>
                    <a:pt x="879" y="84"/>
                    <a:pt x="1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0"/>
            <p:cNvSpPr/>
            <p:nvPr/>
          </p:nvSpPr>
          <p:spPr>
            <a:xfrm>
              <a:off x="8156325" y="868450"/>
              <a:ext cx="51825" cy="37175"/>
            </a:xfrm>
            <a:custGeom>
              <a:avLst/>
              <a:gdLst/>
              <a:ahLst/>
              <a:cxnLst/>
              <a:rect l="l" t="t" r="r" b="b"/>
              <a:pathLst>
                <a:path w="2073" h="1487" extrusionOk="0">
                  <a:moveTo>
                    <a:pt x="712" y="42"/>
                  </a:moveTo>
                  <a:cubicBezTo>
                    <a:pt x="1047" y="42"/>
                    <a:pt x="1445" y="252"/>
                    <a:pt x="1821" y="503"/>
                  </a:cubicBezTo>
                  <a:cubicBezTo>
                    <a:pt x="2072" y="691"/>
                    <a:pt x="2031" y="1151"/>
                    <a:pt x="1717" y="1319"/>
                  </a:cubicBezTo>
                  <a:cubicBezTo>
                    <a:pt x="1466" y="1444"/>
                    <a:pt x="1215" y="1486"/>
                    <a:pt x="943" y="1402"/>
                  </a:cubicBezTo>
                  <a:cubicBezTo>
                    <a:pt x="712" y="1298"/>
                    <a:pt x="482" y="1151"/>
                    <a:pt x="273" y="1026"/>
                  </a:cubicBezTo>
                  <a:cubicBezTo>
                    <a:pt x="64" y="900"/>
                    <a:pt x="1" y="628"/>
                    <a:pt x="85" y="398"/>
                  </a:cubicBezTo>
                  <a:cubicBezTo>
                    <a:pt x="147" y="147"/>
                    <a:pt x="315" y="1"/>
                    <a:pt x="712" y="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0"/>
            <p:cNvSpPr/>
            <p:nvPr/>
          </p:nvSpPr>
          <p:spPr>
            <a:xfrm>
              <a:off x="8513600" y="990325"/>
              <a:ext cx="35075" cy="42925"/>
            </a:xfrm>
            <a:custGeom>
              <a:avLst/>
              <a:gdLst/>
              <a:ahLst/>
              <a:cxnLst/>
              <a:rect l="l" t="t" r="r" b="b"/>
              <a:pathLst>
                <a:path w="1403" h="1717" extrusionOk="0">
                  <a:moveTo>
                    <a:pt x="1" y="461"/>
                  </a:moveTo>
                  <a:cubicBezTo>
                    <a:pt x="43" y="377"/>
                    <a:pt x="126" y="231"/>
                    <a:pt x="252" y="126"/>
                  </a:cubicBezTo>
                  <a:cubicBezTo>
                    <a:pt x="461" y="1"/>
                    <a:pt x="775" y="22"/>
                    <a:pt x="921" y="210"/>
                  </a:cubicBezTo>
                  <a:cubicBezTo>
                    <a:pt x="1068" y="440"/>
                    <a:pt x="1235" y="712"/>
                    <a:pt x="1340" y="963"/>
                  </a:cubicBezTo>
                  <a:cubicBezTo>
                    <a:pt x="1403" y="1172"/>
                    <a:pt x="1277" y="1465"/>
                    <a:pt x="1089" y="1591"/>
                  </a:cubicBezTo>
                  <a:cubicBezTo>
                    <a:pt x="921" y="1716"/>
                    <a:pt x="649" y="1696"/>
                    <a:pt x="440" y="1549"/>
                  </a:cubicBezTo>
                  <a:cubicBezTo>
                    <a:pt x="105" y="1298"/>
                    <a:pt x="22" y="963"/>
                    <a:pt x="1" y="46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0"/>
            <p:cNvSpPr/>
            <p:nvPr/>
          </p:nvSpPr>
          <p:spPr>
            <a:xfrm>
              <a:off x="8464425" y="918150"/>
              <a:ext cx="37175" cy="39250"/>
            </a:xfrm>
            <a:custGeom>
              <a:avLst/>
              <a:gdLst/>
              <a:ahLst/>
              <a:cxnLst/>
              <a:rect l="l" t="t" r="r" b="b"/>
              <a:pathLst>
                <a:path w="1487" h="1570" extrusionOk="0">
                  <a:moveTo>
                    <a:pt x="1487" y="1088"/>
                  </a:moveTo>
                  <a:cubicBezTo>
                    <a:pt x="1445" y="1151"/>
                    <a:pt x="1361" y="1339"/>
                    <a:pt x="1235" y="1423"/>
                  </a:cubicBezTo>
                  <a:cubicBezTo>
                    <a:pt x="1026" y="1570"/>
                    <a:pt x="754" y="1549"/>
                    <a:pt x="587" y="1402"/>
                  </a:cubicBezTo>
                  <a:cubicBezTo>
                    <a:pt x="419" y="1235"/>
                    <a:pt x="294" y="1026"/>
                    <a:pt x="168" y="837"/>
                  </a:cubicBezTo>
                  <a:cubicBezTo>
                    <a:pt x="1" y="607"/>
                    <a:pt x="1" y="419"/>
                    <a:pt x="126" y="293"/>
                  </a:cubicBezTo>
                  <a:cubicBezTo>
                    <a:pt x="315" y="105"/>
                    <a:pt x="503" y="0"/>
                    <a:pt x="754" y="84"/>
                  </a:cubicBezTo>
                  <a:cubicBezTo>
                    <a:pt x="1131" y="189"/>
                    <a:pt x="1466" y="607"/>
                    <a:pt x="1487" y="108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0"/>
            <p:cNvSpPr/>
            <p:nvPr/>
          </p:nvSpPr>
          <p:spPr>
            <a:xfrm>
              <a:off x="8255200" y="894600"/>
              <a:ext cx="44475" cy="32975"/>
            </a:xfrm>
            <a:custGeom>
              <a:avLst/>
              <a:gdLst/>
              <a:ahLst/>
              <a:cxnLst/>
              <a:rect l="l" t="t" r="r" b="b"/>
              <a:pathLst>
                <a:path w="1779" h="1319" extrusionOk="0">
                  <a:moveTo>
                    <a:pt x="942" y="1319"/>
                  </a:moveTo>
                  <a:cubicBezTo>
                    <a:pt x="314" y="1319"/>
                    <a:pt x="1" y="942"/>
                    <a:pt x="105" y="482"/>
                  </a:cubicBezTo>
                  <a:cubicBezTo>
                    <a:pt x="168" y="210"/>
                    <a:pt x="440" y="1"/>
                    <a:pt x="691" y="84"/>
                  </a:cubicBezTo>
                  <a:cubicBezTo>
                    <a:pt x="942" y="168"/>
                    <a:pt x="1172" y="252"/>
                    <a:pt x="1423" y="398"/>
                  </a:cubicBezTo>
                  <a:cubicBezTo>
                    <a:pt x="1779" y="607"/>
                    <a:pt x="1737" y="1047"/>
                    <a:pt x="1340" y="1235"/>
                  </a:cubicBezTo>
                  <a:cubicBezTo>
                    <a:pt x="1214" y="1256"/>
                    <a:pt x="1026" y="1298"/>
                    <a:pt x="942" y="13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0"/>
            <p:cNvSpPr/>
            <p:nvPr/>
          </p:nvSpPr>
          <p:spPr>
            <a:xfrm>
              <a:off x="8539250" y="1095475"/>
              <a:ext cx="28250" cy="35600"/>
            </a:xfrm>
            <a:custGeom>
              <a:avLst/>
              <a:gdLst/>
              <a:ahLst/>
              <a:cxnLst/>
              <a:rect l="l" t="t" r="r" b="b"/>
              <a:pathLst>
                <a:path w="1130" h="1424" extrusionOk="0">
                  <a:moveTo>
                    <a:pt x="460" y="1423"/>
                  </a:moveTo>
                  <a:cubicBezTo>
                    <a:pt x="335" y="1277"/>
                    <a:pt x="146" y="1172"/>
                    <a:pt x="42" y="1026"/>
                  </a:cubicBezTo>
                  <a:cubicBezTo>
                    <a:pt x="0" y="942"/>
                    <a:pt x="0" y="775"/>
                    <a:pt x="0" y="670"/>
                  </a:cubicBezTo>
                  <a:cubicBezTo>
                    <a:pt x="21" y="335"/>
                    <a:pt x="188" y="42"/>
                    <a:pt x="460" y="21"/>
                  </a:cubicBezTo>
                  <a:cubicBezTo>
                    <a:pt x="670" y="0"/>
                    <a:pt x="879" y="126"/>
                    <a:pt x="983" y="398"/>
                  </a:cubicBezTo>
                  <a:cubicBezTo>
                    <a:pt x="1130" y="754"/>
                    <a:pt x="1088" y="1067"/>
                    <a:pt x="816" y="1256"/>
                  </a:cubicBezTo>
                  <a:cubicBezTo>
                    <a:pt x="753" y="1339"/>
                    <a:pt x="628" y="1360"/>
                    <a:pt x="460" y="14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0"/>
            <p:cNvSpPr/>
            <p:nvPr/>
          </p:nvSpPr>
          <p:spPr>
            <a:xfrm>
              <a:off x="8098275" y="803575"/>
              <a:ext cx="31400" cy="29850"/>
            </a:xfrm>
            <a:custGeom>
              <a:avLst/>
              <a:gdLst/>
              <a:ahLst/>
              <a:cxnLst/>
              <a:rect l="l" t="t" r="r" b="b"/>
              <a:pathLst>
                <a:path w="1256" h="1194" extrusionOk="0">
                  <a:moveTo>
                    <a:pt x="712" y="1194"/>
                  </a:moveTo>
                  <a:cubicBezTo>
                    <a:pt x="524" y="1110"/>
                    <a:pt x="293" y="1089"/>
                    <a:pt x="168" y="963"/>
                  </a:cubicBezTo>
                  <a:cubicBezTo>
                    <a:pt x="63" y="859"/>
                    <a:pt x="0" y="650"/>
                    <a:pt x="0" y="482"/>
                  </a:cubicBezTo>
                  <a:cubicBezTo>
                    <a:pt x="0" y="294"/>
                    <a:pt x="126" y="168"/>
                    <a:pt x="314" y="127"/>
                  </a:cubicBezTo>
                  <a:cubicBezTo>
                    <a:pt x="712" y="1"/>
                    <a:pt x="1256" y="399"/>
                    <a:pt x="1256" y="817"/>
                  </a:cubicBezTo>
                  <a:cubicBezTo>
                    <a:pt x="1256" y="901"/>
                    <a:pt x="1214" y="1005"/>
                    <a:pt x="1130" y="1026"/>
                  </a:cubicBezTo>
                  <a:cubicBezTo>
                    <a:pt x="1005" y="1110"/>
                    <a:pt x="858" y="1131"/>
                    <a:pt x="712" y="11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62;p31">
            <a:extLst>
              <a:ext uri="{FF2B5EF4-FFF2-40B4-BE49-F238E27FC236}">
                <a16:creationId xmlns:a16="http://schemas.microsoft.com/office/drawing/2014/main" id="{2DC1D3B8-CF66-FF62-4273-32B9DB6E840E}"/>
              </a:ext>
            </a:extLst>
          </p:cNvPr>
          <p:cNvSpPr txBox="1">
            <a:spLocks/>
          </p:cNvSpPr>
          <p:nvPr/>
        </p:nvSpPr>
        <p:spPr>
          <a:xfrm>
            <a:off x="1512969" y="295333"/>
            <a:ext cx="6423270"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LUYỆN</a:t>
            </a:r>
            <a:r>
              <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rPr>
              <a:t> </a:t>
            </a:r>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TẬP</a:t>
            </a:r>
            <a:endPar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3" name="Google Shape;912;p50">
            <a:extLst>
              <a:ext uri="{FF2B5EF4-FFF2-40B4-BE49-F238E27FC236}">
                <a16:creationId xmlns:a16="http://schemas.microsoft.com/office/drawing/2014/main" id="{12AE7F2F-C4A2-0B55-1F21-06B03060DB63}"/>
              </a:ext>
            </a:extLst>
          </p:cNvPr>
          <p:cNvGrpSpPr/>
          <p:nvPr/>
        </p:nvGrpSpPr>
        <p:grpSpPr>
          <a:xfrm>
            <a:off x="7548613" y="2773749"/>
            <a:ext cx="1619550" cy="1746475"/>
            <a:chOff x="9829325" y="3168150"/>
            <a:chExt cx="1619550" cy="1746475"/>
          </a:xfrm>
        </p:grpSpPr>
        <p:sp>
          <p:nvSpPr>
            <p:cNvPr id="4" name="Google Shape;913;p50">
              <a:extLst>
                <a:ext uri="{FF2B5EF4-FFF2-40B4-BE49-F238E27FC236}">
                  <a16:creationId xmlns:a16="http://schemas.microsoft.com/office/drawing/2014/main" id="{05DFAA35-EEF7-1FB2-62CF-49CD0281FC1B}"/>
                </a:ext>
              </a:extLst>
            </p:cNvPr>
            <p:cNvSpPr/>
            <p:nvPr/>
          </p:nvSpPr>
          <p:spPr>
            <a:xfrm>
              <a:off x="10167325" y="3507350"/>
              <a:ext cx="887775" cy="620925"/>
            </a:xfrm>
            <a:custGeom>
              <a:avLst/>
              <a:gdLst/>
              <a:ahLst/>
              <a:cxnLst/>
              <a:rect l="l" t="t" r="r" b="b"/>
              <a:pathLst>
                <a:path w="35511" h="24837" extrusionOk="0">
                  <a:moveTo>
                    <a:pt x="262" y="9845"/>
                  </a:moveTo>
                  <a:lnTo>
                    <a:pt x="404" y="9797"/>
                  </a:lnTo>
                  <a:cubicBezTo>
                    <a:pt x="879" y="9608"/>
                    <a:pt x="950" y="9465"/>
                    <a:pt x="689" y="9038"/>
                  </a:cubicBezTo>
                  <a:cubicBezTo>
                    <a:pt x="475" y="8730"/>
                    <a:pt x="452" y="8327"/>
                    <a:pt x="594" y="7971"/>
                  </a:cubicBezTo>
                  <a:cubicBezTo>
                    <a:pt x="831" y="7236"/>
                    <a:pt x="997" y="6476"/>
                    <a:pt x="1234" y="5765"/>
                  </a:cubicBezTo>
                  <a:cubicBezTo>
                    <a:pt x="1732" y="4436"/>
                    <a:pt x="2444" y="3203"/>
                    <a:pt x="3322" y="2088"/>
                  </a:cubicBezTo>
                  <a:cubicBezTo>
                    <a:pt x="3583" y="1709"/>
                    <a:pt x="3962" y="1471"/>
                    <a:pt x="4413" y="1376"/>
                  </a:cubicBezTo>
                  <a:cubicBezTo>
                    <a:pt x="4650" y="1376"/>
                    <a:pt x="4840" y="1210"/>
                    <a:pt x="4864" y="973"/>
                  </a:cubicBezTo>
                  <a:lnTo>
                    <a:pt x="7283" y="1"/>
                  </a:lnTo>
                  <a:cubicBezTo>
                    <a:pt x="6809" y="831"/>
                    <a:pt x="6358" y="1590"/>
                    <a:pt x="5955" y="2373"/>
                  </a:cubicBezTo>
                  <a:cubicBezTo>
                    <a:pt x="5718" y="2776"/>
                    <a:pt x="5528" y="3203"/>
                    <a:pt x="5362" y="3654"/>
                  </a:cubicBezTo>
                  <a:cubicBezTo>
                    <a:pt x="5291" y="3843"/>
                    <a:pt x="5243" y="4057"/>
                    <a:pt x="5243" y="4270"/>
                  </a:cubicBezTo>
                  <a:cubicBezTo>
                    <a:pt x="5219" y="4697"/>
                    <a:pt x="5480" y="5101"/>
                    <a:pt x="5884" y="5267"/>
                  </a:cubicBezTo>
                  <a:cubicBezTo>
                    <a:pt x="6311" y="5480"/>
                    <a:pt x="6785" y="5409"/>
                    <a:pt x="7259" y="5433"/>
                  </a:cubicBezTo>
                  <a:cubicBezTo>
                    <a:pt x="8564" y="5456"/>
                    <a:pt x="9560" y="4792"/>
                    <a:pt x="10485" y="3986"/>
                  </a:cubicBezTo>
                  <a:cubicBezTo>
                    <a:pt x="11007" y="3559"/>
                    <a:pt x="11482" y="3061"/>
                    <a:pt x="11885" y="2491"/>
                  </a:cubicBezTo>
                  <a:cubicBezTo>
                    <a:pt x="11932" y="2444"/>
                    <a:pt x="11980" y="2396"/>
                    <a:pt x="12027" y="2373"/>
                  </a:cubicBezTo>
                  <a:cubicBezTo>
                    <a:pt x="12193" y="2468"/>
                    <a:pt x="12170" y="2634"/>
                    <a:pt x="12193" y="2752"/>
                  </a:cubicBezTo>
                  <a:cubicBezTo>
                    <a:pt x="12336" y="3322"/>
                    <a:pt x="12620" y="3820"/>
                    <a:pt x="13024" y="4223"/>
                  </a:cubicBezTo>
                  <a:cubicBezTo>
                    <a:pt x="13356" y="4531"/>
                    <a:pt x="13759" y="4721"/>
                    <a:pt x="14210" y="4816"/>
                  </a:cubicBezTo>
                  <a:cubicBezTo>
                    <a:pt x="14542" y="4911"/>
                    <a:pt x="14921" y="4863"/>
                    <a:pt x="15253" y="4697"/>
                  </a:cubicBezTo>
                  <a:cubicBezTo>
                    <a:pt x="16250" y="4199"/>
                    <a:pt x="17032" y="3369"/>
                    <a:pt x="17483" y="2349"/>
                  </a:cubicBezTo>
                  <a:cubicBezTo>
                    <a:pt x="17578" y="2064"/>
                    <a:pt x="17720" y="1803"/>
                    <a:pt x="17863" y="1543"/>
                  </a:cubicBezTo>
                  <a:cubicBezTo>
                    <a:pt x="17934" y="1424"/>
                    <a:pt x="18005" y="1329"/>
                    <a:pt x="18100" y="1234"/>
                  </a:cubicBezTo>
                  <a:cubicBezTo>
                    <a:pt x="18242" y="1353"/>
                    <a:pt x="18361" y="1448"/>
                    <a:pt x="18456" y="1543"/>
                  </a:cubicBezTo>
                  <a:cubicBezTo>
                    <a:pt x="18859" y="1922"/>
                    <a:pt x="19262" y="2349"/>
                    <a:pt x="19689" y="2729"/>
                  </a:cubicBezTo>
                  <a:cubicBezTo>
                    <a:pt x="20211" y="3203"/>
                    <a:pt x="20851" y="3488"/>
                    <a:pt x="21563" y="3583"/>
                  </a:cubicBezTo>
                  <a:cubicBezTo>
                    <a:pt x="22631" y="3725"/>
                    <a:pt x="23176" y="3156"/>
                    <a:pt x="23366" y="2159"/>
                  </a:cubicBezTo>
                  <a:cubicBezTo>
                    <a:pt x="23390" y="1946"/>
                    <a:pt x="23390" y="1732"/>
                    <a:pt x="23390" y="1519"/>
                  </a:cubicBezTo>
                  <a:lnTo>
                    <a:pt x="23390" y="926"/>
                  </a:lnTo>
                  <a:cubicBezTo>
                    <a:pt x="23484" y="855"/>
                    <a:pt x="23627" y="878"/>
                    <a:pt x="23722" y="949"/>
                  </a:cubicBezTo>
                  <a:cubicBezTo>
                    <a:pt x="24172" y="1234"/>
                    <a:pt x="24599" y="1543"/>
                    <a:pt x="25003" y="1898"/>
                  </a:cubicBezTo>
                  <a:cubicBezTo>
                    <a:pt x="25406" y="2254"/>
                    <a:pt x="25951" y="2396"/>
                    <a:pt x="26473" y="2302"/>
                  </a:cubicBezTo>
                  <a:cubicBezTo>
                    <a:pt x="26948" y="2278"/>
                    <a:pt x="27327" y="1946"/>
                    <a:pt x="27422" y="1495"/>
                  </a:cubicBezTo>
                  <a:cubicBezTo>
                    <a:pt x="27541" y="1139"/>
                    <a:pt x="27588" y="760"/>
                    <a:pt x="27683" y="380"/>
                  </a:cubicBezTo>
                  <a:cubicBezTo>
                    <a:pt x="27707" y="262"/>
                    <a:pt x="27754" y="167"/>
                    <a:pt x="27778" y="1"/>
                  </a:cubicBezTo>
                  <a:cubicBezTo>
                    <a:pt x="28086" y="96"/>
                    <a:pt x="28395" y="214"/>
                    <a:pt x="28703" y="333"/>
                  </a:cubicBezTo>
                  <a:cubicBezTo>
                    <a:pt x="29130" y="523"/>
                    <a:pt x="29581" y="712"/>
                    <a:pt x="30031" y="902"/>
                  </a:cubicBezTo>
                  <a:cubicBezTo>
                    <a:pt x="30340" y="1044"/>
                    <a:pt x="30672" y="1068"/>
                    <a:pt x="30957" y="949"/>
                  </a:cubicBezTo>
                  <a:cubicBezTo>
                    <a:pt x="31004" y="949"/>
                    <a:pt x="31051" y="926"/>
                    <a:pt x="31099" y="926"/>
                  </a:cubicBezTo>
                  <a:cubicBezTo>
                    <a:pt x="31407" y="973"/>
                    <a:pt x="31692" y="783"/>
                    <a:pt x="31763" y="475"/>
                  </a:cubicBezTo>
                  <a:cubicBezTo>
                    <a:pt x="31834" y="499"/>
                    <a:pt x="31905" y="523"/>
                    <a:pt x="31953" y="546"/>
                  </a:cubicBezTo>
                  <a:cubicBezTo>
                    <a:pt x="32380" y="1092"/>
                    <a:pt x="32830" y="1637"/>
                    <a:pt x="33257" y="2183"/>
                  </a:cubicBezTo>
                  <a:cubicBezTo>
                    <a:pt x="33850" y="3013"/>
                    <a:pt x="34325" y="3891"/>
                    <a:pt x="34657" y="4816"/>
                  </a:cubicBezTo>
                  <a:cubicBezTo>
                    <a:pt x="34894" y="5433"/>
                    <a:pt x="35084" y="6073"/>
                    <a:pt x="35274" y="6690"/>
                  </a:cubicBezTo>
                  <a:cubicBezTo>
                    <a:pt x="35463" y="7568"/>
                    <a:pt x="35511" y="8469"/>
                    <a:pt x="35416" y="9347"/>
                  </a:cubicBezTo>
                  <a:cubicBezTo>
                    <a:pt x="35392" y="10248"/>
                    <a:pt x="35274" y="11126"/>
                    <a:pt x="35037" y="11980"/>
                  </a:cubicBezTo>
                  <a:cubicBezTo>
                    <a:pt x="34965" y="12217"/>
                    <a:pt x="34870" y="12454"/>
                    <a:pt x="34752" y="12691"/>
                  </a:cubicBezTo>
                  <a:cubicBezTo>
                    <a:pt x="34254" y="13640"/>
                    <a:pt x="33684" y="14565"/>
                    <a:pt x="33091" y="15467"/>
                  </a:cubicBezTo>
                  <a:cubicBezTo>
                    <a:pt x="32878" y="15751"/>
                    <a:pt x="32688" y="16060"/>
                    <a:pt x="32498" y="16368"/>
                  </a:cubicBezTo>
                  <a:cubicBezTo>
                    <a:pt x="31668" y="17720"/>
                    <a:pt x="30577" y="18930"/>
                    <a:pt x="29320" y="19902"/>
                  </a:cubicBezTo>
                  <a:cubicBezTo>
                    <a:pt x="29106" y="20092"/>
                    <a:pt x="28869" y="20282"/>
                    <a:pt x="28632" y="20472"/>
                  </a:cubicBezTo>
                  <a:cubicBezTo>
                    <a:pt x="28063" y="20994"/>
                    <a:pt x="27422" y="21444"/>
                    <a:pt x="26734" y="21824"/>
                  </a:cubicBezTo>
                  <a:cubicBezTo>
                    <a:pt x="25999" y="22298"/>
                    <a:pt x="25216" y="22725"/>
                    <a:pt x="24410" y="23105"/>
                  </a:cubicBezTo>
                  <a:cubicBezTo>
                    <a:pt x="23983" y="23271"/>
                    <a:pt x="23556" y="23413"/>
                    <a:pt x="23105" y="23555"/>
                  </a:cubicBezTo>
                  <a:cubicBezTo>
                    <a:pt x="22441" y="23769"/>
                    <a:pt x="21753" y="23935"/>
                    <a:pt x="21089" y="24148"/>
                  </a:cubicBezTo>
                  <a:cubicBezTo>
                    <a:pt x="19642" y="24599"/>
                    <a:pt x="18124" y="24836"/>
                    <a:pt x="16582" y="24813"/>
                  </a:cubicBezTo>
                  <a:cubicBezTo>
                    <a:pt x="15775" y="24813"/>
                    <a:pt x="14945" y="24789"/>
                    <a:pt x="14115" y="24718"/>
                  </a:cubicBezTo>
                  <a:cubicBezTo>
                    <a:pt x="12929" y="24575"/>
                    <a:pt x="11766" y="24315"/>
                    <a:pt x="10675" y="23888"/>
                  </a:cubicBezTo>
                  <a:cubicBezTo>
                    <a:pt x="9038" y="23271"/>
                    <a:pt x="7402" y="22583"/>
                    <a:pt x="5789" y="21919"/>
                  </a:cubicBezTo>
                  <a:cubicBezTo>
                    <a:pt x="4959" y="21563"/>
                    <a:pt x="4199" y="21112"/>
                    <a:pt x="3488" y="20567"/>
                  </a:cubicBezTo>
                  <a:cubicBezTo>
                    <a:pt x="2824" y="20140"/>
                    <a:pt x="2207" y="19618"/>
                    <a:pt x="1661" y="19025"/>
                  </a:cubicBezTo>
                  <a:cubicBezTo>
                    <a:pt x="997" y="18266"/>
                    <a:pt x="523" y="17364"/>
                    <a:pt x="262" y="16392"/>
                  </a:cubicBezTo>
                  <a:cubicBezTo>
                    <a:pt x="143" y="15751"/>
                    <a:pt x="72" y="15087"/>
                    <a:pt x="72" y="14447"/>
                  </a:cubicBezTo>
                  <a:cubicBezTo>
                    <a:pt x="48" y="13806"/>
                    <a:pt x="96" y="13166"/>
                    <a:pt x="119" y="12549"/>
                  </a:cubicBezTo>
                  <a:cubicBezTo>
                    <a:pt x="119" y="12478"/>
                    <a:pt x="119" y="12407"/>
                    <a:pt x="119" y="12359"/>
                  </a:cubicBezTo>
                  <a:cubicBezTo>
                    <a:pt x="1" y="11505"/>
                    <a:pt x="48" y="10675"/>
                    <a:pt x="262" y="9845"/>
                  </a:cubicBezTo>
                  <a:close/>
                  <a:moveTo>
                    <a:pt x="17910" y="19618"/>
                  </a:moveTo>
                  <a:cubicBezTo>
                    <a:pt x="17910" y="19618"/>
                    <a:pt x="17910" y="19618"/>
                    <a:pt x="17910" y="19642"/>
                  </a:cubicBezTo>
                  <a:cubicBezTo>
                    <a:pt x="18479" y="19594"/>
                    <a:pt x="19049" y="19570"/>
                    <a:pt x="19618" y="19523"/>
                  </a:cubicBezTo>
                  <a:cubicBezTo>
                    <a:pt x="20164" y="19499"/>
                    <a:pt x="20685" y="19357"/>
                    <a:pt x="21160" y="19167"/>
                  </a:cubicBezTo>
                  <a:cubicBezTo>
                    <a:pt x="22678" y="18527"/>
                    <a:pt x="24149" y="17744"/>
                    <a:pt x="25501" y="16795"/>
                  </a:cubicBezTo>
                  <a:cubicBezTo>
                    <a:pt x="25762" y="16605"/>
                    <a:pt x="25975" y="16392"/>
                    <a:pt x="26189" y="16131"/>
                  </a:cubicBezTo>
                  <a:cubicBezTo>
                    <a:pt x="26378" y="15917"/>
                    <a:pt x="26544" y="15680"/>
                    <a:pt x="26734" y="15443"/>
                  </a:cubicBezTo>
                  <a:cubicBezTo>
                    <a:pt x="26900" y="15277"/>
                    <a:pt x="26995" y="15040"/>
                    <a:pt x="26995" y="14826"/>
                  </a:cubicBezTo>
                  <a:cubicBezTo>
                    <a:pt x="27019" y="14542"/>
                    <a:pt x="26734" y="14352"/>
                    <a:pt x="26473" y="14470"/>
                  </a:cubicBezTo>
                  <a:cubicBezTo>
                    <a:pt x="26070" y="14684"/>
                    <a:pt x="25691" y="14992"/>
                    <a:pt x="25406" y="15348"/>
                  </a:cubicBezTo>
                  <a:cubicBezTo>
                    <a:pt x="25264" y="15585"/>
                    <a:pt x="25050" y="15775"/>
                    <a:pt x="24813" y="15917"/>
                  </a:cubicBezTo>
                  <a:cubicBezTo>
                    <a:pt x="23745" y="16653"/>
                    <a:pt x="22583" y="17317"/>
                    <a:pt x="21397" y="17862"/>
                  </a:cubicBezTo>
                  <a:cubicBezTo>
                    <a:pt x="20970" y="18052"/>
                    <a:pt x="20543" y="18218"/>
                    <a:pt x="20092" y="18337"/>
                  </a:cubicBezTo>
                  <a:cubicBezTo>
                    <a:pt x="19428" y="18550"/>
                    <a:pt x="18717" y="18479"/>
                    <a:pt x="18029" y="18527"/>
                  </a:cubicBezTo>
                  <a:cubicBezTo>
                    <a:pt x="16938" y="18598"/>
                    <a:pt x="15870" y="18337"/>
                    <a:pt x="14921" y="17815"/>
                  </a:cubicBezTo>
                  <a:cubicBezTo>
                    <a:pt x="14044" y="17364"/>
                    <a:pt x="13308" y="16724"/>
                    <a:pt x="12715" y="15941"/>
                  </a:cubicBezTo>
                  <a:cubicBezTo>
                    <a:pt x="12620" y="15775"/>
                    <a:pt x="12478" y="15633"/>
                    <a:pt x="12383" y="15490"/>
                  </a:cubicBezTo>
                  <a:cubicBezTo>
                    <a:pt x="12217" y="15229"/>
                    <a:pt x="12051" y="14992"/>
                    <a:pt x="11885" y="14755"/>
                  </a:cubicBezTo>
                  <a:cubicBezTo>
                    <a:pt x="11814" y="14613"/>
                    <a:pt x="11695" y="14470"/>
                    <a:pt x="11600" y="14328"/>
                  </a:cubicBezTo>
                  <a:cubicBezTo>
                    <a:pt x="11482" y="14233"/>
                    <a:pt x="11316" y="14257"/>
                    <a:pt x="11197" y="14352"/>
                  </a:cubicBezTo>
                  <a:cubicBezTo>
                    <a:pt x="11031" y="14542"/>
                    <a:pt x="10984" y="14779"/>
                    <a:pt x="11078" y="15016"/>
                  </a:cubicBezTo>
                  <a:cubicBezTo>
                    <a:pt x="11173" y="15277"/>
                    <a:pt x="11292" y="15514"/>
                    <a:pt x="11434" y="15751"/>
                  </a:cubicBezTo>
                  <a:cubicBezTo>
                    <a:pt x="11600" y="16060"/>
                    <a:pt x="11814" y="16344"/>
                    <a:pt x="12027" y="16653"/>
                  </a:cubicBezTo>
                  <a:cubicBezTo>
                    <a:pt x="12170" y="16842"/>
                    <a:pt x="12336" y="17056"/>
                    <a:pt x="12502" y="17246"/>
                  </a:cubicBezTo>
                  <a:cubicBezTo>
                    <a:pt x="13118" y="17934"/>
                    <a:pt x="13878" y="18479"/>
                    <a:pt x="14708" y="18906"/>
                  </a:cubicBezTo>
                  <a:cubicBezTo>
                    <a:pt x="15633" y="19404"/>
                    <a:pt x="16700" y="19665"/>
                    <a:pt x="17768" y="19594"/>
                  </a:cubicBezTo>
                  <a:close/>
                  <a:moveTo>
                    <a:pt x="25216" y="9181"/>
                  </a:moveTo>
                  <a:cubicBezTo>
                    <a:pt x="24671" y="9157"/>
                    <a:pt x="24623" y="9204"/>
                    <a:pt x="24433" y="9631"/>
                  </a:cubicBezTo>
                  <a:cubicBezTo>
                    <a:pt x="24386" y="9774"/>
                    <a:pt x="24291" y="9892"/>
                    <a:pt x="24220" y="10011"/>
                  </a:cubicBezTo>
                  <a:cubicBezTo>
                    <a:pt x="24054" y="10414"/>
                    <a:pt x="24291" y="10865"/>
                    <a:pt x="24718" y="10912"/>
                  </a:cubicBezTo>
                  <a:cubicBezTo>
                    <a:pt x="25097" y="10960"/>
                    <a:pt x="25501" y="10794"/>
                    <a:pt x="25762" y="10509"/>
                  </a:cubicBezTo>
                  <a:cubicBezTo>
                    <a:pt x="25999" y="10153"/>
                    <a:pt x="25975" y="9679"/>
                    <a:pt x="25738" y="9323"/>
                  </a:cubicBezTo>
                  <a:cubicBezTo>
                    <a:pt x="25643" y="9252"/>
                    <a:pt x="25548" y="9204"/>
                    <a:pt x="25453" y="9181"/>
                  </a:cubicBezTo>
                  <a:cubicBezTo>
                    <a:pt x="25382" y="9181"/>
                    <a:pt x="25287" y="9181"/>
                    <a:pt x="25216" y="9181"/>
                  </a:cubicBezTo>
                  <a:close/>
                  <a:moveTo>
                    <a:pt x="12170" y="11363"/>
                  </a:moveTo>
                  <a:cubicBezTo>
                    <a:pt x="12241" y="11363"/>
                    <a:pt x="12336" y="11363"/>
                    <a:pt x="12407" y="11363"/>
                  </a:cubicBezTo>
                  <a:cubicBezTo>
                    <a:pt x="12763" y="11316"/>
                    <a:pt x="13071" y="11055"/>
                    <a:pt x="13142" y="10699"/>
                  </a:cubicBezTo>
                  <a:cubicBezTo>
                    <a:pt x="13237" y="10390"/>
                    <a:pt x="13118" y="10035"/>
                    <a:pt x="12858" y="9869"/>
                  </a:cubicBezTo>
                  <a:cubicBezTo>
                    <a:pt x="12620" y="9702"/>
                    <a:pt x="12336" y="9655"/>
                    <a:pt x="12075" y="9726"/>
                  </a:cubicBezTo>
                  <a:cubicBezTo>
                    <a:pt x="11861" y="9726"/>
                    <a:pt x="11672" y="9869"/>
                    <a:pt x="11600" y="10058"/>
                  </a:cubicBezTo>
                  <a:cubicBezTo>
                    <a:pt x="11505" y="10248"/>
                    <a:pt x="11458" y="10414"/>
                    <a:pt x="11458" y="10604"/>
                  </a:cubicBezTo>
                  <a:cubicBezTo>
                    <a:pt x="11387" y="11031"/>
                    <a:pt x="11743" y="11387"/>
                    <a:pt x="12170" y="113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914;p50">
              <a:extLst>
                <a:ext uri="{FF2B5EF4-FFF2-40B4-BE49-F238E27FC236}">
                  <a16:creationId xmlns:a16="http://schemas.microsoft.com/office/drawing/2014/main" id="{0073B196-CB5A-BCCB-36F7-20C196BC35E7}"/>
                </a:ext>
              </a:extLst>
            </p:cNvPr>
            <p:cNvSpPr/>
            <p:nvPr/>
          </p:nvSpPr>
          <p:spPr>
            <a:xfrm>
              <a:off x="10180375" y="3196025"/>
              <a:ext cx="858725" cy="417500"/>
            </a:xfrm>
            <a:custGeom>
              <a:avLst/>
              <a:gdLst/>
              <a:ahLst/>
              <a:cxnLst/>
              <a:rect l="l" t="t" r="r" b="b"/>
              <a:pathLst>
                <a:path w="34349" h="16700" extrusionOk="0">
                  <a:moveTo>
                    <a:pt x="29272" y="9821"/>
                  </a:moveTo>
                  <a:cubicBezTo>
                    <a:pt x="29367" y="10082"/>
                    <a:pt x="29581" y="10176"/>
                    <a:pt x="29747" y="10343"/>
                  </a:cubicBezTo>
                  <a:cubicBezTo>
                    <a:pt x="29913" y="10485"/>
                    <a:pt x="30126" y="10675"/>
                    <a:pt x="30316" y="10864"/>
                  </a:cubicBezTo>
                  <a:cubicBezTo>
                    <a:pt x="30672" y="11220"/>
                    <a:pt x="30767" y="11789"/>
                    <a:pt x="30529" y="12264"/>
                  </a:cubicBezTo>
                  <a:cubicBezTo>
                    <a:pt x="29936" y="12454"/>
                    <a:pt x="29462" y="12216"/>
                    <a:pt x="29011" y="11932"/>
                  </a:cubicBezTo>
                  <a:cubicBezTo>
                    <a:pt x="28750" y="11718"/>
                    <a:pt x="28418" y="11600"/>
                    <a:pt x="28086" y="11552"/>
                  </a:cubicBezTo>
                  <a:cubicBezTo>
                    <a:pt x="27754" y="11481"/>
                    <a:pt x="27446" y="11386"/>
                    <a:pt x="27137" y="11268"/>
                  </a:cubicBezTo>
                  <a:cubicBezTo>
                    <a:pt x="26710" y="11149"/>
                    <a:pt x="26402" y="11268"/>
                    <a:pt x="26283" y="11671"/>
                  </a:cubicBezTo>
                  <a:cubicBezTo>
                    <a:pt x="26189" y="12027"/>
                    <a:pt x="26094" y="12406"/>
                    <a:pt x="26046" y="12786"/>
                  </a:cubicBezTo>
                  <a:cubicBezTo>
                    <a:pt x="26046" y="13070"/>
                    <a:pt x="25951" y="13355"/>
                    <a:pt x="25809" y="13616"/>
                  </a:cubicBezTo>
                  <a:cubicBezTo>
                    <a:pt x="25595" y="13663"/>
                    <a:pt x="25358" y="13616"/>
                    <a:pt x="25216" y="13450"/>
                  </a:cubicBezTo>
                  <a:cubicBezTo>
                    <a:pt x="24647" y="13023"/>
                    <a:pt x="24077" y="12596"/>
                    <a:pt x="23484" y="12169"/>
                  </a:cubicBezTo>
                  <a:cubicBezTo>
                    <a:pt x="23295" y="12027"/>
                    <a:pt x="23105" y="11932"/>
                    <a:pt x="22891" y="11837"/>
                  </a:cubicBezTo>
                  <a:cubicBezTo>
                    <a:pt x="22464" y="11600"/>
                    <a:pt x="21942" y="11861"/>
                    <a:pt x="21871" y="12335"/>
                  </a:cubicBezTo>
                  <a:cubicBezTo>
                    <a:pt x="21824" y="12525"/>
                    <a:pt x="21800" y="12738"/>
                    <a:pt x="21800" y="12952"/>
                  </a:cubicBezTo>
                  <a:cubicBezTo>
                    <a:pt x="21776" y="13402"/>
                    <a:pt x="21800" y="13829"/>
                    <a:pt x="21776" y="14280"/>
                  </a:cubicBezTo>
                  <a:cubicBezTo>
                    <a:pt x="21729" y="14873"/>
                    <a:pt x="21516" y="15039"/>
                    <a:pt x="20946" y="14849"/>
                  </a:cubicBezTo>
                  <a:cubicBezTo>
                    <a:pt x="20448" y="14707"/>
                    <a:pt x="20021" y="14422"/>
                    <a:pt x="19665" y="14043"/>
                  </a:cubicBezTo>
                  <a:cubicBezTo>
                    <a:pt x="19238" y="13616"/>
                    <a:pt x="18788" y="13165"/>
                    <a:pt x="18361" y="12762"/>
                  </a:cubicBezTo>
                  <a:cubicBezTo>
                    <a:pt x="18100" y="12477"/>
                    <a:pt x="17744" y="12359"/>
                    <a:pt x="17364" y="12430"/>
                  </a:cubicBezTo>
                  <a:cubicBezTo>
                    <a:pt x="17151" y="12454"/>
                    <a:pt x="16937" y="12596"/>
                    <a:pt x="16819" y="12786"/>
                  </a:cubicBezTo>
                  <a:cubicBezTo>
                    <a:pt x="16463" y="13308"/>
                    <a:pt x="16155" y="13877"/>
                    <a:pt x="15894" y="14446"/>
                  </a:cubicBezTo>
                  <a:cubicBezTo>
                    <a:pt x="15562" y="15158"/>
                    <a:pt x="15016" y="15727"/>
                    <a:pt x="14328" y="16059"/>
                  </a:cubicBezTo>
                  <a:cubicBezTo>
                    <a:pt x="14186" y="16154"/>
                    <a:pt x="13996" y="16154"/>
                    <a:pt x="13854" y="16083"/>
                  </a:cubicBezTo>
                  <a:cubicBezTo>
                    <a:pt x="13403" y="15964"/>
                    <a:pt x="13071" y="15609"/>
                    <a:pt x="12952" y="15182"/>
                  </a:cubicBezTo>
                  <a:cubicBezTo>
                    <a:pt x="12857" y="14778"/>
                    <a:pt x="12810" y="14399"/>
                    <a:pt x="12786" y="13996"/>
                  </a:cubicBezTo>
                  <a:cubicBezTo>
                    <a:pt x="12763" y="13735"/>
                    <a:pt x="12763" y="13497"/>
                    <a:pt x="12786" y="13236"/>
                  </a:cubicBezTo>
                  <a:cubicBezTo>
                    <a:pt x="12763" y="12857"/>
                    <a:pt x="12525" y="12525"/>
                    <a:pt x="12193" y="12406"/>
                  </a:cubicBezTo>
                  <a:cubicBezTo>
                    <a:pt x="11932" y="12311"/>
                    <a:pt x="11648" y="12406"/>
                    <a:pt x="11505" y="12620"/>
                  </a:cubicBezTo>
                  <a:cubicBezTo>
                    <a:pt x="11458" y="12715"/>
                    <a:pt x="11434" y="12809"/>
                    <a:pt x="11387" y="12928"/>
                  </a:cubicBezTo>
                  <a:cubicBezTo>
                    <a:pt x="11339" y="13047"/>
                    <a:pt x="11268" y="13189"/>
                    <a:pt x="11197" y="13308"/>
                  </a:cubicBezTo>
                  <a:cubicBezTo>
                    <a:pt x="10817" y="13853"/>
                    <a:pt x="10414" y="14375"/>
                    <a:pt x="9987" y="14849"/>
                  </a:cubicBezTo>
                  <a:cubicBezTo>
                    <a:pt x="9489" y="15395"/>
                    <a:pt x="8943" y="15869"/>
                    <a:pt x="8327" y="16249"/>
                  </a:cubicBezTo>
                  <a:cubicBezTo>
                    <a:pt x="7852" y="16534"/>
                    <a:pt x="7330" y="16700"/>
                    <a:pt x="6761" y="16700"/>
                  </a:cubicBezTo>
                  <a:cubicBezTo>
                    <a:pt x="6524" y="16700"/>
                    <a:pt x="6263" y="16700"/>
                    <a:pt x="5978" y="16676"/>
                  </a:cubicBezTo>
                  <a:cubicBezTo>
                    <a:pt x="6002" y="16557"/>
                    <a:pt x="6026" y="16462"/>
                    <a:pt x="6050" y="16344"/>
                  </a:cubicBezTo>
                  <a:cubicBezTo>
                    <a:pt x="6477" y="15276"/>
                    <a:pt x="7022" y="14280"/>
                    <a:pt x="7686" y="13331"/>
                  </a:cubicBezTo>
                  <a:cubicBezTo>
                    <a:pt x="8137" y="12691"/>
                    <a:pt x="8659" y="12098"/>
                    <a:pt x="9157" y="11505"/>
                  </a:cubicBezTo>
                  <a:cubicBezTo>
                    <a:pt x="9204" y="11457"/>
                    <a:pt x="9252" y="11410"/>
                    <a:pt x="9299" y="11363"/>
                  </a:cubicBezTo>
                  <a:cubicBezTo>
                    <a:pt x="9560" y="11007"/>
                    <a:pt x="9370" y="10509"/>
                    <a:pt x="8920" y="10437"/>
                  </a:cubicBezTo>
                  <a:cubicBezTo>
                    <a:pt x="8730" y="10414"/>
                    <a:pt x="8516" y="10437"/>
                    <a:pt x="8327" y="10532"/>
                  </a:cubicBezTo>
                  <a:cubicBezTo>
                    <a:pt x="7402" y="10936"/>
                    <a:pt x="6477" y="11291"/>
                    <a:pt x="5575" y="11718"/>
                  </a:cubicBezTo>
                  <a:cubicBezTo>
                    <a:pt x="4887" y="12027"/>
                    <a:pt x="4176" y="12288"/>
                    <a:pt x="3440" y="12477"/>
                  </a:cubicBezTo>
                  <a:cubicBezTo>
                    <a:pt x="2610" y="12691"/>
                    <a:pt x="1780" y="12881"/>
                    <a:pt x="973" y="13070"/>
                  </a:cubicBezTo>
                  <a:cubicBezTo>
                    <a:pt x="665" y="13118"/>
                    <a:pt x="380" y="13142"/>
                    <a:pt x="96" y="13142"/>
                  </a:cubicBezTo>
                  <a:cubicBezTo>
                    <a:pt x="1" y="12976"/>
                    <a:pt x="96" y="12928"/>
                    <a:pt x="167" y="12833"/>
                  </a:cubicBezTo>
                  <a:cubicBezTo>
                    <a:pt x="689" y="12383"/>
                    <a:pt x="1210" y="11908"/>
                    <a:pt x="1756" y="11481"/>
                  </a:cubicBezTo>
                  <a:cubicBezTo>
                    <a:pt x="3132" y="10390"/>
                    <a:pt x="4531" y="9323"/>
                    <a:pt x="5931" y="8255"/>
                  </a:cubicBezTo>
                  <a:cubicBezTo>
                    <a:pt x="6524" y="7804"/>
                    <a:pt x="7164" y="7449"/>
                    <a:pt x="7852" y="7164"/>
                  </a:cubicBezTo>
                  <a:cubicBezTo>
                    <a:pt x="7995" y="7116"/>
                    <a:pt x="8113" y="7045"/>
                    <a:pt x="8256" y="6950"/>
                  </a:cubicBezTo>
                  <a:cubicBezTo>
                    <a:pt x="8350" y="6856"/>
                    <a:pt x="8422" y="6737"/>
                    <a:pt x="8469" y="6595"/>
                  </a:cubicBezTo>
                  <a:cubicBezTo>
                    <a:pt x="8493" y="6547"/>
                    <a:pt x="8445" y="6452"/>
                    <a:pt x="8469" y="6405"/>
                  </a:cubicBezTo>
                  <a:cubicBezTo>
                    <a:pt x="8516" y="6286"/>
                    <a:pt x="8635" y="6168"/>
                    <a:pt x="8611" y="6096"/>
                  </a:cubicBezTo>
                  <a:cubicBezTo>
                    <a:pt x="8564" y="5954"/>
                    <a:pt x="8469" y="5836"/>
                    <a:pt x="8350" y="5764"/>
                  </a:cubicBezTo>
                  <a:cubicBezTo>
                    <a:pt x="8042" y="5503"/>
                    <a:pt x="7710" y="5266"/>
                    <a:pt x="7402" y="5029"/>
                  </a:cubicBezTo>
                  <a:cubicBezTo>
                    <a:pt x="7330" y="4982"/>
                    <a:pt x="7283" y="4910"/>
                    <a:pt x="7236" y="4839"/>
                  </a:cubicBezTo>
                  <a:cubicBezTo>
                    <a:pt x="6951" y="4389"/>
                    <a:pt x="6690" y="3938"/>
                    <a:pt x="6429" y="3463"/>
                  </a:cubicBezTo>
                  <a:cubicBezTo>
                    <a:pt x="6382" y="3345"/>
                    <a:pt x="6358" y="3250"/>
                    <a:pt x="6358" y="3131"/>
                  </a:cubicBezTo>
                  <a:cubicBezTo>
                    <a:pt x="6477" y="3108"/>
                    <a:pt x="6619" y="3084"/>
                    <a:pt x="6737" y="3084"/>
                  </a:cubicBezTo>
                  <a:cubicBezTo>
                    <a:pt x="7330" y="3084"/>
                    <a:pt x="7923" y="3036"/>
                    <a:pt x="8516" y="3084"/>
                  </a:cubicBezTo>
                  <a:cubicBezTo>
                    <a:pt x="8967" y="3131"/>
                    <a:pt x="9394" y="3203"/>
                    <a:pt x="9821" y="3321"/>
                  </a:cubicBezTo>
                  <a:cubicBezTo>
                    <a:pt x="9963" y="3369"/>
                    <a:pt x="10082" y="3463"/>
                    <a:pt x="10201" y="3558"/>
                  </a:cubicBezTo>
                  <a:cubicBezTo>
                    <a:pt x="10533" y="3867"/>
                    <a:pt x="10960" y="4104"/>
                    <a:pt x="11410" y="4246"/>
                  </a:cubicBezTo>
                  <a:cubicBezTo>
                    <a:pt x="11576" y="4294"/>
                    <a:pt x="11766" y="4341"/>
                    <a:pt x="11956" y="4365"/>
                  </a:cubicBezTo>
                  <a:cubicBezTo>
                    <a:pt x="12312" y="4412"/>
                    <a:pt x="12691" y="4199"/>
                    <a:pt x="12810" y="3843"/>
                  </a:cubicBezTo>
                  <a:cubicBezTo>
                    <a:pt x="13142" y="3155"/>
                    <a:pt x="13522" y="2443"/>
                    <a:pt x="13877" y="1756"/>
                  </a:cubicBezTo>
                  <a:cubicBezTo>
                    <a:pt x="13901" y="1732"/>
                    <a:pt x="13901" y="1661"/>
                    <a:pt x="13925" y="1637"/>
                  </a:cubicBezTo>
                  <a:cubicBezTo>
                    <a:pt x="14352" y="1234"/>
                    <a:pt x="14755" y="807"/>
                    <a:pt x="15182" y="403"/>
                  </a:cubicBezTo>
                  <a:cubicBezTo>
                    <a:pt x="15324" y="261"/>
                    <a:pt x="15562" y="261"/>
                    <a:pt x="15728" y="380"/>
                  </a:cubicBezTo>
                  <a:cubicBezTo>
                    <a:pt x="15917" y="475"/>
                    <a:pt x="16083" y="593"/>
                    <a:pt x="16226" y="759"/>
                  </a:cubicBezTo>
                  <a:cubicBezTo>
                    <a:pt x="16582" y="1210"/>
                    <a:pt x="16890" y="1684"/>
                    <a:pt x="17246" y="2135"/>
                  </a:cubicBezTo>
                  <a:cubicBezTo>
                    <a:pt x="17364" y="2325"/>
                    <a:pt x="17507" y="2515"/>
                    <a:pt x="17649" y="2681"/>
                  </a:cubicBezTo>
                  <a:cubicBezTo>
                    <a:pt x="18218" y="3226"/>
                    <a:pt x="19096" y="3250"/>
                    <a:pt x="19665" y="2728"/>
                  </a:cubicBezTo>
                  <a:cubicBezTo>
                    <a:pt x="19902" y="2491"/>
                    <a:pt x="20140" y="2230"/>
                    <a:pt x="20401" y="2016"/>
                  </a:cubicBezTo>
                  <a:cubicBezTo>
                    <a:pt x="20804" y="1613"/>
                    <a:pt x="21255" y="1257"/>
                    <a:pt x="21658" y="854"/>
                  </a:cubicBezTo>
                  <a:cubicBezTo>
                    <a:pt x="22132" y="427"/>
                    <a:pt x="22749" y="309"/>
                    <a:pt x="23318" y="71"/>
                  </a:cubicBezTo>
                  <a:cubicBezTo>
                    <a:pt x="23437" y="48"/>
                    <a:pt x="23555" y="24"/>
                    <a:pt x="23698" y="48"/>
                  </a:cubicBezTo>
                  <a:cubicBezTo>
                    <a:pt x="23911" y="0"/>
                    <a:pt x="24125" y="143"/>
                    <a:pt x="24196" y="332"/>
                  </a:cubicBezTo>
                  <a:cubicBezTo>
                    <a:pt x="24386" y="688"/>
                    <a:pt x="24504" y="1068"/>
                    <a:pt x="24599" y="1471"/>
                  </a:cubicBezTo>
                  <a:cubicBezTo>
                    <a:pt x="24670" y="1969"/>
                    <a:pt x="24813" y="2443"/>
                    <a:pt x="24884" y="2942"/>
                  </a:cubicBezTo>
                  <a:cubicBezTo>
                    <a:pt x="24884" y="3487"/>
                    <a:pt x="25335" y="3890"/>
                    <a:pt x="25856" y="3843"/>
                  </a:cubicBezTo>
                  <a:cubicBezTo>
                    <a:pt x="26283" y="3843"/>
                    <a:pt x="26710" y="3796"/>
                    <a:pt x="27114" y="3724"/>
                  </a:cubicBezTo>
                  <a:cubicBezTo>
                    <a:pt x="27754" y="3558"/>
                    <a:pt x="28418" y="3463"/>
                    <a:pt x="29059" y="3345"/>
                  </a:cubicBezTo>
                  <a:cubicBezTo>
                    <a:pt x="29367" y="3297"/>
                    <a:pt x="29438" y="3416"/>
                    <a:pt x="29438" y="3701"/>
                  </a:cubicBezTo>
                  <a:cubicBezTo>
                    <a:pt x="29415" y="4175"/>
                    <a:pt x="29296" y="4626"/>
                    <a:pt x="29082" y="5053"/>
                  </a:cubicBezTo>
                  <a:cubicBezTo>
                    <a:pt x="28988" y="5219"/>
                    <a:pt x="28940" y="5409"/>
                    <a:pt x="28988" y="5598"/>
                  </a:cubicBezTo>
                  <a:cubicBezTo>
                    <a:pt x="29035" y="5883"/>
                    <a:pt x="29248" y="6096"/>
                    <a:pt x="29533" y="6144"/>
                  </a:cubicBezTo>
                  <a:cubicBezTo>
                    <a:pt x="29699" y="6168"/>
                    <a:pt x="29865" y="6215"/>
                    <a:pt x="30031" y="6239"/>
                  </a:cubicBezTo>
                  <a:cubicBezTo>
                    <a:pt x="30245" y="6286"/>
                    <a:pt x="30482" y="6357"/>
                    <a:pt x="30695" y="6381"/>
                  </a:cubicBezTo>
                  <a:cubicBezTo>
                    <a:pt x="30909" y="6405"/>
                    <a:pt x="31122" y="6405"/>
                    <a:pt x="31336" y="6381"/>
                  </a:cubicBezTo>
                  <a:cubicBezTo>
                    <a:pt x="32048" y="6381"/>
                    <a:pt x="32735" y="6476"/>
                    <a:pt x="33423" y="6666"/>
                  </a:cubicBezTo>
                  <a:cubicBezTo>
                    <a:pt x="33732" y="6689"/>
                    <a:pt x="34016" y="6879"/>
                    <a:pt x="34159" y="7164"/>
                  </a:cubicBezTo>
                  <a:cubicBezTo>
                    <a:pt x="34348" y="7543"/>
                    <a:pt x="34301" y="7994"/>
                    <a:pt x="34040" y="8326"/>
                  </a:cubicBezTo>
                  <a:cubicBezTo>
                    <a:pt x="33495" y="8990"/>
                    <a:pt x="32854" y="9607"/>
                    <a:pt x="31953" y="9773"/>
                  </a:cubicBezTo>
                  <a:cubicBezTo>
                    <a:pt x="31383" y="9844"/>
                    <a:pt x="30814" y="9939"/>
                    <a:pt x="30268" y="9655"/>
                  </a:cubicBezTo>
                  <a:cubicBezTo>
                    <a:pt x="29936" y="9489"/>
                    <a:pt x="29533" y="9560"/>
                    <a:pt x="29272" y="98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915;p50">
              <a:extLst>
                <a:ext uri="{FF2B5EF4-FFF2-40B4-BE49-F238E27FC236}">
                  <a16:creationId xmlns:a16="http://schemas.microsoft.com/office/drawing/2014/main" id="{AFF7074E-D5E7-B751-1C84-8A4F7CC74820}"/>
                </a:ext>
              </a:extLst>
            </p:cNvPr>
            <p:cNvSpPr/>
            <p:nvPr/>
          </p:nvSpPr>
          <p:spPr>
            <a:xfrm>
              <a:off x="10397425" y="4108675"/>
              <a:ext cx="514175" cy="388450"/>
            </a:xfrm>
            <a:custGeom>
              <a:avLst/>
              <a:gdLst/>
              <a:ahLst/>
              <a:cxnLst/>
              <a:rect l="l" t="t" r="r" b="b"/>
              <a:pathLst>
                <a:path w="20567" h="15538" extrusionOk="0">
                  <a:moveTo>
                    <a:pt x="1" y="15514"/>
                  </a:moveTo>
                  <a:cubicBezTo>
                    <a:pt x="48" y="15040"/>
                    <a:pt x="119" y="14565"/>
                    <a:pt x="261" y="14115"/>
                  </a:cubicBezTo>
                  <a:cubicBezTo>
                    <a:pt x="570" y="12928"/>
                    <a:pt x="1044" y="11790"/>
                    <a:pt x="1471" y="10628"/>
                  </a:cubicBezTo>
                  <a:cubicBezTo>
                    <a:pt x="1732" y="9916"/>
                    <a:pt x="1969" y="9157"/>
                    <a:pt x="2135" y="8398"/>
                  </a:cubicBezTo>
                  <a:cubicBezTo>
                    <a:pt x="2254" y="7828"/>
                    <a:pt x="2420" y="7283"/>
                    <a:pt x="2586" y="6737"/>
                  </a:cubicBezTo>
                  <a:cubicBezTo>
                    <a:pt x="2942" y="5433"/>
                    <a:pt x="3227" y="4104"/>
                    <a:pt x="3464" y="2776"/>
                  </a:cubicBezTo>
                  <a:cubicBezTo>
                    <a:pt x="3511" y="2444"/>
                    <a:pt x="3535" y="2112"/>
                    <a:pt x="3559" y="1732"/>
                  </a:cubicBezTo>
                  <a:cubicBezTo>
                    <a:pt x="3677" y="1709"/>
                    <a:pt x="3772" y="1709"/>
                    <a:pt x="3891" y="1709"/>
                  </a:cubicBezTo>
                  <a:cubicBezTo>
                    <a:pt x="5006" y="1922"/>
                    <a:pt x="6121" y="1993"/>
                    <a:pt x="7235" y="1946"/>
                  </a:cubicBezTo>
                  <a:cubicBezTo>
                    <a:pt x="7330" y="1946"/>
                    <a:pt x="7401" y="1946"/>
                    <a:pt x="7544" y="1969"/>
                  </a:cubicBezTo>
                  <a:cubicBezTo>
                    <a:pt x="7591" y="2088"/>
                    <a:pt x="7662" y="2207"/>
                    <a:pt x="7734" y="2349"/>
                  </a:cubicBezTo>
                  <a:cubicBezTo>
                    <a:pt x="7971" y="2847"/>
                    <a:pt x="8327" y="3274"/>
                    <a:pt x="8777" y="3582"/>
                  </a:cubicBezTo>
                  <a:cubicBezTo>
                    <a:pt x="8991" y="3749"/>
                    <a:pt x="9252" y="3867"/>
                    <a:pt x="9513" y="3915"/>
                  </a:cubicBezTo>
                  <a:cubicBezTo>
                    <a:pt x="10082" y="4033"/>
                    <a:pt x="10580" y="3938"/>
                    <a:pt x="10912" y="3416"/>
                  </a:cubicBezTo>
                  <a:cubicBezTo>
                    <a:pt x="11031" y="3250"/>
                    <a:pt x="11173" y="3084"/>
                    <a:pt x="11339" y="2942"/>
                  </a:cubicBezTo>
                  <a:cubicBezTo>
                    <a:pt x="11814" y="2539"/>
                    <a:pt x="12193" y="2041"/>
                    <a:pt x="12430" y="1495"/>
                  </a:cubicBezTo>
                  <a:cubicBezTo>
                    <a:pt x="12525" y="1258"/>
                    <a:pt x="12715" y="1092"/>
                    <a:pt x="12952" y="1044"/>
                  </a:cubicBezTo>
                  <a:cubicBezTo>
                    <a:pt x="13332" y="973"/>
                    <a:pt x="13711" y="855"/>
                    <a:pt x="14114" y="736"/>
                  </a:cubicBezTo>
                  <a:cubicBezTo>
                    <a:pt x="14660" y="570"/>
                    <a:pt x="15182" y="356"/>
                    <a:pt x="15727" y="167"/>
                  </a:cubicBezTo>
                  <a:cubicBezTo>
                    <a:pt x="15870" y="119"/>
                    <a:pt x="16036" y="48"/>
                    <a:pt x="16202" y="1"/>
                  </a:cubicBezTo>
                  <a:cubicBezTo>
                    <a:pt x="16226" y="1"/>
                    <a:pt x="16273" y="24"/>
                    <a:pt x="16344" y="48"/>
                  </a:cubicBezTo>
                  <a:cubicBezTo>
                    <a:pt x="16534" y="736"/>
                    <a:pt x="16913" y="1376"/>
                    <a:pt x="16961" y="2135"/>
                  </a:cubicBezTo>
                  <a:cubicBezTo>
                    <a:pt x="16985" y="2302"/>
                    <a:pt x="17032" y="2468"/>
                    <a:pt x="17103" y="2610"/>
                  </a:cubicBezTo>
                  <a:cubicBezTo>
                    <a:pt x="17388" y="3488"/>
                    <a:pt x="17696" y="4342"/>
                    <a:pt x="17957" y="5219"/>
                  </a:cubicBezTo>
                  <a:cubicBezTo>
                    <a:pt x="18242" y="6026"/>
                    <a:pt x="18550" y="6832"/>
                    <a:pt x="18930" y="7615"/>
                  </a:cubicBezTo>
                  <a:cubicBezTo>
                    <a:pt x="19333" y="8422"/>
                    <a:pt x="19618" y="9275"/>
                    <a:pt x="19831" y="10129"/>
                  </a:cubicBezTo>
                  <a:cubicBezTo>
                    <a:pt x="19879" y="10390"/>
                    <a:pt x="19902" y="10675"/>
                    <a:pt x="19926" y="10936"/>
                  </a:cubicBezTo>
                  <a:cubicBezTo>
                    <a:pt x="19950" y="11197"/>
                    <a:pt x="19926" y="11458"/>
                    <a:pt x="20140" y="11648"/>
                  </a:cubicBezTo>
                  <a:cubicBezTo>
                    <a:pt x="20258" y="11790"/>
                    <a:pt x="20306" y="11956"/>
                    <a:pt x="20282" y="12122"/>
                  </a:cubicBezTo>
                  <a:cubicBezTo>
                    <a:pt x="20282" y="12383"/>
                    <a:pt x="20329" y="12620"/>
                    <a:pt x="20424" y="12857"/>
                  </a:cubicBezTo>
                  <a:cubicBezTo>
                    <a:pt x="20566" y="13118"/>
                    <a:pt x="20543" y="13427"/>
                    <a:pt x="20377" y="13664"/>
                  </a:cubicBezTo>
                  <a:lnTo>
                    <a:pt x="19072" y="14162"/>
                  </a:lnTo>
                  <a:cubicBezTo>
                    <a:pt x="19025" y="14186"/>
                    <a:pt x="18953" y="14209"/>
                    <a:pt x="18906" y="14209"/>
                  </a:cubicBezTo>
                  <a:cubicBezTo>
                    <a:pt x="18052" y="14162"/>
                    <a:pt x="17246" y="14447"/>
                    <a:pt x="16415" y="14589"/>
                  </a:cubicBezTo>
                  <a:cubicBezTo>
                    <a:pt x="15965" y="14684"/>
                    <a:pt x="15490" y="14731"/>
                    <a:pt x="15040" y="14779"/>
                  </a:cubicBezTo>
                  <a:cubicBezTo>
                    <a:pt x="14328" y="14874"/>
                    <a:pt x="13640" y="14968"/>
                    <a:pt x="12952" y="15087"/>
                  </a:cubicBezTo>
                  <a:cubicBezTo>
                    <a:pt x="12359" y="15206"/>
                    <a:pt x="11742" y="15277"/>
                    <a:pt x="11126" y="15301"/>
                  </a:cubicBezTo>
                  <a:cubicBezTo>
                    <a:pt x="10770" y="15301"/>
                    <a:pt x="10414" y="15348"/>
                    <a:pt x="10058" y="15395"/>
                  </a:cubicBezTo>
                  <a:cubicBezTo>
                    <a:pt x="9133" y="15490"/>
                    <a:pt x="8184" y="15538"/>
                    <a:pt x="7259" y="15538"/>
                  </a:cubicBezTo>
                  <a:lnTo>
                    <a:pt x="641" y="15538"/>
                  </a:lnTo>
                  <a:cubicBezTo>
                    <a:pt x="451" y="15538"/>
                    <a:pt x="238" y="15514"/>
                    <a:pt x="1" y="155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916;p50">
              <a:extLst>
                <a:ext uri="{FF2B5EF4-FFF2-40B4-BE49-F238E27FC236}">
                  <a16:creationId xmlns:a16="http://schemas.microsoft.com/office/drawing/2014/main" id="{232F196E-83E0-33F8-621E-9DBDE46F0DDF}"/>
                </a:ext>
              </a:extLst>
            </p:cNvPr>
            <p:cNvSpPr/>
            <p:nvPr/>
          </p:nvSpPr>
          <p:spPr>
            <a:xfrm>
              <a:off x="10384375" y="4490575"/>
              <a:ext cx="525450" cy="198700"/>
            </a:xfrm>
            <a:custGeom>
              <a:avLst/>
              <a:gdLst/>
              <a:ahLst/>
              <a:cxnLst/>
              <a:rect l="l" t="t" r="r" b="b"/>
              <a:pathLst>
                <a:path w="21018" h="7948" extrusionOk="0">
                  <a:moveTo>
                    <a:pt x="19926" y="1"/>
                  </a:moveTo>
                  <a:cubicBezTo>
                    <a:pt x="19997" y="333"/>
                    <a:pt x="20092" y="618"/>
                    <a:pt x="20140" y="926"/>
                  </a:cubicBezTo>
                  <a:cubicBezTo>
                    <a:pt x="20282" y="1661"/>
                    <a:pt x="20495" y="2373"/>
                    <a:pt x="20756" y="3061"/>
                  </a:cubicBezTo>
                  <a:cubicBezTo>
                    <a:pt x="20899" y="3345"/>
                    <a:pt x="20946" y="3678"/>
                    <a:pt x="20946" y="3986"/>
                  </a:cubicBezTo>
                  <a:cubicBezTo>
                    <a:pt x="20946" y="4626"/>
                    <a:pt x="20946" y="5267"/>
                    <a:pt x="20970" y="5884"/>
                  </a:cubicBezTo>
                  <a:cubicBezTo>
                    <a:pt x="21017" y="6216"/>
                    <a:pt x="20828" y="6548"/>
                    <a:pt x="20519" y="6643"/>
                  </a:cubicBezTo>
                  <a:cubicBezTo>
                    <a:pt x="20116" y="6832"/>
                    <a:pt x="19689" y="6975"/>
                    <a:pt x="19262" y="7117"/>
                  </a:cubicBezTo>
                  <a:cubicBezTo>
                    <a:pt x="18598" y="7307"/>
                    <a:pt x="17886" y="7402"/>
                    <a:pt x="17198" y="7402"/>
                  </a:cubicBezTo>
                  <a:cubicBezTo>
                    <a:pt x="16321" y="7354"/>
                    <a:pt x="15467" y="7402"/>
                    <a:pt x="14589" y="7402"/>
                  </a:cubicBezTo>
                  <a:cubicBezTo>
                    <a:pt x="14399" y="7402"/>
                    <a:pt x="14209" y="7402"/>
                    <a:pt x="14043" y="7378"/>
                  </a:cubicBezTo>
                  <a:cubicBezTo>
                    <a:pt x="13782" y="6975"/>
                    <a:pt x="13664" y="6500"/>
                    <a:pt x="13711" y="6002"/>
                  </a:cubicBezTo>
                  <a:lnTo>
                    <a:pt x="13711" y="4626"/>
                  </a:lnTo>
                  <a:cubicBezTo>
                    <a:pt x="13711" y="4152"/>
                    <a:pt x="13569" y="4033"/>
                    <a:pt x="13118" y="3891"/>
                  </a:cubicBezTo>
                  <a:cubicBezTo>
                    <a:pt x="12976" y="3867"/>
                    <a:pt x="12786" y="3844"/>
                    <a:pt x="12620" y="3844"/>
                  </a:cubicBezTo>
                  <a:lnTo>
                    <a:pt x="7923" y="3844"/>
                  </a:lnTo>
                  <a:cubicBezTo>
                    <a:pt x="7449" y="3820"/>
                    <a:pt x="6998" y="4105"/>
                    <a:pt x="6856" y="4555"/>
                  </a:cubicBezTo>
                  <a:cubicBezTo>
                    <a:pt x="6809" y="4650"/>
                    <a:pt x="6785" y="4769"/>
                    <a:pt x="6761" y="4864"/>
                  </a:cubicBezTo>
                  <a:cubicBezTo>
                    <a:pt x="6453" y="5741"/>
                    <a:pt x="6263" y="6666"/>
                    <a:pt x="6239" y="7592"/>
                  </a:cubicBezTo>
                  <a:cubicBezTo>
                    <a:pt x="6239" y="7663"/>
                    <a:pt x="6216" y="7758"/>
                    <a:pt x="6216" y="7829"/>
                  </a:cubicBezTo>
                  <a:cubicBezTo>
                    <a:pt x="5812" y="7924"/>
                    <a:pt x="5409" y="7947"/>
                    <a:pt x="5029" y="7852"/>
                  </a:cubicBezTo>
                  <a:cubicBezTo>
                    <a:pt x="4935" y="7829"/>
                    <a:pt x="4863" y="7805"/>
                    <a:pt x="4769" y="7805"/>
                  </a:cubicBezTo>
                  <a:cubicBezTo>
                    <a:pt x="3535" y="7734"/>
                    <a:pt x="2396" y="7212"/>
                    <a:pt x="1187" y="6998"/>
                  </a:cubicBezTo>
                  <a:cubicBezTo>
                    <a:pt x="855" y="6927"/>
                    <a:pt x="523" y="6832"/>
                    <a:pt x="214" y="6738"/>
                  </a:cubicBezTo>
                  <a:cubicBezTo>
                    <a:pt x="143" y="6690"/>
                    <a:pt x="48" y="6643"/>
                    <a:pt x="1" y="6595"/>
                  </a:cubicBezTo>
                  <a:cubicBezTo>
                    <a:pt x="24" y="6477"/>
                    <a:pt x="48" y="6382"/>
                    <a:pt x="96" y="6287"/>
                  </a:cubicBezTo>
                  <a:cubicBezTo>
                    <a:pt x="333" y="5812"/>
                    <a:pt x="594" y="5314"/>
                    <a:pt x="878" y="4840"/>
                  </a:cubicBezTo>
                  <a:cubicBezTo>
                    <a:pt x="1068" y="4484"/>
                    <a:pt x="1234" y="4128"/>
                    <a:pt x="1376" y="3749"/>
                  </a:cubicBezTo>
                  <a:cubicBezTo>
                    <a:pt x="1590" y="3156"/>
                    <a:pt x="1851" y="2563"/>
                    <a:pt x="2136" y="1993"/>
                  </a:cubicBezTo>
                  <a:cubicBezTo>
                    <a:pt x="2254" y="1804"/>
                    <a:pt x="2420" y="1614"/>
                    <a:pt x="2586" y="1424"/>
                  </a:cubicBezTo>
                  <a:lnTo>
                    <a:pt x="3203" y="1424"/>
                  </a:lnTo>
                  <a:cubicBezTo>
                    <a:pt x="5219" y="1424"/>
                    <a:pt x="7212" y="1424"/>
                    <a:pt x="9228" y="1400"/>
                  </a:cubicBezTo>
                  <a:cubicBezTo>
                    <a:pt x="9892" y="1400"/>
                    <a:pt x="10533" y="1305"/>
                    <a:pt x="11197" y="1258"/>
                  </a:cubicBezTo>
                  <a:cubicBezTo>
                    <a:pt x="11292" y="1258"/>
                    <a:pt x="11363" y="1234"/>
                    <a:pt x="11458" y="1234"/>
                  </a:cubicBezTo>
                  <a:cubicBezTo>
                    <a:pt x="12739" y="1234"/>
                    <a:pt x="13972" y="902"/>
                    <a:pt x="15229" y="760"/>
                  </a:cubicBezTo>
                  <a:cubicBezTo>
                    <a:pt x="15324" y="736"/>
                    <a:pt x="15443" y="736"/>
                    <a:pt x="15538" y="712"/>
                  </a:cubicBezTo>
                  <a:cubicBezTo>
                    <a:pt x="16273" y="689"/>
                    <a:pt x="17009" y="570"/>
                    <a:pt x="17720" y="380"/>
                  </a:cubicBezTo>
                  <a:cubicBezTo>
                    <a:pt x="18384" y="262"/>
                    <a:pt x="19025" y="143"/>
                    <a:pt x="19665" y="25"/>
                  </a:cubicBezTo>
                  <a:cubicBezTo>
                    <a:pt x="19760" y="1"/>
                    <a:pt x="19831" y="1"/>
                    <a:pt x="199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917;p50">
              <a:extLst>
                <a:ext uri="{FF2B5EF4-FFF2-40B4-BE49-F238E27FC236}">
                  <a16:creationId xmlns:a16="http://schemas.microsoft.com/office/drawing/2014/main" id="{793A5076-C41A-A445-4560-C673E62EF197}"/>
                </a:ext>
              </a:extLst>
            </p:cNvPr>
            <p:cNvSpPr/>
            <p:nvPr/>
          </p:nvSpPr>
          <p:spPr>
            <a:xfrm>
              <a:off x="11071100" y="3619425"/>
              <a:ext cx="77125" cy="145325"/>
            </a:xfrm>
            <a:custGeom>
              <a:avLst/>
              <a:gdLst/>
              <a:ahLst/>
              <a:cxnLst/>
              <a:rect l="l" t="t" r="r" b="b"/>
              <a:pathLst>
                <a:path w="3085" h="5813" extrusionOk="0">
                  <a:moveTo>
                    <a:pt x="0" y="760"/>
                  </a:moveTo>
                  <a:cubicBezTo>
                    <a:pt x="546" y="1"/>
                    <a:pt x="1281" y="1"/>
                    <a:pt x="2017" y="167"/>
                  </a:cubicBezTo>
                  <a:cubicBezTo>
                    <a:pt x="2349" y="262"/>
                    <a:pt x="2586" y="475"/>
                    <a:pt x="2705" y="784"/>
                  </a:cubicBezTo>
                  <a:cubicBezTo>
                    <a:pt x="3013" y="1614"/>
                    <a:pt x="3084" y="2492"/>
                    <a:pt x="2894" y="3346"/>
                  </a:cubicBezTo>
                  <a:cubicBezTo>
                    <a:pt x="2681" y="3820"/>
                    <a:pt x="2396" y="4271"/>
                    <a:pt x="2040" y="4674"/>
                  </a:cubicBezTo>
                  <a:cubicBezTo>
                    <a:pt x="1613" y="5148"/>
                    <a:pt x="1115" y="5528"/>
                    <a:pt x="570" y="5813"/>
                  </a:cubicBezTo>
                  <a:cubicBezTo>
                    <a:pt x="404" y="5741"/>
                    <a:pt x="451" y="5623"/>
                    <a:pt x="451" y="5504"/>
                  </a:cubicBezTo>
                  <a:cubicBezTo>
                    <a:pt x="451" y="5409"/>
                    <a:pt x="475" y="5314"/>
                    <a:pt x="475" y="5196"/>
                  </a:cubicBezTo>
                  <a:cubicBezTo>
                    <a:pt x="546" y="4579"/>
                    <a:pt x="546" y="3986"/>
                    <a:pt x="499" y="3369"/>
                  </a:cubicBezTo>
                  <a:cubicBezTo>
                    <a:pt x="451" y="2563"/>
                    <a:pt x="309" y="1780"/>
                    <a:pt x="72" y="1021"/>
                  </a:cubicBezTo>
                  <a:cubicBezTo>
                    <a:pt x="48" y="926"/>
                    <a:pt x="24" y="855"/>
                    <a:pt x="0" y="76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18;p50">
              <a:extLst>
                <a:ext uri="{FF2B5EF4-FFF2-40B4-BE49-F238E27FC236}">
                  <a16:creationId xmlns:a16="http://schemas.microsoft.com/office/drawing/2014/main" id="{A1273D44-831B-371A-C6F2-7061A8F82B4F}"/>
                </a:ext>
              </a:extLst>
            </p:cNvPr>
            <p:cNvSpPr/>
            <p:nvPr/>
          </p:nvSpPr>
          <p:spPr>
            <a:xfrm>
              <a:off x="10071275" y="3690000"/>
              <a:ext cx="76525" cy="112100"/>
            </a:xfrm>
            <a:custGeom>
              <a:avLst/>
              <a:gdLst/>
              <a:ahLst/>
              <a:cxnLst/>
              <a:rect l="l" t="t" r="r" b="b"/>
              <a:pathLst>
                <a:path w="3061" h="4484" extrusionOk="0">
                  <a:moveTo>
                    <a:pt x="2704" y="4484"/>
                  </a:moveTo>
                  <a:cubicBezTo>
                    <a:pt x="1993" y="4389"/>
                    <a:pt x="1305" y="4128"/>
                    <a:pt x="688" y="3749"/>
                  </a:cubicBezTo>
                  <a:cubicBezTo>
                    <a:pt x="261" y="3488"/>
                    <a:pt x="0" y="3037"/>
                    <a:pt x="24" y="2563"/>
                  </a:cubicBezTo>
                  <a:cubicBezTo>
                    <a:pt x="0" y="2112"/>
                    <a:pt x="95" y="1661"/>
                    <a:pt x="285" y="1258"/>
                  </a:cubicBezTo>
                  <a:cubicBezTo>
                    <a:pt x="356" y="1092"/>
                    <a:pt x="427" y="926"/>
                    <a:pt x="522" y="760"/>
                  </a:cubicBezTo>
                  <a:cubicBezTo>
                    <a:pt x="854" y="143"/>
                    <a:pt x="1328" y="1"/>
                    <a:pt x="1945" y="356"/>
                  </a:cubicBezTo>
                  <a:cubicBezTo>
                    <a:pt x="2372" y="617"/>
                    <a:pt x="2752" y="950"/>
                    <a:pt x="3060" y="1329"/>
                  </a:cubicBezTo>
                  <a:cubicBezTo>
                    <a:pt x="3036" y="1875"/>
                    <a:pt x="2965" y="2396"/>
                    <a:pt x="2847" y="2918"/>
                  </a:cubicBezTo>
                  <a:cubicBezTo>
                    <a:pt x="2799" y="3440"/>
                    <a:pt x="2752" y="3962"/>
                    <a:pt x="2704" y="448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19;p50">
              <a:extLst>
                <a:ext uri="{FF2B5EF4-FFF2-40B4-BE49-F238E27FC236}">
                  <a16:creationId xmlns:a16="http://schemas.microsoft.com/office/drawing/2014/main" id="{D9336358-BB41-0AFE-5D72-CDFF354BEC8B}"/>
                </a:ext>
              </a:extLst>
            </p:cNvPr>
            <p:cNvSpPr/>
            <p:nvPr/>
          </p:nvSpPr>
          <p:spPr>
            <a:xfrm>
              <a:off x="10329825" y="4842850"/>
              <a:ext cx="129300" cy="43300"/>
            </a:xfrm>
            <a:custGeom>
              <a:avLst/>
              <a:gdLst/>
              <a:ahLst/>
              <a:cxnLst/>
              <a:rect l="l" t="t" r="r" b="b"/>
              <a:pathLst>
                <a:path w="5172" h="1732" extrusionOk="0">
                  <a:moveTo>
                    <a:pt x="5172" y="830"/>
                  </a:moveTo>
                  <a:cubicBezTo>
                    <a:pt x="4958" y="1020"/>
                    <a:pt x="4768" y="1210"/>
                    <a:pt x="4555" y="1376"/>
                  </a:cubicBezTo>
                  <a:cubicBezTo>
                    <a:pt x="4436" y="1447"/>
                    <a:pt x="4318" y="1494"/>
                    <a:pt x="4199" y="1518"/>
                  </a:cubicBezTo>
                  <a:cubicBezTo>
                    <a:pt x="3985" y="1566"/>
                    <a:pt x="3748" y="1613"/>
                    <a:pt x="3511" y="1637"/>
                  </a:cubicBezTo>
                  <a:cubicBezTo>
                    <a:pt x="2491" y="1732"/>
                    <a:pt x="1447" y="1732"/>
                    <a:pt x="427" y="1613"/>
                  </a:cubicBezTo>
                  <a:cubicBezTo>
                    <a:pt x="285" y="1589"/>
                    <a:pt x="143" y="1542"/>
                    <a:pt x="0" y="1494"/>
                  </a:cubicBezTo>
                  <a:cubicBezTo>
                    <a:pt x="72" y="1234"/>
                    <a:pt x="214" y="996"/>
                    <a:pt x="427" y="830"/>
                  </a:cubicBezTo>
                  <a:cubicBezTo>
                    <a:pt x="546" y="759"/>
                    <a:pt x="665" y="664"/>
                    <a:pt x="759" y="546"/>
                  </a:cubicBezTo>
                  <a:cubicBezTo>
                    <a:pt x="1139" y="47"/>
                    <a:pt x="1661" y="0"/>
                    <a:pt x="2230" y="24"/>
                  </a:cubicBezTo>
                  <a:cubicBezTo>
                    <a:pt x="2681" y="24"/>
                    <a:pt x="3108" y="95"/>
                    <a:pt x="3535" y="237"/>
                  </a:cubicBezTo>
                  <a:cubicBezTo>
                    <a:pt x="3891" y="356"/>
                    <a:pt x="4270" y="427"/>
                    <a:pt x="4626" y="522"/>
                  </a:cubicBezTo>
                  <a:cubicBezTo>
                    <a:pt x="4839" y="569"/>
                    <a:pt x="5029" y="664"/>
                    <a:pt x="5172"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20;p50">
              <a:extLst>
                <a:ext uri="{FF2B5EF4-FFF2-40B4-BE49-F238E27FC236}">
                  <a16:creationId xmlns:a16="http://schemas.microsoft.com/office/drawing/2014/main" id="{F23AB979-D2BA-B1AD-EF84-87ED78349F8A}"/>
                </a:ext>
              </a:extLst>
            </p:cNvPr>
            <p:cNvSpPr/>
            <p:nvPr/>
          </p:nvSpPr>
          <p:spPr>
            <a:xfrm>
              <a:off x="10852275" y="4817350"/>
              <a:ext cx="153625" cy="37975"/>
            </a:xfrm>
            <a:custGeom>
              <a:avLst/>
              <a:gdLst/>
              <a:ahLst/>
              <a:cxnLst/>
              <a:rect l="l" t="t" r="r" b="b"/>
              <a:pathLst>
                <a:path w="6145" h="1519" extrusionOk="0">
                  <a:moveTo>
                    <a:pt x="0" y="830"/>
                  </a:moveTo>
                  <a:cubicBezTo>
                    <a:pt x="570" y="735"/>
                    <a:pt x="973" y="664"/>
                    <a:pt x="1376" y="569"/>
                  </a:cubicBezTo>
                  <a:cubicBezTo>
                    <a:pt x="1969" y="451"/>
                    <a:pt x="2562" y="332"/>
                    <a:pt x="3155" y="190"/>
                  </a:cubicBezTo>
                  <a:cubicBezTo>
                    <a:pt x="3630" y="71"/>
                    <a:pt x="4128" y="0"/>
                    <a:pt x="4602" y="0"/>
                  </a:cubicBezTo>
                  <a:lnTo>
                    <a:pt x="5812" y="0"/>
                  </a:lnTo>
                  <a:cubicBezTo>
                    <a:pt x="5907" y="0"/>
                    <a:pt x="6002" y="24"/>
                    <a:pt x="6073" y="47"/>
                  </a:cubicBezTo>
                  <a:cubicBezTo>
                    <a:pt x="6144" y="190"/>
                    <a:pt x="6073" y="237"/>
                    <a:pt x="6025" y="285"/>
                  </a:cubicBezTo>
                  <a:cubicBezTo>
                    <a:pt x="5622" y="664"/>
                    <a:pt x="5124" y="949"/>
                    <a:pt x="4579" y="1044"/>
                  </a:cubicBezTo>
                  <a:cubicBezTo>
                    <a:pt x="3796" y="1234"/>
                    <a:pt x="2989" y="1328"/>
                    <a:pt x="2206" y="1423"/>
                  </a:cubicBezTo>
                  <a:cubicBezTo>
                    <a:pt x="1661" y="1518"/>
                    <a:pt x="1092" y="1400"/>
                    <a:pt x="617" y="1139"/>
                  </a:cubicBezTo>
                  <a:cubicBezTo>
                    <a:pt x="451" y="1067"/>
                    <a:pt x="285" y="973"/>
                    <a:pt x="0"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21;p50">
              <a:extLst>
                <a:ext uri="{FF2B5EF4-FFF2-40B4-BE49-F238E27FC236}">
                  <a16:creationId xmlns:a16="http://schemas.microsoft.com/office/drawing/2014/main" id="{06107B0C-4EF9-D639-E96E-C8785D523627}"/>
                </a:ext>
              </a:extLst>
            </p:cNvPr>
            <p:cNvSpPr/>
            <p:nvPr/>
          </p:nvSpPr>
          <p:spPr>
            <a:xfrm>
              <a:off x="10613875" y="4149000"/>
              <a:ext cx="59325" cy="33825"/>
            </a:xfrm>
            <a:custGeom>
              <a:avLst/>
              <a:gdLst/>
              <a:ahLst/>
              <a:cxnLst/>
              <a:rect l="l" t="t" r="r" b="b"/>
              <a:pathLst>
                <a:path w="2373" h="1353" extrusionOk="0">
                  <a:moveTo>
                    <a:pt x="1" y="356"/>
                  </a:moveTo>
                  <a:lnTo>
                    <a:pt x="2373" y="1"/>
                  </a:lnTo>
                  <a:cubicBezTo>
                    <a:pt x="2325" y="72"/>
                    <a:pt x="2302" y="143"/>
                    <a:pt x="2254" y="214"/>
                  </a:cubicBezTo>
                  <a:cubicBezTo>
                    <a:pt x="1946" y="522"/>
                    <a:pt x="1661" y="831"/>
                    <a:pt x="1376" y="1139"/>
                  </a:cubicBezTo>
                  <a:cubicBezTo>
                    <a:pt x="1234" y="1305"/>
                    <a:pt x="973" y="1353"/>
                    <a:pt x="783" y="1210"/>
                  </a:cubicBezTo>
                  <a:cubicBezTo>
                    <a:pt x="451" y="1021"/>
                    <a:pt x="167" y="736"/>
                    <a:pt x="1" y="35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22;p50">
              <a:extLst>
                <a:ext uri="{FF2B5EF4-FFF2-40B4-BE49-F238E27FC236}">
                  <a16:creationId xmlns:a16="http://schemas.microsoft.com/office/drawing/2014/main" id="{65DF3734-4857-DFE1-F9F6-1495CB3A639B}"/>
                </a:ext>
              </a:extLst>
            </p:cNvPr>
            <p:cNvSpPr/>
            <p:nvPr/>
          </p:nvSpPr>
          <p:spPr>
            <a:xfrm>
              <a:off x="10191650" y="3739225"/>
              <a:ext cx="239600" cy="265100"/>
            </a:xfrm>
            <a:custGeom>
              <a:avLst/>
              <a:gdLst/>
              <a:ahLst/>
              <a:cxnLst/>
              <a:rect l="l" t="t" r="r" b="b"/>
              <a:pathLst>
                <a:path w="9584" h="10604" extrusionOk="0">
                  <a:moveTo>
                    <a:pt x="7733" y="2515"/>
                  </a:moveTo>
                  <a:cubicBezTo>
                    <a:pt x="7283" y="997"/>
                    <a:pt x="5859" y="1"/>
                    <a:pt x="4294" y="48"/>
                  </a:cubicBezTo>
                  <a:cubicBezTo>
                    <a:pt x="1258" y="48"/>
                    <a:pt x="0" y="3084"/>
                    <a:pt x="759" y="5646"/>
                  </a:cubicBezTo>
                  <a:cubicBezTo>
                    <a:pt x="1566" y="8350"/>
                    <a:pt x="4579" y="10604"/>
                    <a:pt x="7212" y="8706"/>
                  </a:cubicBezTo>
                  <a:cubicBezTo>
                    <a:pt x="9133" y="7307"/>
                    <a:pt x="9584" y="4104"/>
                    <a:pt x="7733" y="25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23;p50">
              <a:extLst>
                <a:ext uri="{FF2B5EF4-FFF2-40B4-BE49-F238E27FC236}">
                  <a16:creationId xmlns:a16="http://schemas.microsoft.com/office/drawing/2014/main" id="{565E8F1A-E65E-A40D-CC1D-D4C10200CDFE}"/>
                </a:ext>
              </a:extLst>
            </p:cNvPr>
            <p:cNvSpPr/>
            <p:nvPr/>
          </p:nvSpPr>
          <p:spPr>
            <a:xfrm>
              <a:off x="10820850" y="3685250"/>
              <a:ext cx="215275" cy="225375"/>
            </a:xfrm>
            <a:custGeom>
              <a:avLst/>
              <a:gdLst/>
              <a:ahLst/>
              <a:cxnLst/>
              <a:rect l="l" t="t" r="r" b="b"/>
              <a:pathLst>
                <a:path w="8611" h="9015" extrusionOk="0">
                  <a:moveTo>
                    <a:pt x="7923" y="2658"/>
                  </a:moveTo>
                  <a:cubicBezTo>
                    <a:pt x="7543" y="1851"/>
                    <a:pt x="6808" y="1282"/>
                    <a:pt x="5930" y="1163"/>
                  </a:cubicBezTo>
                  <a:cubicBezTo>
                    <a:pt x="5646" y="950"/>
                    <a:pt x="5337" y="784"/>
                    <a:pt x="5005" y="665"/>
                  </a:cubicBezTo>
                  <a:cubicBezTo>
                    <a:pt x="3179" y="1"/>
                    <a:pt x="1068" y="1353"/>
                    <a:pt x="546" y="3108"/>
                  </a:cubicBezTo>
                  <a:cubicBezTo>
                    <a:pt x="0" y="4864"/>
                    <a:pt x="641" y="6975"/>
                    <a:pt x="2254" y="7971"/>
                  </a:cubicBezTo>
                  <a:cubicBezTo>
                    <a:pt x="3938" y="9015"/>
                    <a:pt x="5812" y="8683"/>
                    <a:pt x="7259" y="7402"/>
                  </a:cubicBezTo>
                  <a:cubicBezTo>
                    <a:pt x="8611" y="6192"/>
                    <a:pt x="8611" y="4176"/>
                    <a:pt x="7923" y="26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24;p50">
              <a:extLst>
                <a:ext uri="{FF2B5EF4-FFF2-40B4-BE49-F238E27FC236}">
                  <a16:creationId xmlns:a16="http://schemas.microsoft.com/office/drawing/2014/main" id="{9DBC3F08-54E3-C90A-0EDE-0816C2366620}"/>
                </a:ext>
              </a:extLst>
            </p:cNvPr>
            <p:cNvSpPr/>
            <p:nvPr/>
          </p:nvSpPr>
          <p:spPr>
            <a:xfrm>
              <a:off x="9829325" y="3168150"/>
              <a:ext cx="1619550" cy="1746475"/>
            </a:xfrm>
            <a:custGeom>
              <a:avLst/>
              <a:gdLst/>
              <a:ahLst/>
              <a:cxnLst/>
              <a:rect l="l" t="t" r="r" b="b"/>
              <a:pathLst>
                <a:path w="64782" h="69859" extrusionOk="0">
                  <a:moveTo>
                    <a:pt x="61627" y="25026"/>
                  </a:moveTo>
                  <a:cubicBezTo>
                    <a:pt x="61508" y="25524"/>
                    <a:pt x="61318" y="25998"/>
                    <a:pt x="61105" y="26449"/>
                  </a:cubicBezTo>
                  <a:cubicBezTo>
                    <a:pt x="60417" y="27777"/>
                    <a:pt x="59682" y="29058"/>
                    <a:pt x="58899" y="30316"/>
                  </a:cubicBezTo>
                  <a:cubicBezTo>
                    <a:pt x="58353" y="31193"/>
                    <a:pt x="57689" y="32000"/>
                    <a:pt x="57072" y="32830"/>
                  </a:cubicBezTo>
                  <a:cubicBezTo>
                    <a:pt x="56883" y="33091"/>
                    <a:pt x="56693" y="33328"/>
                    <a:pt x="56503" y="33589"/>
                  </a:cubicBezTo>
                  <a:cubicBezTo>
                    <a:pt x="56029" y="34301"/>
                    <a:pt x="55459" y="34941"/>
                    <a:pt x="54843" y="35510"/>
                  </a:cubicBezTo>
                  <a:cubicBezTo>
                    <a:pt x="54439" y="35866"/>
                    <a:pt x="54012" y="36175"/>
                    <a:pt x="53562" y="36459"/>
                  </a:cubicBezTo>
                  <a:cubicBezTo>
                    <a:pt x="52945" y="36815"/>
                    <a:pt x="52304" y="37171"/>
                    <a:pt x="51664" y="37479"/>
                  </a:cubicBezTo>
                  <a:cubicBezTo>
                    <a:pt x="51284" y="37622"/>
                    <a:pt x="50905" y="37764"/>
                    <a:pt x="50502" y="37835"/>
                  </a:cubicBezTo>
                  <a:cubicBezTo>
                    <a:pt x="49719" y="38096"/>
                    <a:pt x="48912" y="38238"/>
                    <a:pt x="48082" y="38238"/>
                  </a:cubicBezTo>
                  <a:cubicBezTo>
                    <a:pt x="47157" y="38215"/>
                    <a:pt x="46256" y="38238"/>
                    <a:pt x="45330" y="38238"/>
                  </a:cubicBezTo>
                  <a:cubicBezTo>
                    <a:pt x="45236" y="38215"/>
                    <a:pt x="45141" y="38215"/>
                    <a:pt x="45022" y="38191"/>
                  </a:cubicBezTo>
                  <a:cubicBezTo>
                    <a:pt x="44405" y="38120"/>
                    <a:pt x="43765" y="38072"/>
                    <a:pt x="43124" y="37954"/>
                  </a:cubicBezTo>
                  <a:cubicBezTo>
                    <a:pt x="42508" y="37859"/>
                    <a:pt x="41891" y="37669"/>
                    <a:pt x="41274" y="37550"/>
                  </a:cubicBezTo>
                  <a:cubicBezTo>
                    <a:pt x="40990" y="37432"/>
                    <a:pt x="40657" y="37361"/>
                    <a:pt x="40349" y="37361"/>
                  </a:cubicBezTo>
                  <a:cubicBezTo>
                    <a:pt x="40278" y="37574"/>
                    <a:pt x="40302" y="37788"/>
                    <a:pt x="40420" y="37977"/>
                  </a:cubicBezTo>
                  <a:cubicBezTo>
                    <a:pt x="40634" y="38452"/>
                    <a:pt x="40776" y="38974"/>
                    <a:pt x="40847" y="39496"/>
                  </a:cubicBezTo>
                  <a:cubicBezTo>
                    <a:pt x="40871" y="39638"/>
                    <a:pt x="40895" y="39780"/>
                    <a:pt x="40942" y="39923"/>
                  </a:cubicBezTo>
                  <a:cubicBezTo>
                    <a:pt x="41250" y="40776"/>
                    <a:pt x="41535" y="41654"/>
                    <a:pt x="41796" y="42508"/>
                  </a:cubicBezTo>
                  <a:cubicBezTo>
                    <a:pt x="42033" y="43243"/>
                    <a:pt x="42342" y="43955"/>
                    <a:pt x="42674" y="44643"/>
                  </a:cubicBezTo>
                  <a:cubicBezTo>
                    <a:pt x="43219" y="45758"/>
                    <a:pt x="43599" y="46944"/>
                    <a:pt x="43836" y="48201"/>
                  </a:cubicBezTo>
                  <a:cubicBezTo>
                    <a:pt x="43955" y="48699"/>
                    <a:pt x="44026" y="49221"/>
                    <a:pt x="44050" y="49767"/>
                  </a:cubicBezTo>
                  <a:cubicBezTo>
                    <a:pt x="44026" y="49862"/>
                    <a:pt x="44050" y="49956"/>
                    <a:pt x="44097" y="50051"/>
                  </a:cubicBezTo>
                  <a:cubicBezTo>
                    <a:pt x="44358" y="50526"/>
                    <a:pt x="44287" y="51048"/>
                    <a:pt x="44287" y="51546"/>
                  </a:cubicBezTo>
                  <a:cubicBezTo>
                    <a:pt x="44310" y="51925"/>
                    <a:pt x="44050" y="52281"/>
                    <a:pt x="43694" y="52352"/>
                  </a:cubicBezTo>
                  <a:cubicBezTo>
                    <a:pt x="43575" y="52376"/>
                    <a:pt x="43457" y="52423"/>
                    <a:pt x="43314" y="52495"/>
                  </a:cubicBezTo>
                  <a:cubicBezTo>
                    <a:pt x="43290" y="52613"/>
                    <a:pt x="43290" y="52732"/>
                    <a:pt x="43314" y="52850"/>
                  </a:cubicBezTo>
                  <a:cubicBezTo>
                    <a:pt x="43457" y="53728"/>
                    <a:pt x="43670" y="54606"/>
                    <a:pt x="44002" y="55436"/>
                  </a:cubicBezTo>
                  <a:cubicBezTo>
                    <a:pt x="44216" y="55982"/>
                    <a:pt x="44310" y="56575"/>
                    <a:pt x="44310" y="57168"/>
                  </a:cubicBezTo>
                  <a:lnTo>
                    <a:pt x="44310" y="58947"/>
                  </a:lnTo>
                  <a:cubicBezTo>
                    <a:pt x="44310" y="59540"/>
                    <a:pt x="44026" y="60085"/>
                    <a:pt x="43528" y="60394"/>
                  </a:cubicBezTo>
                  <a:cubicBezTo>
                    <a:pt x="42911" y="60773"/>
                    <a:pt x="42247" y="61034"/>
                    <a:pt x="41535" y="61176"/>
                  </a:cubicBezTo>
                  <a:cubicBezTo>
                    <a:pt x="41132" y="61271"/>
                    <a:pt x="40752" y="61366"/>
                    <a:pt x="40373" y="61437"/>
                  </a:cubicBezTo>
                  <a:cubicBezTo>
                    <a:pt x="40420" y="62837"/>
                    <a:pt x="40444" y="64189"/>
                    <a:pt x="40491" y="65565"/>
                  </a:cubicBezTo>
                  <a:cubicBezTo>
                    <a:pt x="40847" y="65683"/>
                    <a:pt x="41227" y="65707"/>
                    <a:pt x="41606" y="65588"/>
                  </a:cubicBezTo>
                  <a:cubicBezTo>
                    <a:pt x="42247" y="65494"/>
                    <a:pt x="42887" y="65351"/>
                    <a:pt x="43528" y="65185"/>
                  </a:cubicBezTo>
                  <a:cubicBezTo>
                    <a:pt x="44310" y="64972"/>
                    <a:pt x="45141" y="64877"/>
                    <a:pt x="45971" y="64877"/>
                  </a:cubicBezTo>
                  <a:lnTo>
                    <a:pt x="47181" y="64877"/>
                  </a:lnTo>
                  <a:cubicBezTo>
                    <a:pt x="47347" y="64877"/>
                    <a:pt x="47513" y="64901"/>
                    <a:pt x="47679" y="64924"/>
                  </a:cubicBezTo>
                  <a:cubicBezTo>
                    <a:pt x="48058" y="64972"/>
                    <a:pt x="48343" y="65304"/>
                    <a:pt x="48343" y="65660"/>
                  </a:cubicBezTo>
                  <a:cubicBezTo>
                    <a:pt x="48367" y="65992"/>
                    <a:pt x="48296" y="66300"/>
                    <a:pt x="48106" y="66561"/>
                  </a:cubicBezTo>
                  <a:cubicBezTo>
                    <a:pt x="47845" y="66941"/>
                    <a:pt x="47513" y="67273"/>
                    <a:pt x="47110" y="67510"/>
                  </a:cubicBezTo>
                  <a:cubicBezTo>
                    <a:pt x="46517" y="67866"/>
                    <a:pt x="45876" y="68127"/>
                    <a:pt x="45212" y="68222"/>
                  </a:cubicBezTo>
                  <a:cubicBezTo>
                    <a:pt x="44358" y="68411"/>
                    <a:pt x="43504" y="68506"/>
                    <a:pt x="42626" y="68530"/>
                  </a:cubicBezTo>
                  <a:cubicBezTo>
                    <a:pt x="42294" y="68530"/>
                    <a:pt x="41962" y="68459"/>
                    <a:pt x="41630" y="68340"/>
                  </a:cubicBezTo>
                  <a:cubicBezTo>
                    <a:pt x="41132" y="68103"/>
                    <a:pt x="40634" y="67889"/>
                    <a:pt x="40136" y="67652"/>
                  </a:cubicBezTo>
                  <a:cubicBezTo>
                    <a:pt x="39661" y="67439"/>
                    <a:pt x="39353" y="66941"/>
                    <a:pt x="39400" y="66419"/>
                  </a:cubicBezTo>
                  <a:cubicBezTo>
                    <a:pt x="39448" y="64948"/>
                    <a:pt x="39448" y="63454"/>
                    <a:pt x="39471" y="61983"/>
                  </a:cubicBezTo>
                  <a:cubicBezTo>
                    <a:pt x="39471" y="61793"/>
                    <a:pt x="39543" y="61603"/>
                    <a:pt x="39305" y="61414"/>
                  </a:cubicBezTo>
                  <a:cubicBezTo>
                    <a:pt x="39139" y="61414"/>
                    <a:pt x="38950" y="61390"/>
                    <a:pt x="38736" y="61390"/>
                  </a:cubicBezTo>
                  <a:lnTo>
                    <a:pt x="36506" y="61390"/>
                  </a:lnTo>
                  <a:cubicBezTo>
                    <a:pt x="36340" y="61414"/>
                    <a:pt x="36174" y="61390"/>
                    <a:pt x="35984" y="61390"/>
                  </a:cubicBezTo>
                  <a:cubicBezTo>
                    <a:pt x="35652" y="61342"/>
                    <a:pt x="35344" y="61129"/>
                    <a:pt x="35202" y="60821"/>
                  </a:cubicBezTo>
                  <a:cubicBezTo>
                    <a:pt x="34941" y="60299"/>
                    <a:pt x="34798" y="59706"/>
                    <a:pt x="34775" y="59113"/>
                  </a:cubicBezTo>
                  <a:lnTo>
                    <a:pt x="34775" y="57950"/>
                  </a:lnTo>
                  <a:cubicBezTo>
                    <a:pt x="34727" y="57903"/>
                    <a:pt x="34704" y="57879"/>
                    <a:pt x="34680" y="57879"/>
                  </a:cubicBezTo>
                  <a:cubicBezTo>
                    <a:pt x="34680" y="57855"/>
                    <a:pt x="34656" y="57855"/>
                    <a:pt x="34632" y="57855"/>
                  </a:cubicBezTo>
                  <a:lnTo>
                    <a:pt x="30315" y="57855"/>
                  </a:lnTo>
                  <a:cubicBezTo>
                    <a:pt x="30244" y="57855"/>
                    <a:pt x="30173" y="57879"/>
                    <a:pt x="30102" y="57903"/>
                  </a:cubicBezTo>
                  <a:cubicBezTo>
                    <a:pt x="29912" y="58259"/>
                    <a:pt x="29793" y="58662"/>
                    <a:pt x="29770" y="59089"/>
                  </a:cubicBezTo>
                  <a:cubicBezTo>
                    <a:pt x="29770" y="59113"/>
                    <a:pt x="29770" y="59136"/>
                    <a:pt x="29770" y="59160"/>
                  </a:cubicBezTo>
                  <a:cubicBezTo>
                    <a:pt x="29580" y="59801"/>
                    <a:pt x="29509" y="60489"/>
                    <a:pt x="29532" y="61153"/>
                  </a:cubicBezTo>
                  <a:cubicBezTo>
                    <a:pt x="29509" y="61580"/>
                    <a:pt x="29153" y="61888"/>
                    <a:pt x="28726" y="61912"/>
                  </a:cubicBezTo>
                  <a:lnTo>
                    <a:pt x="28228" y="61912"/>
                  </a:lnTo>
                  <a:lnTo>
                    <a:pt x="27516" y="61912"/>
                  </a:lnTo>
                  <a:cubicBezTo>
                    <a:pt x="27421" y="62291"/>
                    <a:pt x="27326" y="62671"/>
                    <a:pt x="27255" y="63027"/>
                  </a:cubicBezTo>
                  <a:cubicBezTo>
                    <a:pt x="27113" y="63738"/>
                    <a:pt x="26947" y="64450"/>
                    <a:pt x="26852" y="65162"/>
                  </a:cubicBezTo>
                  <a:cubicBezTo>
                    <a:pt x="26757" y="65873"/>
                    <a:pt x="26781" y="66537"/>
                    <a:pt x="26757" y="67249"/>
                  </a:cubicBezTo>
                  <a:cubicBezTo>
                    <a:pt x="26757" y="67344"/>
                    <a:pt x="26781" y="67439"/>
                    <a:pt x="26828" y="67534"/>
                  </a:cubicBezTo>
                  <a:cubicBezTo>
                    <a:pt x="26971" y="67818"/>
                    <a:pt x="26828" y="68150"/>
                    <a:pt x="26544" y="68269"/>
                  </a:cubicBezTo>
                  <a:cubicBezTo>
                    <a:pt x="26235" y="68364"/>
                    <a:pt x="25927" y="68530"/>
                    <a:pt x="25690" y="68743"/>
                  </a:cubicBezTo>
                  <a:cubicBezTo>
                    <a:pt x="25618" y="69336"/>
                    <a:pt x="25286" y="69597"/>
                    <a:pt x="24670" y="69574"/>
                  </a:cubicBezTo>
                  <a:cubicBezTo>
                    <a:pt x="24290" y="69597"/>
                    <a:pt x="23934" y="69645"/>
                    <a:pt x="23602" y="69716"/>
                  </a:cubicBezTo>
                  <a:cubicBezTo>
                    <a:pt x="22487" y="69858"/>
                    <a:pt x="21349" y="69835"/>
                    <a:pt x="20234" y="69692"/>
                  </a:cubicBezTo>
                  <a:cubicBezTo>
                    <a:pt x="19973" y="69645"/>
                    <a:pt x="19712" y="69574"/>
                    <a:pt x="19451" y="69455"/>
                  </a:cubicBezTo>
                  <a:cubicBezTo>
                    <a:pt x="18811" y="69170"/>
                    <a:pt x="18573" y="68364"/>
                    <a:pt x="19000" y="67795"/>
                  </a:cubicBezTo>
                  <a:cubicBezTo>
                    <a:pt x="19261" y="67391"/>
                    <a:pt x="19593" y="67012"/>
                    <a:pt x="19997" y="66727"/>
                  </a:cubicBezTo>
                  <a:cubicBezTo>
                    <a:pt x="20163" y="66585"/>
                    <a:pt x="20352" y="66442"/>
                    <a:pt x="20519" y="66276"/>
                  </a:cubicBezTo>
                  <a:cubicBezTo>
                    <a:pt x="20756" y="66015"/>
                    <a:pt x="21064" y="65873"/>
                    <a:pt x="21420" y="65873"/>
                  </a:cubicBezTo>
                  <a:cubicBezTo>
                    <a:pt x="22298" y="65778"/>
                    <a:pt x="23199" y="65897"/>
                    <a:pt x="24053" y="66158"/>
                  </a:cubicBezTo>
                  <a:cubicBezTo>
                    <a:pt x="24551" y="66348"/>
                    <a:pt x="25049" y="66466"/>
                    <a:pt x="25571" y="66608"/>
                  </a:cubicBezTo>
                  <a:cubicBezTo>
                    <a:pt x="25595" y="66514"/>
                    <a:pt x="25618" y="66442"/>
                    <a:pt x="25642" y="66348"/>
                  </a:cubicBezTo>
                  <a:cubicBezTo>
                    <a:pt x="25690" y="65090"/>
                    <a:pt x="25903" y="63857"/>
                    <a:pt x="26283" y="62671"/>
                  </a:cubicBezTo>
                  <a:cubicBezTo>
                    <a:pt x="26378" y="62386"/>
                    <a:pt x="26425" y="62078"/>
                    <a:pt x="26425" y="61769"/>
                  </a:cubicBezTo>
                  <a:cubicBezTo>
                    <a:pt x="26283" y="61746"/>
                    <a:pt x="26140" y="61698"/>
                    <a:pt x="25998" y="61675"/>
                  </a:cubicBezTo>
                  <a:cubicBezTo>
                    <a:pt x="25690" y="61651"/>
                    <a:pt x="25381" y="61580"/>
                    <a:pt x="25073" y="61509"/>
                  </a:cubicBezTo>
                  <a:cubicBezTo>
                    <a:pt x="24527" y="61295"/>
                    <a:pt x="23934" y="61153"/>
                    <a:pt x="23365" y="61034"/>
                  </a:cubicBezTo>
                  <a:cubicBezTo>
                    <a:pt x="22914" y="60939"/>
                    <a:pt x="22464" y="60797"/>
                    <a:pt x="22013" y="60678"/>
                  </a:cubicBezTo>
                  <a:cubicBezTo>
                    <a:pt x="21254" y="60512"/>
                    <a:pt x="20851" y="59706"/>
                    <a:pt x="21112" y="58994"/>
                  </a:cubicBezTo>
                  <a:cubicBezTo>
                    <a:pt x="21159" y="58899"/>
                    <a:pt x="21183" y="58781"/>
                    <a:pt x="21230" y="58686"/>
                  </a:cubicBezTo>
                  <a:cubicBezTo>
                    <a:pt x="21467" y="58259"/>
                    <a:pt x="21705" y="57784"/>
                    <a:pt x="21965" y="57357"/>
                  </a:cubicBezTo>
                  <a:cubicBezTo>
                    <a:pt x="22179" y="56978"/>
                    <a:pt x="22392" y="56575"/>
                    <a:pt x="22535" y="56171"/>
                  </a:cubicBezTo>
                  <a:cubicBezTo>
                    <a:pt x="22677" y="55744"/>
                    <a:pt x="22891" y="55365"/>
                    <a:pt x="23057" y="54962"/>
                  </a:cubicBezTo>
                  <a:cubicBezTo>
                    <a:pt x="23199" y="54772"/>
                    <a:pt x="23246" y="54535"/>
                    <a:pt x="23223" y="54321"/>
                  </a:cubicBezTo>
                  <a:lnTo>
                    <a:pt x="22535" y="54321"/>
                  </a:lnTo>
                  <a:cubicBezTo>
                    <a:pt x="22392" y="54321"/>
                    <a:pt x="22250" y="54321"/>
                    <a:pt x="22084" y="54321"/>
                  </a:cubicBezTo>
                  <a:cubicBezTo>
                    <a:pt x="21396" y="54155"/>
                    <a:pt x="21278" y="53870"/>
                    <a:pt x="21396" y="53277"/>
                  </a:cubicBezTo>
                  <a:cubicBezTo>
                    <a:pt x="21799" y="51451"/>
                    <a:pt x="22345" y="49672"/>
                    <a:pt x="23057" y="47940"/>
                  </a:cubicBezTo>
                  <a:cubicBezTo>
                    <a:pt x="23318" y="47276"/>
                    <a:pt x="23484" y="46588"/>
                    <a:pt x="23697" y="45876"/>
                  </a:cubicBezTo>
                  <a:cubicBezTo>
                    <a:pt x="23887" y="45189"/>
                    <a:pt x="24100" y="44453"/>
                    <a:pt x="24290" y="43742"/>
                  </a:cubicBezTo>
                  <a:cubicBezTo>
                    <a:pt x="24504" y="42864"/>
                    <a:pt x="24693" y="41963"/>
                    <a:pt x="24931" y="41037"/>
                  </a:cubicBezTo>
                  <a:cubicBezTo>
                    <a:pt x="24598" y="41061"/>
                    <a:pt x="24338" y="41085"/>
                    <a:pt x="24053" y="41085"/>
                  </a:cubicBezTo>
                  <a:cubicBezTo>
                    <a:pt x="23341" y="41085"/>
                    <a:pt x="22606" y="41132"/>
                    <a:pt x="21894" y="41085"/>
                  </a:cubicBezTo>
                  <a:cubicBezTo>
                    <a:pt x="20685" y="41014"/>
                    <a:pt x="19499" y="40800"/>
                    <a:pt x="18336" y="40421"/>
                  </a:cubicBezTo>
                  <a:cubicBezTo>
                    <a:pt x="16510" y="39780"/>
                    <a:pt x="14778" y="38950"/>
                    <a:pt x="13118" y="37954"/>
                  </a:cubicBezTo>
                  <a:cubicBezTo>
                    <a:pt x="12453" y="37550"/>
                    <a:pt x="11789" y="37147"/>
                    <a:pt x="11125" y="36696"/>
                  </a:cubicBezTo>
                  <a:cubicBezTo>
                    <a:pt x="10793" y="36459"/>
                    <a:pt x="10461" y="36175"/>
                    <a:pt x="10129" y="35914"/>
                  </a:cubicBezTo>
                  <a:cubicBezTo>
                    <a:pt x="9702" y="35558"/>
                    <a:pt x="9251" y="35178"/>
                    <a:pt x="8777" y="34870"/>
                  </a:cubicBezTo>
                  <a:cubicBezTo>
                    <a:pt x="7425" y="33850"/>
                    <a:pt x="6167" y="32735"/>
                    <a:pt x="4958" y="31525"/>
                  </a:cubicBezTo>
                  <a:cubicBezTo>
                    <a:pt x="4270" y="30837"/>
                    <a:pt x="3606" y="30126"/>
                    <a:pt x="2918" y="29438"/>
                  </a:cubicBezTo>
                  <a:cubicBezTo>
                    <a:pt x="2396" y="28892"/>
                    <a:pt x="1969" y="28252"/>
                    <a:pt x="1660" y="27540"/>
                  </a:cubicBezTo>
                  <a:cubicBezTo>
                    <a:pt x="1589" y="27398"/>
                    <a:pt x="1518" y="27232"/>
                    <a:pt x="1447" y="27090"/>
                  </a:cubicBezTo>
                  <a:cubicBezTo>
                    <a:pt x="1352" y="26805"/>
                    <a:pt x="1162" y="26568"/>
                    <a:pt x="925" y="26425"/>
                  </a:cubicBezTo>
                  <a:cubicBezTo>
                    <a:pt x="712" y="26307"/>
                    <a:pt x="569" y="26093"/>
                    <a:pt x="522" y="25880"/>
                  </a:cubicBezTo>
                  <a:cubicBezTo>
                    <a:pt x="451" y="25619"/>
                    <a:pt x="356" y="25382"/>
                    <a:pt x="308" y="25144"/>
                  </a:cubicBezTo>
                  <a:cubicBezTo>
                    <a:pt x="237" y="24884"/>
                    <a:pt x="166" y="24551"/>
                    <a:pt x="95" y="24290"/>
                  </a:cubicBezTo>
                  <a:cubicBezTo>
                    <a:pt x="0" y="24030"/>
                    <a:pt x="0" y="23769"/>
                    <a:pt x="47" y="23531"/>
                  </a:cubicBezTo>
                  <a:cubicBezTo>
                    <a:pt x="71" y="23270"/>
                    <a:pt x="308" y="23057"/>
                    <a:pt x="569" y="23057"/>
                  </a:cubicBezTo>
                  <a:cubicBezTo>
                    <a:pt x="807" y="23057"/>
                    <a:pt x="973" y="23223"/>
                    <a:pt x="1020" y="23508"/>
                  </a:cubicBezTo>
                  <a:cubicBezTo>
                    <a:pt x="1139" y="23982"/>
                    <a:pt x="1257" y="24457"/>
                    <a:pt x="1352" y="24931"/>
                  </a:cubicBezTo>
                  <a:cubicBezTo>
                    <a:pt x="1400" y="25050"/>
                    <a:pt x="1423" y="25168"/>
                    <a:pt x="1471" y="25287"/>
                  </a:cubicBezTo>
                  <a:cubicBezTo>
                    <a:pt x="1471" y="25334"/>
                    <a:pt x="1542" y="25358"/>
                    <a:pt x="1589" y="25382"/>
                  </a:cubicBezTo>
                  <a:cubicBezTo>
                    <a:pt x="1779" y="25192"/>
                    <a:pt x="1945" y="24955"/>
                    <a:pt x="1993" y="24694"/>
                  </a:cubicBezTo>
                  <a:cubicBezTo>
                    <a:pt x="2135" y="24409"/>
                    <a:pt x="2277" y="24124"/>
                    <a:pt x="2420" y="23840"/>
                  </a:cubicBezTo>
                  <a:cubicBezTo>
                    <a:pt x="2514" y="23650"/>
                    <a:pt x="2752" y="23555"/>
                    <a:pt x="2965" y="23626"/>
                  </a:cubicBezTo>
                  <a:cubicBezTo>
                    <a:pt x="3179" y="23697"/>
                    <a:pt x="3297" y="23911"/>
                    <a:pt x="3273" y="24124"/>
                  </a:cubicBezTo>
                  <a:cubicBezTo>
                    <a:pt x="3250" y="24314"/>
                    <a:pt x="3226" y="24504"/>
                    <a:pt x="3155" y="24670"/>
                  </a:cubicBezTo>
                  <a:cubicBezTo>
                    <a:pt x="3107" y="24884"/>
                    <a:pt x="3013" y="25073"/>
                    <a:pt x="2894" y="25382"/>
                  </a:cubicBezTo>
                  <a:cubicBezTo>
                    <a:pt x="3226" y="25192"/>
                    <a:pt x="3558" y="24955"/>
                    <a:pt x="3843" y="24694"/>
                  </a:cubicBezTo>
                  <a:cubicBezTo>
                    <a:pt x="4033" y="24528"/>
                    <a:pt x="4222" y="24338"/>
                    <a:pt x="4412" y="24172"/>
                  </a:cubicBezTo>
                  <a:cubicBezTo>
                    <a:pt x="4673" y="23982"/>
                    <a:pt x="4886" y="23958"/>
                    <a:pt x="5053" y="24101"/>
                  </a:cubicBezTo>
                  <a:cubicBezTo>
                    <a:pt x="5242" y="24290"/>
                    <a:pt x="5266" y="24575"/>
                    <a:pt x="5100" y="24789"/>
                  </a:cubicBezTo>
                  <a:cubicBezTo>
                    <a:pt x="4839" y="25216"/>
                    <a:pt x="4507" y="25571"/>
                    <a:pt x="4127" y="25856"/>
                  </a:cubicBezTo>
                  <a:cubicBezTo>
                    <a:pt x="3938" y="25975"/>
                    <a:pt x="3772" y="26117"/>
                    <a:pt x="3606" y="26259"/>
                  </a:cubicBezTo>
                  <a:cubicBezTo>
                    <a:pt x="3321" y="26497"/>
                    <a:pt x="3084" y="26805"/>
                    <a:pt x="2633" y="26829"/>
                  </a:cubicBezTo>
                  <a:cubicBezTo>
                    <a:pt x="2704" y="27018"/>
                    <a:pt x="2752" y="27161"/>
                    <a:pt x="2823" y="27279"/>
                  </a:cubicBezTo>
                  <a:cubicBezTo>
                    <a:pt x="3155" y="27943"/>
                    <a:pt x="3582" y="28513"/>
                    <a:pt x="4080" y="29035"/>
                  </a:cubicBezTo>
                  <a:cubicBezTo>
                    <a:pt x="5432" y="30410"/>
                    <a:pt x="6832" y="31739"/>
                    <a:pt x="8279" y="33020"/>
                  </a:cubicBezTo>
                  <a:cubicBezTo>
                    <a:pt x="8397" y="33115"/>
                    <a:pt x="8539" y="33210"/>
                    <a:pt x="8682" y="33328"/>
                  </a:cubicBezTo>
                  <a:cubicBezTo>
                    <a:pt x="9465" y="33921"/>
                    <a:pt x="10295" y="34514"/>
                    <a:pt x="11054" y="35131"/>
                  </a:cubicBezTo>
                  <a:cubicBezTo>
                    <a:pt x="11908" y="35819"/>
                    <a:pt x="12833" y="36436"/>
                    <a:pt x="13782" y="36981"/>
                  </a:cubicBezTo>
                  <a:cubicBezTo>
                    <a:pt x="14707" y="37550"/>
                    <a:pt x="15656" y="38072"/>
                    <a:pt x="16652" y="38499"/>
                  </a:cubicBezTo>
                  <a:cubicBezTo>
                    <a:pt x="17672" y="38997"/>
                    <a:pt x="18763" y="39377"/>
                    <a:pt x="19878" y="39638"/>
                  </a:cubicBezTo>
                  <a:cubicBezTo>
                    <a:pt x="20685" y="39804"/>
                    <a:pt x="21515" y="39899"/>
                    <a:pt x="22321" y="39946"/>
                  </a:cubicBezTo>
                  <a:cubicBezTo>
                    <a:pt x="22867" y="39994"/>
                    <a:pt x="23436" y="39946"/>
                    <a:pt x="23982" y="39946"/>
                  </a:cubicBezTo>
                  <a:cubicBezTo>
                    <a:pt x="24598" y="39970"/>
                    <a:pt x="24883" y="39543"/>
                    <a:pt x="25215" y="39116"/>
                  </a:cubicBezTo>
                  <a:cubicBezTo>
                    <a:pt x="25097" y="39045"/>
                    <a:pt x="25049" y="38997"/>
                    <a:pt x="25002" y="38974"/>
                  </a:cubicBezTo>
                  <a:cubicBezTo>
                    <a:pt x="24005" y="38689"/>
                    <a:pt x="23033" y="38333"/>
                    <a:pt x="22084" y="37930"/>
                  </a:cubicBezTo>
                  <a:cubicBezTo>
                    <a:pt x="21017" y="37503"/>
                    <a:pt x="19973" y="37052"/>
                    <a:pt x="18905" y="36602"/>
                  </a:cubicBezTo>
                  <a:cubicBezTo>
                    <a:pt x="18099" y="36293"/>
                    <a:pt x="17340" y="35866"/>
                    <a:pt x="16628" y="35344"/>
                  </a:cubicBezTo>
                  <a:cubicBezTo>
                    <a:pt x="15822" y="34751"/>
                    <a:pt x="14968" y="34182"/>
                    <a:pt x="14304" y="33399"/>
                  </a:cubicBezTo>
                  <a:cubicBezTo>
                    <a:pt x="13426" y="32403"/>
                    <a:pt x="12833" y="31193"/>
                    <a:pt x="12572" y="29912"/>
                  </a:cubicBezTo>
                  <a:cubicBezTo>
                    <a:pt x="12477" y="29201"/>
                    <a:pt x="12430" y="28489"/>
                    <a:pt x="12406" y="27754"/>
                  </a:cubicBezTo>
                  <a:cubicBezTo>
                    <a:pt x="12406" y="27374"/>
                    <a:pt x="12406" y="26995"/>
                    <a:pt x="12406" y="26615"/>
                  </a:cubicBezTo>
                  <a:cubicBezTo>
                    <a:pt x="12121" y="26497"/>
                    <a:pt x="11813" y="26378"/>
                    <a:pt x="11552" y="26307"/>
                  </a:cubicBezTo>
                  <a:cubicBezTo>
                    <a:pt x="11006" y="26164"/>
                    <a:pt x="10461" y="25927"/>
                    <a:pt x="9963" y="25643"/>
                  </a:cubicBezTo>
                  <a:cubicBezTo>
                    <a:pt x="9441" y="25382"/>
                    <a:pt x="9014" y="24931"/>
                    <a:pt x="8777" y="24385"/>
                  </a:cubicBezTo>
                  <a:cubicBezTo>
                    <a:pt x="8682" y="24101"/>
                    <a:pt x="8634" y="23816"/>
                    <a:pt x="8634" y="23508"/>
                  </a:cubicBezTo>
                  <a:cubicBezTo>
                    <a:pt x="8587" y="22772"/>
                    <a:pt x="8753" y="22013"/>
                    <a:pt x="9133" y="21373"/>
                  </a:cubicBezTo>
                  <a:cubicBezTo>
                    <a:pt x="9251" y="21112"/>
                    <a:pt x="9393" y="20851"/>
                    <a:pt x="9583" y="20614"/>
                  </a:cubicBezTo>
                  <a:cubicBezTo>
                    <a:pt x="10105" y="19926"/>
                    <a:pt x="11054" y="19736"/>
                    <a:pt x="11813" y="20187"/>
                  </a:cubicBezTo>
                  <a:cubicBezTo>
                    <a:pt x="12169" y="20400"/>
                    <a:pt x="12525" y="20637"/>
                    <a:pt x="12857" y="20898"/>
                  </a:cubicBezTo>
                  <a:cubicBezTo>
                    <a:pt x="12904" y="20946"/>
                    <a:pt x="12952" y="20970"/>
                    <a:pt x="13023" y="21017"/>
                  </a:cubicBezTo>
                  <a:cubicBezTo>
                    <a:pt x="13260" y="20305"/>
                    <a:pt x="13473" y="19594"/>
                    <a:pt x="13734" y="18930"/>
                  </a:cubicBezTo>
                  <a:cubicBezTo>
                    <a:pt x="13995" y="18242"/>
                    <a:pt x="14327" y="17601"/>
                    <a:pt x="14683" y="16984"/>
                  </a:cubicBezTo>
                  <a:cubicBezTo>
                    <a:pt x="15063" y="16344"/>
                    <a:pt x="15513" y="15751"/>
                    <a:pt x="16012" y="15205"/>
                  </a:cubicBezTo>
                  <a:cubicBezTo>
                    <a:pt x="15940" y="15182"/>
                    <a:pt x="15917" y="15158"/>
                    <a:pt x="15917" y="15182"/>
                  </a:cubicBezTo>
                  <a:cubicBezTo>
                    <a:pt x="15086" y="15348"/>
                    <a:pt x="14232" y="15419"/>
                    <a:pt x="13379" y="15419"/>
                  </a:cubicBezTo>
                  <a:cubicBezTo>
                    <a:pt x="12999" y="15466"/>
                    <a:pt x="12619" y="15253"/>
                    <a:pt x="12477" y="14897"/>
                  </a:cubicBezTo>
                  <a:cubicBezTo>
                    <a:pt x="12359" y="14707"/>
                    <a:pt x="12359" y="14470"/>
                    <a:pt x="12477" y="14304"/>
                  </a:cubicBezTo>
                  <a:cubicBezTo>
                    <a:pt x="12643" y="13996"/>
                    <a:pt x="12857" y="13711"/>
                    <a:pt x="13094" y="13426"/>
                  </a:cubicBezTo>
                  <a:cubicBezTo>
                    <a:pt x="13711" y="12786"/>
                    <a:pt x="14375" y="12193"/>
                    <a:pt x="15110" y="11671"/>
                  </a:cubicBezTo>
                  <a:cubicBezTo>
                    <a:pt x="16178" y="10841"/>
                    <a:pt x="17245" y="10011"/>
                    <a:pt x="18336" y="9204"/>
                  </a:cubicBezTo>
                  <a:cubicBezTo>
                    <a:pt x="18882" y="8801"/>
                    <a:pt x="19451" y="8421"/>
                    <a:pt x="19997" y="8042"/>
                  </a:cubicBezTo>
                  <a:cubicBezTo>
                    <a:pt x="20258" y="7899"/>
                    <a:pt x="20542" y="7781"/>
                    <a:pt x="20803" y="7662"/>
                  </a:cubicBezTo>
                  <a:lnTo>
                    <a:pt x="21230" y="7449"/>
                  </a:lnTo>
                  <a:cubicBezTo>
                    <a:pt x="21183" y="7283"/>
                    <a:pt x="21017" y="7140"/>
                    <a:pt x="20851" y="7093"/>
                  </a:cubicBezTo>
                  <a:cubicBezTo>
                    <a:pt x="20637" y="6998"/>
                    <a:pt x="20447" y="6832"/>
                    <a:pt x="20352" y="6642"/>
                  </a:cubicBezTo>
                  <a:cubicBezTo>
                    <a:pt x="20068" y="6191"/>
                    <a:pt x="19831" y="5717"/>
                    <a:pt x="19522" y="5266"/>
                  </a:cubicBezTo>
                  <a:cubicBezTo>
                    <a:pt x="19261" y="4816"/>
                    <a:pt x="19190" y="4294"/>
                    <a:pt x="19332" y="3796"/>
                  </a:cubicBezTo>
                  <a:cubicBezTo>
                    <a:pt x="19380" y="3464"/>
                    <a:pt x="19688" y="3298"/>
                    <a:pt x="19997" y="3179"/>
                  </a:cubicBezTo>
                  <a:cubicBezTo>
                    <a:pt x="20044" y="3155"/>
                    <a:pt x="20092" y="3155"/>
                    <a:pt x="20139" y="3179"/>
                  </a:cubicBezTo>
                  <a:cubicBezTo>
                    <a:pt x="21349" y="3179"/>
                    <a:pt x="22582" y="3037"/>
                    <a:pt x="23792" y="3298"/>
                  </a:cubicBezTo>
                  <a:cubicBezTo>
                    <a:pt x="24195" y="3345"/>
                    <a:pt x="24575" y="3535"/>
                    <a:pt x="24859" y="3819"/>
                  </a:cubicBezTo>
                  <a:cubicBezTo>
                    <a:pt x="25120" y="4080"/>
                    <a:pt x="25452" y="4246"/>
                    <a:pt x="25785" y="4341"/>
                  </a:cubicBezTo>
                  <a:cubicBezTo>
                    <a:pt x="25856" y="4294"/>
                    <a:pt x="25927" y="4270"/>
                    <a:pt x="25951" y="4223"/>
                  </a:cubicBezTo>
                  <a:cubicBezTo>
                    <a:pt x="26235" y="3558"/>
                    <a:pt x="26710" y="2989"/>
                    <a:pt x="26923" y="2301"/>
                  </a:cubicBezTo>
                  <a:cubicBezTo>
                    <a:pt x="26971" y="2183"/>
                    <a:pt x="27042" y="2064"/>
                    <a:pt x="27113" y="1969"/>
                  </a:cubicBezTo>
                  <a:cubicBezTo>
                    <a:pt x="27492" y="1590"/>
                    <a:pt x="27848" y="1210"/>
                    <a:pt x="28251" y="854"/>
                  </a:cubicBezTo>
                  <a:cubicBezTo>
                    <a:pt x="28868" y="166"/>
                    <a:pt x="29936" y="119"/>
                    <a:pt x="30624" y="759"/>
                  </a:cubicBezTo>
                  <a:cubicBezTo>
                    <a:pt x="30979" y="1044"/>
                    <a:pt x="31288" y="1400"/>
                    <a:pt x="31572" y="1756"/>
                  </a:cubicBezTo>
                  <a:cubicBezTo>
                    <a:pt x="31810" y="2064"/>
                    <a:pt x="32023" y="2420"/>
                    <a:pt x="32237" y="2752"/>
                  </a:cubicBezTo>
                  <a:cubicBezTo>
                    <a:pt x="32284" y="2823"/>
                    <a:pt x="32308" y="2871"/>
                    <a:pt x="32355" y="2918"/>
                  </a:cubicBezTo>
                  <a:cubicBezTo>
                    <a:pt x="32498" y="3155"/>
                    <a:pt x="32830" y="3155"/>
                    <a:pt x="32996" y="2942"/>
                  </a:cubicBezTo>
                  <a:cubicBezTo>
                    <a:pt x="33257" y="2705"/>
                    <a:pt x="33518" y="2444"/>
                    <a:pt x="33778" y="2183"/>
                  </a:cubicBezTo>
                  <a:cubicBezTo>
                    <a:pt x="34300" y="1661"/>
                    <a:pt x="34870" y="1186"/>
                    <a:pt x="35463" y="736"/>
                  </a:cubicBezTo>
                  <a:cubicBezTo>
                    <a:pt x="35558" y="665"/>
                    <a:pt x="35676" y="617"/>
                    <a:pt x="35795" y="570"/>
                  </a:cubicBezTo>
                  <a:cubicBezTo>
                    <a:pt x="36127" y="451"/>
                    <a:pt x="36459" y="309"/>
                    <a:pt x="36815" y="190"/>
                  </a:cubicBezTo>
                  <a:cubicBezTo>
                    <a:pt x="37313" y="0"/>
                    <a:pt x="37858" y="0"/>
                    <a:pt x="38357" y="166"/>
                  </a:cubicBezTo>
                  <a:cubicBezTo>
                    <a:pt x="38736" y="285"/>
                    <a:pt x="39044" y="570"/>
                    <a:pt x="39187" y="925"/>
                  </a:cubicBezTo>
                  <a:cubicBezTo>
                    <a:pt x="39448" y="1400"/>
                    <a:pt x="39637" y="1922"/>
                    <a:pt x="39732" y="2467"/>
                  </a:cubicBezTo>
                  <a:cubicBezTo>
                    <a:pt x="39804" y="2918"/>
                    <a:pt x="39922" y="3369"/>
                    <a:pt x="40041" y="3796"/>
                  </a:cubicBezTo>
                  <a:cubicBezTo>
                    <a:pt x="40302" y="3867"/>
                    <a:pt x="40586" y="3843"/>
                    <a:pt x="40824" y="3772"/>
                  </a:cubicBezTo>
                  <a:cubicBezTo>
                    <a:pt x="41511" y="3630"/>
                    <a:pt x="42199" y="3511"/>
                    <a:pt x="42887" y="3392"/>
                  </a:cubicBezTo>
                  <a:cubicBezTo>
                    <a:pt x="43053" y="3369"/>
                    <a:pt x="43219" y="3369"/>
                    <a:pt x="43385" y="3369"/>
                  </a:cubicBezTo>
                  <a:cubicBezTo>
                    <a:pt x="44002" y="3345"/>
                    <a:pt x="44500" y="3796"/>
                    <a:pt x="44548" y="4389"/>
                  </a:cubicBezTo>
                  <a:cubicBezTo>
                    <a:pt x="44619" y="4887"/>
                    <a:pt x="44571" y="5361"/>
                    <a:pt x="44429" y="5836"/>
                  </a:cubicBezTo>
                  <a:cubicBezTo>
                    <a:pt x="44405" y="5954"/>
                    <a:pt x="44358" y="6073"/>
                    <a:pt x="44334" y="6168"/>
                  </a:cubicBezTo>
                  <a:cubicBezTo>
                    <a:pt x="44453" y="6358"/>
                    <a:pt x="44643" y="6452"/>
                    <a:pt x="44856" y="6429"/>
                  </a:cubicBezTo>
                  <a:lnTo>
                    <a:pt x="45876" y="6429"/>
                  </a:lnTo>
                  <a:cubicBezTo>
                    <a:pt x="46706" y="6452"/>
                    <a:pt x="47560" y="6642"/>
                    <a:pt x="48343" y="6951"/>
                  </a:cubicBezTo>
                  <a:cubicBezTo>
                    <a:pt x="48841" y="7140"/>
                    <a:pt x="49197" y="7591"/>
                    <a:pt x="49316" y="8113"/>
                  </a:cubicBezTo>
                  <a:cubicBezTo>
                    <a:pt x="49553" y="8919"/>
                    <a:pt x="49339" y="9797"/>
                    <a:pt x="48770" y="10414"/>
                  </a:cubicBezTo>
                  <a:cubicBezTo>
                    <a:pt x="48106" y="11315"/>
                    <a:pt x="47110" y="11908"/>
                    <a:pt x="46018" y="12098"/>
                  </a:cubicBezTo>
                  <a:cubicBezTo>
                    <a:pt x="45829" y="12145"/>
                    <a:pt x="45663" y="12169"/>
                    <a:pt x="45473" y="12169"/>
                  </a:cubicBezTo>
                  <a:cubicBezTo>
                    <a:pt x="45330" y="12501"/>
                    <a:pt x="45330" y="12572"/>
                    <a:pt x="45497" y="12691"/>
                  </a:cubicBezTo>
                  <a:cubicBezTo>
                    <a:pt x="46706" y="13426"/>
                    <a:pt x="47442" y="14612"/>
                    <a:pt x="48224" y="15727"/>
                  </a:cubicBezTo>
                  <a:cubicBezTo>
                    <a:pt x="48509" y="16202"/>
                    <a:pt x="48770" y="16700"/>
                    <a:pt x="48983" y="17198"/>
                  </a:cubicBezTo>
                  <a:lnTo>
                    <a:pt x="49292" y="17791"/>
                  </a:lnTo>
                  <a:lnTo>
                    <a:pt x="49577" y="17601"/>
                  </a:lnTo>
                  <a:cubicBezTo>
                    <a:pt x="50478" y="16984"/>
                    <a:pt x="51427" y="17056"/>
                    <a:pt x="52376" y="17435"/>
                  </a:cubicBezTo>
                  <a:cubicBezTo>
                    <a:pt x="53016" y="17720"/>
                    <a:pt x="53348" y="18289"/>
                    <a:pt x="53562" y="18930"/>
                  </a:cubicBezTo>
                  <a:cubicBezTo>
                    <a:pt x="53775" y="19784"/>
                    <a:pt x="53823" y="20661"/>
                    <a:pt x="53680" y="21515"/>
                  </a:cubicBezTo>
                  <a:cubicBezTo>
                    <a:pt x="53656" y="21657"/>
                    <a:pt x="53609" y="21824"/>
                    <a:pt x="53538" y="21942"/>
                  </a:cubicBezTo>
                  <a:cubicBezTo>
                    <a:pt x="52992" y="23152"/>
                    <a:pt x="52067" y="24148"/>
                    <a:pt x="50929" y="24789"/>
                  </a:cubicBezTo>
                  <a:cubicBezTo>
                    <a:pt x="50620" y="24931"/>
                    <a:pt x="50312" y="25050"/>
                    <a:pt x="50003" y="25121"/>
                  </a:cubicBezTo>
                  <a:cubicBezTo>
                    <a:pt x="49932" y="25358"/>
                    <a:pt x="49837" y="25619"/>
                    <a:pt x="49790" y="25880"/>
                  </a:cubicBezTo>
                  <a:cubicBezTo>
                    <a:pt x="49719" y="26236"/>
                    <a:pt x="49600" y="26591"/>
                    <a:pt x="49410" y="26900"/>
                  </a:cubicBezTo>
                  <a:cubicBezTo>
                    <a:pt x="48865" y="27801"/>
                    <a:pt x="48319" y="28703"/>
                    <a:pt x="47774" y="29628"/>
                  </a:cubicBezTo>
                  <a:cubicBezTo>
                    <a:pt x="47513" y="30031"/>
                    <a:pt x="47228" y="30434"/>
                    <a:pt x="46991" y="30861"/>
                  </a:cubicBezTo>
                  <a:cubicBezTo>
                    <a:pt x="46303" y="31952"/>
                    <a:pt x="45473" y="32949"/>
                    <a:pt x="44477" y="33803"/>
                  </a:cubicBezTo>
                  <a:cubicBezTo>
                    <a:pt x="43457" y="34751"/>
                    <a:pt x="42365" y="35605"/>
                    <a:pt x="41179" y="36388"/>
                  </a:cubicBezTo>
                  <a:cubicBezTo>
                    <a:pt x="41156" y="36412"/>
                    <a:pt x="41132" y="36459"/>
                    <a:pt x="41084" y="36483"/>
                  </a:cubicBezTo>
                  <a:cubicBezTo>
                    <a:pt x="41369" y="36649"/>
                    <a:pt x="41677" y="36744"/>
                    <a:pt x="41986" y="36768"/>
                  </a:cubicBezTo>
                  <a:cubicBezTo>
                    <a:pt x="42864" y="36957"/>
                    <a:pt x="43741" y="37076"/>
                    <a:pt x="44619" y="37147"/>
                  </a:cubicBezTo>
                  <a:cubicBezTo>
                    <a:pt x="45686" y="37218"/>
                    <a:pt x="46730" y="37218"/>
                    <a:pt x="47797" y="37218"/>
                  </a:cubicBezTo>
                  <a:cubicBezTo>
                    <a:pt x="48936" y="37171"/>
                    <a:pt x="50075" y="36934"/>
                    <a:pt x="51142" y="36530"/>
                  </a:cubicBezTo>
                  <a:cubicBezTo>
                    <a:pt x="51830" y="36246"/>
                    <a:pt x="52470" y="35890"/>
                    <a:pt x="53087" y="35487"/>
                  </a:cubicBezTo>
                  <a:cubicBezTo>
                    <a:pt x="54060" y="34846"/>
                    <a:pt x="54890" y="34040"/>
                    <a:pt x="55530" y="33115"/>
                  </a:cubicBezTo>
                  <a:cubicBezTo>
                    <a:pt x="56076" y="32356"/>
                    <a:pt x="56669" y="31620"/>
                    <a:pt x="57215" y="30861"/>
                  </a:cubicBezTo>
                  <a:cubicBezTo>
                    <a:pt x="57499" y="30434"/>
                    <a:pt x="57808" y="29983"/>
                    <a:pt x="58092" y="29533"/>
                  </a:cubicBezTo>
                  <a:cubicBezTo>
                    <a:pt x="58780" y="28442"/>
                    <a:pt x="59444" y="27350"/>
                    <a:pt x="60037" y="26188"/>
                  </a:cubicBezTo>
                  <a:cubicBezTo>
                    <a:pt x="60441" y="25453"/>
                    <a:pt x="60583" y="24623"/>
                    <a:pt x="60417" y="23792"/>
                  </a:cubicBezTo>
                  <a:cubicBezTo>
                    <a:pt x="59919" y="23555"/>
                    <a:pt x="59776" y="23010"/>
                    <a:pt x="59468" y="22606"/>
                  </a:cubicBezTo>
                  <a:cubicBezTo>
                    <a:pt x="59444" y="22559"/>
                    <a:pt x="59444" y="22535"/>
                    <a:pt x="59421" y="22488"/>
                  </a:cubicBezTo>
                  <a:cubicBezTo>
                    <a:pt x="59326" y="22298"/>
                    <a:pt x="59349" y="22061"/>
                    <a:pt x="59516" y="21895"/>
                  </a:cubicBezTo>
                  <a:cubicBezTo>
                    <a:pt x="59682" y="21729"/>
                    <a:pt x="59871" y="21776"/>
                    <a:pt x="60109" y="21871"/>
                  </a:cubicBezTo>
                  <a:cubicBezTo>
                    <a:pt x="60369" y="21990"/>
                    <a:pt x="60607" y="22203"/>
                    <a:pt x="60749" y="22464"/>
                  </a:cubicBezTo>
                  <a:cubicBezTo>
                    <a:pt x="60796" y="22654"/>
                    <a:pt x="60986" y="22820"/>
                    <a:pt x="61176" y="22867"/>
                  </a:cubicBezTo>
                  <a:cubicBezTo>
                    <a:pt x="61318" y="22820"/>
                    <a:pt x="61366" y="22654"/>
                    <a:pt x="61295" y="22535"/>
                  </a:cubicBezTo>
                  <a:cubicBezTo>
                    <a:pt x="61152" y="22322"/>
                    <a:pt x="61081" y="22084"/>
                    <a:pt x="61057" y="21824"/>
                  </a:cubicBezTo>
                  <a:cubicBezTo>
                    <a:pt x="61034" y="21586"/>
                    <a:pt x="61176" y="21373"/>
                    <a:pt x="61413" y="21302"/>
                  </a:cubicBezTo>
                  <a:cubicBezTo>
                    <a:pt x="61627" y="21207"/>
                    <a:pt x="61888" y="21325"/>
                    <a:pt x="62006" y="21539"/>
                  </a:cubicBezTo>
                  <a:cubicBezTo>
                    <a:pt x="62267" y="22179"/>
                    <a:pt x="62528" y="22796"/>
                    <a:pt x="62243" y="23508"/>
                  </a:cubicBezTo>
                  <a:cubicBezTo>
                    <a:pt x="62243" y="23531"/>
                    <a:pt x="62243" y="23579"/>
                    <a:pt x="62291" y="23650"/>
                  </a:cubicBezTo>
                  <a:cubicBezTo>
                    <a:pt x="62362" y="23650"/>
                    <a:pt x="62457" y="23626"/>
                    <a:pt x="62552" y="23603"/>
                  </a:cubicBezTo>
                  <a:cubicBezTo>
                    <a:pt x="62931" y="23437"/>
                    <a:pt x="63311" y="23318"/>
                    <a:pt x="63667" y="23104"/>
                  </a:cubicBezTo>
                  <a:cubicBezTo>
                    <a:pt x="63880" y="23010"/>
                    <a:pt x="64117" y="22986"/>
                    <a:pt x="64331" y="23081"/>
                  </a:cubicBezTo>
                  <a:cubicBezTo>
                    <a:pt x="64710" y="23176"/>
                    <a:pt x="64782" y="23650"/>
                    <a:pt x="64497" y="23887"/>
                  </a:cubicBezTo>
                  <a:cubicBezTo>
                    <a:pt x="64355" y="24006"/>
                    <a:pt x="64212" y="24101"/>
                    <a:pt x="64046" y="24172"/>
                  </a:cubicBezTo>
                  <a:cubicBezTo>
                    <a:pt x="63477" y="24409"/>
                    <a:pt x="62884" y="24670"/>
                    <a:pt x="62315" y="24907"/>
                  </a:cubicBezTo>
                  <a:cubicBezTo>
                    <a:pt x="62077" y="24978"/>
                    <a:pt x="61864" y="25002"/>
                    <a:pt x="61627" y="25026"/>
                  </a:cubicBezTo>
                  <a:close/>
                  <a:moveTo>
                    <a:pt x="13782" y="23413"/>
                  </a:moveTo>
                  <a:cubicBezTo>
                    <a:pt x="13568" y="24243"/>
                    <a:pt x="13521" y="25073"/>
                    <a:pt x="13639" y="25927"/>
                  </a:cubicBezTo>
                  <a:cubicBezTo>
                    <a:pt x="13639" y="25975"/>
                    <a:pt x="13639" y="26046"/>
                    <a:pt x="13639" y="26117"/>
                  </a:cubicBezTo>
                  <a:cubicBezTo>
                    <a:pt x="13639" y="26734"/>
                    <a:pt x="13568" y="27374"/>
                    <a:pt x="13592" y="28015"/>
                  </a:cubicBezTo>
                  <a:cubicBezTo>
                    <a:pt x="13592" y="28655"/>
                    <a:pt x="13663" y="29319"/>
                    <a:pt x="13782" y="29960"/>
                  </a:cubicBezTo>
                  <a:cubicBezTo>
                    <a:pt x="14019" y="30932"/>
                    <a:pt x="14517" y="31834"/>
                    <a:pt x="15158" y="32569"/>
                  </a:cubicBezTo>
                  <a:cubicBezTo>
                    <a:pt x="15703" y="33162"/>
                    <a:pt x="16320" y="33708"/>
                    <a:pt x="17008" y="34135"/>
                  </a:cubicBezTo>
                  <a:cubicBezTo>
                    <a:pt x="17696" y="34680"/>
                    <a:pt x="18479" y="35131"/>
                    <a:pt x="19309" y="35487"/>
                  </a:cubicBezTo>
                  <a:cubicBezTo>
                    <a:pt x="20922" y="36151"/>
                    <a:pt x="22535" y="36815"/>
                    <a:pt x="24172" y="37456"/>
                  </a:cubicBezTo>
                  <a:cubicBezTo>
                    <a:pt x="25286" y="37883"/>
                    <a:pt x="26449" y="38143"/>
                    <a:pt x="27635" y="38262"/>
                  </a:cubicBezTo>
                  <a:cubicBezTo>
                    <a:pt x="28465" y="38357"/>
                    <a:pt x="29271" y="38381"/>
                    <a:pt x="30102" y="38381"/>
                  </a:cubicBezTo>
                  <a:cubicBezTo>
                    <a:pt x="31644" y="38404"/>
                    <a:pt x="33162" y="38167"/>
                    <a:pt x="34632" y="37716"/>
                  </a:cubicBezTo>
                  <a:cubicBezTo>
                    <a:pt x="35297" y="37527"/>
                    <a:pt x="35961" y="37337"/>
                    <a:pt x="36625" y="37123"/>
                  </a:cubicBezTo>
                  <a:cubicBezTo>
                    <a:pt x="37076" y="36981"/>
                    <a:pt x="37526" y="36815"/>
                    <a:pt x="37953" y="36649"/>
                  </a:cubicBezTo>
                  <a:cubicBezTo>
                    <a:pt x="38760" y="36293"/>
                    <a:pt x="39543" y="35866"/>
                    <a:pt x="40302" y="35392"/>
                  </a:cubicBezTo>
                  <a:cubicBezTo>
                    <a:pt x="40990" y="35012"/>
                    <a:pt x="41630" y="34562"/>
                    <a:pt x="42223" y="34040"/>
                  </a:cubicBezTo>
                  <a:cubicBezTo>
                    <a:pt x="42437" y="33850"/>
                    <a:pt x="42674" y="33660"/>
                    <a:pt x="42887" y="33470"/>
                  </a:cubicBezTo>
                  <a:cubicBezTo>
                    <a:pt x="44168" y="32498"/>
                    <a:pt x="45236" y="31312"/>
                    <a:pt x="46066" y="29936"/>
                  </a:cubicBezTo>
                  <a:cubicBezTo>
                    <a:pt x="46232" y="29651"/>
                    <a:pt x="46445" y="29343"/>
                    <a:pt x="46659" y="29035"/>
                  </a:cubicBezTo>
                  <a:cubicBezTo>
                    <a:pt x="47252" y="28133"/>
                    <a:pt x="47821" y="27208"/>
                    <a:pt x="48319" y="26259"/>
                  </a:cubicBezTo>
                  <a:cubicBezTo>
                    <a:pt x="48438" y="26046"/>
                    <a:pt x="48533" y="25809"/>
                    <a:pt x="48604" y="25548"/>
                  </a:cubicBezTo>
                  <a:cubicBezTo>
                    <a:pt x="48841" y="24694"/>
                    <a:pt x="48960" y="23816"/>
                    <a:pt x="49007" y="22915"/>
                  </a:cubicBezTo>
                  <a:cubicBezTo>
                    <a:pt x="49102" y="22037"/>
                    <a:pt x="49031" y="21136"/>
                    <a:pt x="48841" y="20258"/>
                  </a:cubicBezTo>
                  <a:cubicBezTo>
                    <a:pt x="48675" y="19641"/>
                    <a:pt x="48462" y="19024"/>
                    <a:pt x="48224" y="18408"/>
                  </a:cubicBezTo>
                  <a:cubicBezTo>
                    <a:pt x="47892" y="17459"/>
                    <a:pt x="47418" y="16581"/>
                    <a:pt x="46825" y="15775"/>
                  </a:cubicBezTo>
                  <a:cubicBezTo>
                    <a:pt x="46398" y="15205"/>
                    <a:pt x="45971" y="14660"/>
                    <a:pt x="45520" y="14138"/>
                  </a:cubicBezTo>
                  <a:cubicBezTo>
                    <a:pt x="45497" y="14091"/>
                    <a:pt x="45425" y="14091"/>
                    <a:pt x="45330" y="14043"/>
                  </a:cubicBezTo>
                  <a:cubicBezTo>
                    <a:pt x="45259" y="14351"/>
                    <a:pt x="44975" y="14541"/>
                    <a:pt x="44666" y="14494"/>
                  </a:cubicBezTo>
                  <a:cubicBezTo>
                    <a:pt x="44619" y="14494"/>
                    <a:pt x="44571" y="14517"/>
                    <a:pt x="44548" y="14541"/>
                  </a:cubicBezTo>
                  <a:cubicBezTo>
                    <a:pt x="44239" y="14636"/>
                    <a:pt x="43907" y="14612"/>
                    <a:pt x="43623" y="14470"/>
                  </a:cubicBezTo>
                  <a:cubicBezTo>
                    <a:pt x="43172" y="14280"/>
                    <a:pt x="42721" y="14114"/>
                    <a:pt x="42270" y="13924"/>
                  </a:cubicBezTo>
                  <a:cubicBezTo>
                    <a:pt x="41962" y="13782"/>
                    <a:pt x="41677" y="13664"/>
                    <a:pt x="41345" y="13569"/>
                  </a:cubicBezTo>
                  <a:cubicBezTo>
                    <a:pt x="41322" y="13735"/>
                    <a:pt x="41274" y="13853"/>
                    <a:pt x="41250" y="13972"/>
                  </a:cubicBezTo>
                  <a:cubicBezTo>
                    <a:pt x="41179" y="14328"/>
                    <a:pt x="41108" y="14707"/>
                    <a:pt x="41013" y="15087"/>
                  </a:cubicBezTo>
                  <a:cubicBezTo>
                    <a:pt x="40895" y="15514"/>
                    <a:pt x="40515" y="15846"/>
                    <a:pt x="40041" y="15870"/>
                  </a:cubicBezTo>
                  <a:cubicBezTo>
                    <a:pt x="39519" y="15964"/>
                    <a:pt x="38973" y="15822"/>
                    <a:pt x="38570" y="15466"/>
                  </a:cubicBezTo>
                  <a:cubicBezTo>
                    <a:pt x="38167" y="15111"/>
                    <a:pt x="37740" y="14802"/>
                    <a:pt x="37289" y="14541"/>
                  </a:cubicBezTo>
                  <a:cubicBezTo>
                    <a:pt x="37194" y="14446"/>
                    <a:pt x="37052" y="14446"/>
                    <a:pt x="36957" y="14517"/>
                  </a:cubicBezTo>
                  <a:lnTo>
                    <a:pt x="36957" y="15111"/>
                  </a:lnTo>
                  <a:cubicBezTo>
                    <a:pt x="36957" y="15324"/>
                    <a:pt x="36957" y="15537"/>
                    <a:pt x="36933" y="15751"/>
                  </a:cubicBezTo>
                  <a:cubicBezTo>
                    <a:pt x="36744" y="16747"/>
                    <a:pt x="36198" y="17293"/>
                    <a:pt x="35131" y="17174"/>
                  </a:cubicBezTo>
                  <a:cubicBezTo>
                    <a:pt x="34443" y="17079"/>
                    <a:pt x="33778" y="16771"/>
                    <a:pt x="33257" y="16297"/>
                  </a:cubicBezTo>
                  <a:cubicBezTo>
                    <a:pt x="32830" y="15917"/>
                    <a:pt x="32426" y="15490"/>
                    <a:pt x="32023" y="15111"/>
                  </a:cubicBezTo>
                  <a:cubicBezTo>
                    <a:pt x="31928" y="15016"/>
                    <a:pt x="31810" y="14921"/>
                    <a:pt x="31667" y="14802"/>
                  </a:cubicBezTo>
                  <a:cubicBezTo>
                    <a:pt x="31572" y="14897"/>
                    <a:pt x="31501" y="15016"/>
                    <a:pt x="31430" y="15111"/>
                  </a:cubicBezTo>
                  <a:cubicBezTo>
                    <a:pt x="31288" y="15395"/>
                    <a:pt x="31169" y="15656"/>
                    <a:pt x="31051" y="15917"/>
                  </a:cubicBezTo>
                  <a:cubicBezTo>
                    <a:pt x="30600" y="16937"/>
                    <a:pt x="29817" y="17767"/>
                    <a:pt x="28821" y="18265"/>
                  </a:cubicBezTo>
                  <a:cubicBezTo>
                    <a:pt x="28489" y="18431"/>
                    <a:pt x="28133" y="18479"/>
                    <a:pt x="27777" y="18384"/>
                  </a:cubicBezTo>
                  <a:cubicBezTo>
                    <a:pt x="27326" y="18289"/>
                    <a:pt x="26923" y="18099"/>
                    <a:pt x="26615" y="17791"/>
                  </a:cubicBezTo>
                  <a:cubicBezTo>
                    <a:pt x="26188" y="17388"/>
                    <a:pt x="25903" y="16890"/>
                    <a:pt x="25761" y="16320"/>
                  </a:cubicBezTo>
                  <a:cubicBezTo>
                    <a:pt x="25737" y="16202"/>
                    <a:pt x="25761" y="16036"/>
                    <a:pt x="25618" y="15941"/>
                  </a:cubicBezTo>
                  <a:cubicBezTo>
                    <a:pt x="25547" y="15988"/>
                    <a:pt x="25500" y="16036"/>
                    <a:pt x="25452" y="16083"/>
                  </a:cubicBezTo>
                  <a:cubicBezTo>
                    <a:pt x="25049" y="16629"/>
                    <a:pt x="24575" y="17127"/>
                    <a:pt x="24053" y="17554"/>
                  </a:cubicBezTo>
                  <a:cubicBezTo>
                    <a:pt x="23128" y="18360"/>
                    <a:pt x="22132" y="19024"/>
                    <a:pt x="20827" y="19001"/>
                  </a:cubicBezTo>
                  <a:cubicBezTo>
                    <a:pt x="20376" y="19001"/>
                    <a:pt x="19902" y="19048"/>
                    <a:pt x="19451" y="18835"/>
                  </a:cubicBezTo>
                  <a:cubicBezTo>
                    <a:pt x="19048" y="18692"/>
                    <a:pt x="18787" y="18265"/>
                    <a:pt x="18811" y="17838"/>
                  </a:cubicBezTo>
                  <a:cubicBezTo>
                    <a:pt x="18811" y="17625"/>
                    <a:pt x="18858" y="17411"/>
                    <a:pt x="18929" y="17222"/>
                  </a:cubicBezTo>
                  <a:cubicBezTo>
                    <a:pt x="19095" y="16795"/>
                    <a:pt x="19285" y="16368"/>
                    <a:pt x="19522" y="15941"/>
                  </a:cubicBezTo>
                  <a:cubicBezTo>
                    <a:pt x="19925" y="15182"/>
                    <a:pt x="20376" y="14423"/>
                    <a:pt x="20851" y="13569"/>
                  </a:cubicBezTo>
                  <a:lnTo>
                    <a:pt x="18431" y="14565"/>
                  </a:lnTo>
                  <a:cubicBezTo>
                    <a:pt x="18407" y="14778"/>
                    <a:pt x="18218" y="14944"/>
                    <a:pt x="17980" y="14968"/>
                  </a:cubicBezTo>
                  <a:cubicBezTo>
                    <a:pt x="17553" y="15039"/>
                    <a:pt x="17150" y="15300"/>
                    <a:pt x="16889" y="15656"/>
                  </a:cubicBezTo>
                  <a:cubicBezTo>
                    <a:pt x="16012" y="16771"/>
                    <a:pt x="15300" y="18004"/>
                    <a:pt x="14826" y="19357"/>
                  </a:cubicBezTo>
                  <a:cubicBezTo>
                    <a:pt x="14565" y="20068"/>
                    <a:pt x="14399" y="20804"/>
                    <a:pt x="14161" y="21539"/>
                  </a:cubicBezTo>
                  <a:cubicBezTo>
                    <a:pt x="14019" y="21895"/>
                    <a:pt x="14043" y="22298"/>
                    <a:pt x="14256" y="22630"/>
                  </a:cubicBezTo>
                  <a:cubicBezTo>
                    <a:pt x="14517" y="23033"/>
                    <a:pt x="14446" y="23176"/>
                    <a:pt x="13972" y="23365"/>
                  </a:cubicBezTo>
                  <a:close/>
                  <a:moveTo>
                    <a:pt x="43314" y="10936"/>
                  </a:moveTo>
                  <a:cubicBezTo>
                    <a:pt x="43575" y="10698"/>
                    <a:pt x="43955" y="10651"/>
                    <a:pt x="44263" y="10793"/>
                  </a:cubicBezTo>
                  <a:cubicBezTo>
                    <a:pt x="44809" y="11078"/>
                    <a:pt x="45378" y="10983"/>
                    <a:pt x="45947" y="10912"/>
                  </a:cubicBezTo>
                  <a:cubicBezTo>
                    <a:pt x="46849" y="10746"/>
                    <a:pt x="47489" y="10129"/>
                    <a:pt x="48035" y="9465"/>
                  </a:cubicBezTo>
                  <a:cubicBezTo>
                    <a:pt x="48296" y="9133"/>
                    <a:pt x="48343" y="8682"/>
                    <a:pt x="48177" y="8303"/>
                  </a:cubicBezTo>
                  <a:cubicBezTo>
                    <a:pt x="48035" y="8018"/>
                    <a:pt x="47750" y="7828"/>
                    <a:pt x="47418" y="7804"/>
                  </a:cubicBezTo>
                  <a:cubicBezTo>
                    <a:pt x="46754" y="7591"/>
                    <a:pt x="46042" y="7496"/>
                    <a:pt x="45330" y="7520"/>
                  </a:cubicBezTo>
                  <a:cubicBezTo>
                    <a:pt x="45117" y="7544"/>
                    <a:pt x="44927" y="7544"/>
                    <a:pt x="44714" y="7520"/>
                  </a:cubicBezTo>
                  <a:cubicBezTo>
                    <a:pt x="44477" y="7496"/>
                    <a:pt x="44263" y="7425"/>
                    <a:pt x="44026" y="7378"/>
                  </a:cubicBezTo>
                  <a:cubicBezTo>
                    <a:pt x="43860" y="7354"/>
                    <a:pt x="43694" y="7283"/>
                    <a:pt x="43528" y="7283"/>
                  </a:cubicBezTo>
                  <a:cubicBezTo>
                    <a:pt x="43243" y="7235"/>
                    <a:pt x="43030" y="7022"/>
                    <a:pt x="42982" y="6737"/>
                  </a:cubicBezTo>
                  <a:cubicBezTo>
                    <a:pt x="42958" y="6547"/>
                    <a:pt x="42982" y="6358"/>
                    <a:pt x="43077" y="6191"/>
                  </a:cubicBezTo>
                  <a:cubicBezTo>
                    <a:pt x="43290" y="5765"/>
                    <a:pt x="43409" y="5314"/>
                    <a:pt x="43433" y="4839"/>
                  </a:cubicBezTo>
                  <a:cubicBezTo>
                    <a:pt x="43433" y="4555"/>
                    <a:pt x="43338" y="4436"/>
                    <a:pt x="43053" y="4484"/>
                  </a:cubicBezTo>
                  <a:cubicBezTo>
                    <a:pt x="42413" y="4602"/>
                    <a:pt x="41772" y="4697"/>
                    <a:pt x="41132" y="4839"/>
                  </a:cubicBezTo>
                  <a:cubicBezTo>
                    <a:pt x="40705" y="4934"/>
                    <a:pt x="40278" y="4982"/>
                    <a:pt x="39875" y="4982"/>
                  </a:cubicBezTo>
                  <a:cubicBezTo>
                    <a:pt x="39353" y="5029"/>
                    <a:pt x="38902" y="4602"/>
                    <a:pt x="38878" y="4080"/>
                  </a:cubicBezTo>
                  <a:cubicBezTo>
                    <a:pt x="38831" y="3582"/>
                    <a:pt x="38665" y="3084"/>
                    <a:pt x="38594" y="2610"/>
                  </a:cubicBezTo>
                  <a:cubicBezTo>
                    <a:pt x="38523" y="2206"/>
                    <a:pt x="38380" y="1827"/>
                    <a:pt x="38191" y="1471"/>
                  </a:cubicBezTo>
                  <a:cubicBezTo>
                    <a:pt x="38119" y="1281"/>
                    <a:pt x="37906" y="1139"/>
                    <a:pt x="37692" y="1186"/>
                  </a:cubicBezTo>
                  <a:cubicBezTo>
                    <a:pt x="37574" y="1163"/>
                    <a:pt x="37431" y="1186"/>
                    <a:pt x="37313" y="1210"/>
                  </a:cubicBezTo>
                  <a:cubicBezTo>
                    <a:pt x="36744" y="1424"/>
                    <a:pt x="36127" y="1566"/>
                    <a:pt x="35676" y="1993"/>
                  </a:cubicBezTo>
                  <a:cubicBezTo>
                    <a:pt x="35249" y="2396"/>
                    <a:pt x="34822" y="2752"/>
                    <a:pt x="34395" y="3155"/>
                  </a:cubicBezTo>
                  <a:cubicBezTo>
                    <a:pt x="34134" y="3369"/>
                    <a:pt x="33921" y="3630"/>
                    <a:pt x="33660" y="3867"/>
                  </a:cubicBezTo>
                  <a:cubicBezTo>
                    <a:pt x="33091" y="4365"/>
                    <a:pt x="32213" y="4365"/>
                    <a:pt x="31644" y="3819"/>
                  </a:cubicBezTo>
                  <a:cubicBezTo>
                    <a:pt x="31501" y="3653"/>
                    <a:pt x="31359" y="3464"/>
                    <a:pt x="31240" y="3274"/>
                  </a:cubicBezTo>
                  <a:cubicBezTo>
                    <a:pt x="30885" y="2799"/>
                    <a:pt x="30576" y="2349"/>
                    <a:pt x="30220" y="1898"/>
                  </a:cubicBezTo>
                  <a:cubicBezTo>
                    <a:pt x="30078" y="1732"/>
                    <a:pt x="29912" y="1613"/>
                    <a:pt x="29722" y="1518"/>
                  </a:cubicBezTo>
                  <a:cubicBezTo>
                    <a:pt x="29556" y="1400"/>
                    <a:pt x="29343" y="1400"/>
                    <a:pt x="29177" y="1518"/>
                  </a:cubicBezTo>
                  <a:cubicBezTo>
                    <a:pt x="28750" y="1945"/>
                    <a:pt x="28346" y="2349"/>
                    <a:pt x="27919" y="2776"/>
                  </a:cubicBezTo>
                  <a:cubicBezTo>
                    <a:pt x="27896" y="2799"/>
                    <a:pt x="27896" y="2871"/>
                    <a:pt x="27872" y="2894"/>
                  </a:cubicBezTo>
                  <a:cubicBezTo>
                    <a:pt x="27516" y="3582"/>
                    <a:pt x="27160" y="4270"/>
                    <a:pt x="26828" y="4982"/>
                  </a:cubicBezTo>
                  <a:cubicBezTo>
                    <a:pt x="26686" y="5338"/>
                    <a:pt x="26330" y="5551"/>
                    <a:pt x="25951" y="5504"/>
                  </a:cubicBezTo>
                  <a:cubicBezTo>
                    <a:pt x="25761" y="5480"/>
                    <a:pt x="25571" y="5432"/>
                    <a:pt x="25405" y="5385"/>
                  </a:cubicBezTo>
                  <a:cubicBezTo>
                    <a:pt x="24954" y="5243"/>
                    <a:pt x="24551" y="5005"/>
                    <a:pt x="24195" y="4697"/>
                  </a:cubicBezTo>
                  <a:cubicBezTo>
                    <a:pt x="24100" y="4578"/>
                    <a:pt x="23958" y="4507"/>
                    <a:pt x="23839" y="4460"/>
                  </a:cubicBezTo>
                  <a:cubicBezTo>
                    <a:pt x="23412" y="4341"/>
                    <a:pt x="22962" y="4246"/>
                    <a:pt x="22535" y="4199"/>
                  </a:cubicBezTo>
                  <a:cubicBezTo>
                    <a:pt x="21942" y="4175"/>
                    <a:pt x="21349" y="4199"/>
                    <a:pt x="20756" y="4199"/>
                  </a:cubicBezTo>
                  <a:cubicBezTo>
                    <a:pt x="20613" y="4223"/>
                    <a:pt x="20495" y="4246"/>
                    <a:pt x="20352" y="4270"/>
                  </a:cubicBezTo>
                  <a:cubicBezTo>
                    <a:pt x="20376" y="4365"/>
                    <a:pt x="20400" y="4484"/>
                    <a:pt x="20424" y="4602"/>
                  </a:cubicBezTo>
                  <a:cubicBezTo>
                    <a:pt x="20685" y="5077"/>
                    <a:pt x="20969" y="5527"/>
                    <a:pt x="21230" y="5978"/>
                  </a:cubicBezTo>
                  <a:cubicBezTo>
                    <a:pt x="21278" y="6049"/>
                    <a:pt x="21325" y="6097"/>
                    <a:pt x="21396" y="6168"/>
                  </a:cubicBezTo>
                  <a:cubicBezTo>
                    <a:pt x="21705" y="6405"/>
                    <a:pt x="22037" y="6642"/>
                    <a:pt x="22345" y="6903"/>
                  </a:cubicBezTo>
                  <a:cubicBezTo>
                    <a:pt x="22464" y="6974"/>
                    <a:pt x="22558" y="7093"/>
                    <a:pt x="22606" y="7235"/>
                  </a:cubicBezTo>
                  <a:cubicBezTo>
                    <a:pt x="22630" y="7306"/>
                    <a:pt x="22511" y="7425"/>
                    <a:pt x="22464" y="7544"/>
                  </a:cubicBezTo>
                  <a:cubicBezTo>
                    <a:pt x="22440" y="7591"/>
                    <a:pt x="22487" y="7686"/>
                    <a:pt x="22464" y="7733"/>
                  </a:cubicBezTo>
                  <a:cubicBezTo>
                    <a:pt x="22416" y="7852"/>
                    <a:pt x="22345" y="7994"/>
                    <a:pt x="22250" y="8089"/>
                  </a:cubicBezTo>
                  <a:cubicBezTo>
                    <a:pt x="22132" y="8184"/>
                    <a:pt x="21989" y="8255"/>
                    <a:pt x="21847" y="8303"/>
                  </a:cubicBezTo>
                  <a:cubicBezTo>
                    <a:pt x="21183" y="8587"/>
                    <a:pt x="20519" y="8943"/>
                    <a:pt x="19925" y="9394"/>
                  </a:cubicBezTo>
                  <a:cubicBezTo>
                    <a:pt x="18550" y="10461"/>
                    <a:pt x="17126" y="11529"/>
                    <a:pt x="15751" y="12596"/>
                  </a:cubicBezTo>
                  <a:cubicBezTo>
                    <a:pt x="15205" y="13047"/>
                    <a:pt x="14707" y="13521"/>
                    <a:pt x="14161" y="13972"/>
                  </a:cubicBezTo>
                  <a:cubicBezTo>
                    <a:pt x="14090" y="14043"/>
                    <a:pt x="13995" y="14114"/>
                    <a:pt x="14090" y="14280"/>
                  </a:cubicBezTo>
                  <a:cubicBezTo>
                    <a:pt x="14399" y="14280"/>
                    <a:pt x="14683" y="14257"/>
                    <a:pt x="14968" y="14209"/>
                  </a:cubicBezTo>
                  <a:cubicBezTo>
                    <a:pt x="15798" y="14043"/>
                    <a:pt x="16628" y="13853"/>
                    <a:pt x="17435" y="13616"/>
                  </a:cubicBezTo>
                  <a:cubicBezTo>
                    <a:pt x="18170" y="13426"/>
                    <a:pt x="18882" y="13165"/>
                    <a:pt x="19570" y="12857"/>
                  </a:cubicBezTo>
                  <a:cubicBezTo>
                    <a:pt x="20471" y="12430"/>
                    <a:pt x="21396" y="12074"/>
                    <a:pt x="22321" y="11671"/>
                  </a:cubicBezTo>
                  <a:cubicBezTo>
                    <a:pt x="22511" y="11576"/>
                    <a:pt x="22725" y="11529"/>
                    <a:pt x="22938" y="11576"/>
                  </a:cubicBezTo>
                  <a:cubicBezTo>
                    <a:pt x="23365" y="11647"/>
                    <a:pt x="23578" y="12145"/>
                    <a:pt x="23294" y="12501"/>
                  </a:cubicBezTo>
                  <a:cubicBezTo>
                    <a:pt x="23270" y="12549"/>
                    <a:pt x="23199" y="12596"/>
                    <a:pt x="23175" y="12644"/>
                  </a:cubicBezTo>
                  <a:cubicBezTo>
                    <a:pt x="22677" y="13237"/>
                    <a:pt x="22132" y="13830"/>
                    <a:pt x="21681" y="14470"/>
                  </a:cubicBezTo>
                  <a:cubicBezTo>
                    <a:pt x="21040" y="15419"/>
                    <a:pt x="20471" y="16415"/>
                    <a:pt x="20044" y="17483"/>
                  </a:cubicBezTo>
                  <a:cubicBezTo>
                    <a:pt x="20020" y="17577"/>
                    <a:pt x="19997" y="17696"/>
                    <a:pt x="19973" y="17815"/>
                  </a:cubicBezTo>
                  <a:cubicBezTo>
                    <a:pt x="20281" y="17815"/>
                    <a:pt x="20519" y="17838"/>
                    <a:pt x="20779" y="17838"/>
                  </a:cubicBezTo>
                  <a:cubicBezTo>
                    <a:pt x="21325" y="17838"/>
                    <a:pt x="21871" y="17672"/>
                    <a:pt x="22321" y="17364"/>
                  </a:cubicBezTo>
                  <a:cubicBezTo>
                    <a:pt x="22938" y="16984"/>
                    <a:pt x="23484" y="16534"/>
                    <a:pt x="23982" y="15988"/>
                  </a:cubicBezTo>
                  <a:cubicBezTo>
                    <a:pt x="24409" y="15514"/>
                    <a:pt x="24812" y="14992"/>
                    <a:pt x="25215" y="14446"/>
                  </a:cubicBezTo>
                  <a:cubicBezTo>
                    <a:pt x="25286" y="14328"/>
                    <a:pt x="25334" y="14185"/>
                    <a:pt x="25381" y="14043"/>
                  </a:cubicBezTo>
                  <a:cubicBezTo>
                    <a:pt x="25429" y="13948"/>
                    <a:pt x="25476" y="13853"/>
                    <a:pt x="25524" y="13758"/>
                  </a:cubicBezTo>
                  <a:cubicBezTo>
                    <a:pt x="25642" y="13521"/>
                    <a:pt x="25927" y="13426"/>
                    <a:pt x="26188" y="13521"/>
                  </a:cubicBezTo>
                  <a:cubicBezTo>
                    <a:pt x="26520" y="13664"/>
                    <a:pt x="26757" y="13996"/>
                    <a:pt x="26781" y="14375"/>
                  </a:cubicBezTo>
                  <a:cubicBezTo>
                    <a:pt x="26757" y="14612"/>
                    <a:pt x="26757" y="14873"/>
                    <a:pt x="26781" y="15134"/>
                  </a:cubicBezTo>
                  <a:cubicBezTo>
                    <a:pt x="26805" y="15537"/>
                    <a:pt x="26852" y="15917"/>
                    <a:pt x="26947" y="16320"/>
                  </a:cubicBezTo>
                  <a:cubicBezTo>
                    <a:pt x="27065" y="16747"/>
                    <a:pt x="27421" y="17103"/>
                    <a:pt x="27848" y="17222"/>
                  </a:cubicBezTo>
                  <a:cubicBezTo>
                    <a:pt x="28014" y="17293"/>
                    <a:pt x="28180" y="17293"/>
                    <a:pt x="28323" y="17198"/>
                  </a:cubicBezTo>
                  <a:cubicBezTo>
                    <a:pt x="29011" y="16866"/>
                    <a:pt x="29580" y="16297"/>
                    <a:pt x="29888" y="15585"/>
                  </a:cubicBezTo>
                  <a:cubicBezTo>
                    <a:pt x="30149" y="15016"/>
                    <a:pt x="30458" y="14446"/>
                    <a:pt x="30813" y="13924"/>
                  </a:cubicBezTo>
                  <a:cubicBezTo>
                    <a:pt x="30932" y="13735"/>
                    <a:pt x="31145" y="13592"/>
                    <a:pt x="31383" y="13569"/>
                  </a:cubicBezTo>
                  <a:cubicBezTo>
                    <a:pt x="31738" y="13498"/>
                    <a:pt x="32094" y="13616"/>
                    <a:pt x="32355" y="13877"/>
                  </a:cubicBezTo>
                  <a:cubicBezTo>
                    <a:pt x="32806" y="14304"/>
                    <a:pt x="33233" y="14755"/>
                    <a:pt x="33660" y="15182"/>
                  </a:cubicBezTo>
                  <a:cubicBezTo>
                    <a:pt x="34016" y="15561"/>
                    <a:pt x="34466" y="15822"/>
                    <a:pt x="34941" y="15988"/>
                  </a:cubicBezTo>
                  <a:cubicBezTo>
                    <a:pt x="35510" y="16178"/>
                    <a:pt x="35747" y="16012"/>
                    <a:pt x="35771" y="15419"/>
                  </a:cubicBezTo>
                  <a:cubicBezTo>
                    <a:pt x="35795" y="14968"/>
                    <a:pt x="35771" y="14541"/>
                    <a:pt x="35795" y="14091"/>
                  </a:cubicBezTo>
                  <a:cubicBezTo>
                    <a:pt x="35795" y="13877"/>
                    <a:pt x="35818" y="13664"/>
                    <a:pt x="35866" y="13474"/>
                  </a:cubicBezTo>
                  <a:cubicBezTo>
                    <a:pt x="35961" y="12999"/>
                    <a:pt x="36483" y="12738"/>
                    <a:pt x="36886" y="12976"/>
                  </a:cubicBezTo>
                  <a:cubicBezTo>
                    <a:pt x="37099" y="13047"/>
                    <a:pt x="37313" y="13165"/>
                    <a:pt x="37479" y="13308"/>
                  </a:cubicBezTo>
                  <a:cubicBezTo>
                    <a:pt x="38072" y="13735"/>
                    <a:pt x="38641" y="14162"/>
                    <a:pt x="39211" y="14589"/>
                  </a:cubicBezTo>
                  <a:cubicBezTo>
                    <a:pt x="39377" y="14755"/>
                    <a:pt x="39590" y="14802"/>
                    <a:pt x="39804" y="14755"/>
                  </a:cubicBezTo>
                  <a:cubicBezTo>
                    <a:pt x="39970" y="14494"/>
                    <a:pt x="40041" y="14209"/>
                    <a:pt x="40041" y="13924"/>
                  </a:cubicBezTo>
                  <a:cubicBezTo>
                    <a:pt x="40112" y="13545"/>
                    <a:pt x="40183" y="13165"/>
                    <a:pt x="40278" y="12810"/>
                  </a:cubicBezTo>
                  <a:cubicBezTo>
                    <a:pt x="40420" y="12406"/>
                    <a:pt x="40705" y="12288"/>
                    <a:pt x="41132" y="12406"/>
                  </a:cubicBezTo>
                  <a:cubicBezTo>
                    <a:pt x="41440" y="12525"/>
                    <a:pt x="41749" y="12620"/>
                    <a:pt x="42081" y="12691"/>
                  </a:cubicBezTo>
                  <a:cubicBezTo>
                    <a:pt x="42413" y="12738"/>
                    <a:pt x="42745" y="12857"/>
                    <a:pt x="43006" y="13071"/>
                  </a:cubicBezTo>
                  <a:cubicBezTo>
                    <a:pt x="43457" y="13355"/>
                    <a:pt x="43931" y="13592"/>
                    <a:pt x="44524" y="13379"/>
                  </a:cubicBezTo>
                  <a:cubicBezTo>
                    <a:pt x="44761" y="12928"/>
                    <a:pt x="44666" y="12359"/>
                    <a:pt x="44310" y="12003"/>
                  </a:cubicBezTo>
                  <a:cubicBezTo>
                    <a:pt x="44121" y="11813"/>
                    <a:pt x="43931" y="11647"/>
                    <a:pt x="43741" y="11481"/>
                  </a:cubicBezTo>
                  <a:cubicBezTo>
                    <a:pt x="43575" y="11291"/>
                    <a:pt x="43409" y="11197"/>
                    <a:pt x="43314" y="10936"/>
                  </a:cubicBezTo>
                  <a:close/>
                  <a:moveTo>
                    <a:pt x="22725" y="53135"/>
                  </a:moveTo>
                  <a:cubicBezTo>
                    <a:pt x="22962" y="53135"/>
                    <a:pt x="23175" y="53159"/>
                    <a:pt x="23389" y="53159"/>
                  </a:cubicBezTo>
                  <a:lnTo>
                    <a:pt x="29983" y="53159"/>
                  </a:lnTo>
                  <a:cubicBezTo>
                    <a:pt x="30932" y="53159"/>
                    <a:pt x="31857" y="53111"/>
                    <a:pt x="32782" y="53016"/>
                  </a:cubicBezTo>
                  <a:cubicBezTo>
                    <a:pt x="33138" y="52969"/>
                    <a:pt x="33494" y="52922"/>
                    <a:pt x="33850" y="52922"/>
                  </a:cubicBezTo>
                  <a:cubicBezTo>
                    <a:pt x="34466" y="52898"/>
                    <a:pt x="35083" y="52827"/>
                    <a:pt x="35676" y="52708"/>
                  </a:cubicBezTo>
                  <a:cubicBezTo>
                    <a:pt x="36364" y="52589"/>
                    <a:pt x="37052" y="52495"/>
                    <a:pt x="37764" y="52400"/>
                  </a:cubicBezTo>
                  <a:cubicBezTo>
                    <a:pt x="38214" y="52329"/>
                    <a:pt x="38689" y="52305"/>
                    <a:pt x="39139" y="52210"/>
                  </a:cubicBezTo>
                  <a:cubicBezTo>
                    <a:pt x="39970" y="52068"/>
                    <a:pt x="40776" y="51783"/>
                    <a:pt x="41630" y="51830"/>
                  </a:cubicBezTo>
                  <a:cubicBezTo>
                    <a:pt x="41677" y="51830"/>
                    <a:pt x="41749" y="51807"/>
                    <a:pt x="41796" y="51783"/>
                  </a:cubicBezTo>
                  <a:lnTo>
                    <a:pt x="43077" y="51261"/>
                  </a:lnTo>
                  <a:cubicBezTo>
                    <a:pt x="43243" y="51048"/>
                    <a:pt x="43267" y="50739"/>
                    <a:pt x="43124" y="50478"/>
                  </a:cubicBezTo>
                  <a:cubicBezTo>
                    <a:pt x="43030" y="50241"/>
                    <a:pt x="43006" y="49980"/>
                    <a:pt x="42982" y="49743"/>
                  </a:cubicBezTo>
                  <a:cubicBezTo>
                    <a:pt x="43006" y="49577"/>
                    <a:pt x="42958" y="49387"/>
                    <a:pt x="42840" y="49269"/>
                  </a:cubicBezTo>
                  <a:cubicBezTo>
                    <a:pt x="42626" y="49055"/>
                    <a:pt x="42650" y="48794"/>
                    <a:pt x="42626" y="48557"/>
                  </a:cubicBezTo>
                  <a:cubicBezTo>
                    <a:pt x="42626" y="48272"/>
                    <a:pt x="42579" y="48011"/>
                    <a:pt x="42531" y="47750"/>
                  </a:cubicBezTo>
                  <a:cubicBezTo>
                    <a:pt x="42318" y="46873"/>
                    <a:pt x="42033" y="46043"/>
                    <a:pt x="41630" y="45236"/>
                  </a:cubicBezTo>
                  <a:cubicBezTo>
                    <a:pt x="41274" y="44453"/>
                    <a:pt x="40942" y="43647"/>
                    <a:pt x="40657" y="42816"/>
                  </a:cubicBezTo>
                  <a:cubicBezTo>
                    <a:pt x="40373" y="41963"/>
                    <a:pt x="40088" y="41109"/>
                    <a:pt x="39804" y="40231"/>
                  </a:cubicBezTo>
                  <a:cubicBezTo>
                    <a:pt x="39732" y="40065"/>
                    <a:pt x="39685" y="39923"/>
                    <a:pt x="39661" y="39733"/>
                  </a:cubicBezTo>
                  <a:cubicBezTo>
                    <a:pt x="39614" y="38997"/>
                    <a:pt x="39234" y="38333"/>
                    <a:pt x="39044" y="37645"/>
                  </a:cubicBezTo>
                  <a:cubicBezTo>
                    <a:pt x="38973" y="37622"/>
                    <a:pt x="38926" y="37598"/>
                    <a:pt x="38902" y="37622"/>
                  </a:cubicBezTo>
                  <a:cubicBezTo>
                    <a:pt x="38736" y="37669"/>
                    <a:pt x="38570" y="37740"/>
                    <a:pt x="38428" y="37788"/>
                  </a:cubicBezTo>
                  <a:cubicBezTo>
                    <a:pt x="37882" y="37977"/>
                    <a:pt x="37360" y="38167"/>
                    <a:pt x="36815" y="38357"/>
                  </a:cubicBezTo>
                  <a:cubicBezTo>
                    <a:pt x="36435" y="38476"/>
                    <a:pt x="36032" y="38570"/>
                    <a:pt x="35652" y="38665"/>
                  </a:cubicBezTo>
                  <a:cubicBezTo>
                    <a:pt x="35415" y="38713"/>
                    <a:pt x="35225" y="38879"/>
                    <a:pt x="35131" y="39092"/>
                  </a:cubicBezTo>
                  <a:cubicBezTo>
                    <a:pt x="34893" y="39662"/>
                    <a:pt x="34514" y="40160"/>
                    <a:pt x="34063" y="40563"/>
                  </a:cubicBezTo>
                  <a:cubicBezTo>
                    <a:pt x="33897" y="40705"/>
                    <a:pt x="33731" y="40848"/>
                    <a:pt x="33612" y="41014"/>
                  </a:cubicBezTo>
                  <a:cubicBezTo>
                    <a:pt x="33280" y="41536"/>
                    <a:pt x="32806" y="41630"/>
                    <a:pt x="32237" y="41512"/>
                  </a:cubicBezTo>
                  <a:cubicBezTo>
                    <a:pt x="31952" y="41464"/>
                    <a:pt x="31691" y="41370"/>
                    <a:pt x="31478" y="41203"/>
                  </a:cubicBezTo>
                  <a:cubicBezTo>
                    <a:pt x="31027" y="40871"/>
                    <a:pt x="30671" y="40444"/>
                    <a:pt x="30434" y="39946"/>
                  </a:cubicBezTo>
                  <a:cubicBezTo>
                    <a:pt x="30363" y="39828"/>
                    <a:pt x="30291" y="39685"/>
                    <a:pt x="30244" y="39567"/>
                  </a:cubicBezTo>
                  <a:cubicBezTo>
                    <a:pt x="30125" y="39567"/>
                    <a:pt x="30031" y="39567"/>
                    <a:pt x="29936" y="39567"/>
                  </a:cubicBezTo>
                  <a:cubicBezTo>
                    <a:pt x="28821" y="39614"/>
                    <a:pt x="27706" y="39519"/>
                    <a:pt x="26615" y="39330"/>
                  </a:cubicBezTo>
                  <a:cubicBezTo>
                    <a:pt x="26496" y="39330"/>
                    <a:pt x="26401" y="39330"/>
                    <a:pt x="26283" y="39377"/>
                  </a:cubicBezTo>
                  <a:cubicBezTo>
                    <a:pt x="26259" y="39733"/>
                    <a:pt x="26235" y="40065"/>
                    <a:pt x="26188" y="40397"/>
                  </a:cubicBezTo>
                  <a:cubicBezTo>
                    <a:pt x="25974" y="41725"/>
                    <a:pt x="25666" y="43054"/>
                    <a:pt x="25310" y="44358"/>
                  </a:cubicBezTo>
                  <a:cubicBezTo>
                    <a:pt x="25144" y="44904"/>
                    <a:pt x="24978" y="45473"/>
                    <a:pt x="24859" y="46019"/>
                  </a:cubicBezTo>
                  <a:cubicBezTo>
                    <a:pt x="24693" y="46778"/>
                    <a:pt x="24456" y="47537"/>
                    <a:pt x="24195" y="48272"/>
                  </a:cubicBezTo>
                  <a:cubicBezTo>
                    <a:pt x="23768" y="49435"/>
                    <a:pt x="23294" y="50549"/>
                    <a:pt x="22985" y="51736"/>
                  </a:cubicBezTo>
                  <a:cubicBezTo>
                    <a:pt x="22867" y="52210"/>
                    <a:pt x="22772" y="52661"/>
                    <a:pt x="22725" y="53135"/>
                  </a:cubicBezTo>
                  <a:close/>
                  <a:moveTo>
                    <a:pt x="42128" y="52898"/>
                  </a:moveTo>
                  <a:cubicBezTo>
                    <a:pt x="42033" y="52874"/>
                    <a:pt x="41938" y="52874"/>
                    <a:pt x="41844" y="52898"/>
                  </a:cubicBezTo>
                  <a:cubicBezTo>
                    <a:pt x="41203" y="53016"/>
                    <a:pt x="40563" y="53111"/>
                    <a:pt x="39922" y="53254"/>
                  </a:cubicBezTo>
                  <a:cubicBezTo>
                    <a:pt x="39211" y="53443"/>
                    <a:pt x="38475" y="53538"/>
                    <a:pt x="37740" y="53586"/>
                  </a:cubicBezTo>
                  <a:cubicBezTo>
                    <a:pt x="37621" y="53586"/>
                    <a:pt x="37526" y="53609"/>
                    <a:pt x="37408" y="53633"/>
                  </a:cubicBezTo>
                  <a:cubicBezTo>
                    <a:pt x="36151" y="53776"/>
                    <a:pt x="34917" y="54108"/>
                    <a:pt x="33636" y="54084"/>
                  </a:cubicBezTo>
                  <a:cubicBezTo>
                    <a:pt x="33565" y="54084"/>
                    <a:pt x="33470" y="54131"/>
                    <a:pt x="33375" y="54131"/>
                  </a:cubicBezTo>
                  <a:cubicBezTo>
                    <a:pt x="32735" y="54179"/>
                    <a:pt x="32071" y="54274"/>
                    <a:pt x="31430" y="54274"/>
                  </a:cubicBezTo>
                  <a:cubicBezTo>
                    <a:pt x="29414" y="54297"/>
                    <a:pt x="27398" y="54297"/>
                    <a:pt x="25381" y="54297"/>
                  </a:cubicBezTo>
                  <a:lnTo>
                    <a:pt x="24765" y="54297"/>
                  </a:lnTo>
                  <a:cubicBezTo>
                    <a:pt x="24598" y="54487"/>
                    <a:pt x="24456" y="54677"/>
                    <a:pt x="24314" y="54867"/>
                  </a:cubicBezTo>
                  <a:cubicBezTo>
                    <a:pt x="24053" y="55436"/>
                    <a:pt x="23768" y="56029"/>
                    <a:pt x="23555" y="56622"/>
                  </a:cubicBezTo>
                  <a:cubicBezTo>
                    <a:pt x="23412" y="57002"/>
                    <a:pt x="23246" y="57357"/>
                    <a:pt x="23057" y="57713"/>
                  </a:cubicBezTo>
                  <a:cubicBezTo>
                    <a:pt x="22796" y="58188"/>
                    <a:pt x="22535" y="58686"/>
                    <a:pt x="22274" y="59160"/>
                  </a:cubicBezTo>
                  <a:cubicBezTo>
                    <a:pt x="22226" y="59255"/>
                    <a:pt x="22203" y="59350"/>
                    <a:pt x="22179" y="59469"/>
                  </a:cubicBezTo>
                  <a:cubicBezTo>
                    <a:pt x="22250" y="59516"/>
                    <a:pt x="22321" y="59563"/>
                    <a:pt x="22392" y="59611"/>
                  </a:cubicBezTo>
                  <a:cubicBezTo>
                    <a:pt x="22725" y="59706"/>
                    <a:pt x="23057" y="59801"/>
                    <a:pt x="23389" y="59872"/>
                  </a:cubicBezTo>
                  <a:cubicBezTo>
                    <a:pt x="24575" y="60062"/>
                    <a:pt x="25713" y="60607"/>
                    <a:pt x="26971" y="60678"/>
                  </a:cubicBezTo>
                  <a:cubicBezTo>
                    <a:pt x="27042" y="60678"/>
                    <a:pt x="27137" y="60702"/>
                    <a:pt x="27208" y="60749"/>
                  </a:cubicBezTo>
                  <a:cubicBezTo>
                    <a:pt x="27587" y="60821"/>
                    <a:pt x="27991" y="60797"/>
                    <a:pt x="28394" y="60702"/>
                  </a:cubicBezTo>
                  <a:cubicBezTo>
                    <a:pt x="28394" y="60631"/>
                    <a:pt x="28418" y="60536"/>
                    <a:pt x="28418" y="60465"/>
                  </a:cubicBezTo>
                  <a:cubicBezTo>
                    <a:pt x="28465" y="59540"/>
                    <a:pt x="28631" y="58615"/>
                    <a:pt x="28939" y="57737"/>
                  </a:cubicBezTo>
                  <a:cubicBezTo>
                    <a:pt x="28963" y="57642"/>
                    <a:pt x="29011" y="57523"/>
                    <a:pt x="29034" y="57429"/>
                  </a:cubicBezTo>
                  <a:cubicBezTo>
                    <a:pt x="29200" y="56978"/>
                    <a:pt x="29627" y="56693"/>
                    <a:pt x="30102" y="56717"/>
                  </a:cubicBezTo>
                  <a:cubicBezTo>
                    <a:pt x="31667" y="56741"/>
                    <a:pt x="33257" y="56717"/>
                    <a:pt x="34822" y="56717"/>
                  </a:cubicBezTo>
                  <a:cubicBezTo>
                    <a:pt x="34988" y="56717"/>
                    <a:pt x="35154" y="56741"/>
                    <a:pt x="35320" y="56764"/>
                  </a:cubicBezTo>
                  <a:cubicBezTo>
                    <a:pt x="35747" y="56883"/>
                    <a:pt x="35866" y="57025"/>
                    <a:pt x="35890" y="57500"/>
                  </a:cubicBezTo>
                  <a:cubicBezTo>
                    <a:pt x="35913" y="57950"/>
                    <a:pt x="35913" y="58425"/>
                    <a:pt x="35890" y="58875"/>
                  </a:cubicBezTo>
                  <a:cubicBezTo>
                    <a:pt x="35866" y="59374"/>
                    <a:pt x="35984" y="59848"/>
                    <a:pt x="36222" y="60251"/>
                  </a:cubicBezTo>
                  <a:cubicBezTo>
                    <a:pt x="36411" y="60251"/>
                    <a:pt x="36577" y="60275"/>
                    <a:pt x="36767" y="60275"/>
                  </a:cubicBezTo>
                  <a:cubicBezTo>
                    <a:pt x="37645" y="60275"/>
                    <a:pt x="38523" y="60251"/>
                    <a:pt x="39377" y="60275"/>
                  </a:cubicBezTo>
                  <a:cubicBezTo>
                    <a:pt x="40088" y="60275"/>
                    <a:pt x="40776" y="60180"/>
                    <a:pt x="41464" y="59990"/>
                  </a:cubicBezTo>
                  <a:cubicBezTo>
                    <a:pt x="41891" y="59848"/>
                    <a:pt x="42294" y="59706"/>
                    <a:pt x="42697" y="59516"/>
                  </a:cubicBezTo>
                  <a:cubicBezTo>
                    <a:pt x="43006" y="59421"/>
                    <a:pt x="43196" y="59089"/>
                    <a:pt x="43172" y="58757"/>
                  </a:cubicBezTo>
                  <a:cubicBezTo>
                    <a:pt x="43148" y="58140"/>
                    <a:pt x="43124" y="57500"/>
                    <a:pt x="43124" y="56859"/>
                  </a:cubicBezTo>
                  <a:cubicBezTo>
                    <a:pt x="43148" y="56551"/>
                    <a:pt x="43077" y="56219"/>
                    <a:pt x="42958" y="55934"/>
                  </a:cubicBezTo>
                  <a:cubicBezTo>
                    <a:pt x="42674" y="55246"/>
                    <a:pt x="42460" y="54535"/>
                    <a:pt x="42342" y="53799"/>
                  </a:cubicBezTo>
                  <a:cubicBezTo>
                    <a:pt x="42294" y="53515"/>
                    <a:pt x="42199" y="53230"/>
                    <a:pt x="42128" y="52898"/>
                  </a:cubicBezTo>
                  <a:close/>
                  <a:moveTo>
                    <a:pt x="49671" y="18787"/>
                  </a:moveTo>
                  <a:cubicBezTo>
                    <a:pt x="49695" y="18906"/>
                    <a:pt x="49719" y="18977"/>
                    <a:pt x="49743" y="19048"/>
                  </a:cubicBezTo>
                  <a:cubicBezTo>
                    <a:pt x="49980" y="19807"/>
                    <a:pt x="50146" y="20614"/>
                    <a:pt x="50193" y="21420"/>
                  </a:cubicBezTo>
                  <a:cubicBezTo>
                    <a:pt x="50241" y="22013"/>
                    <a:pt x="50217" y="22630"/>
                    <a:pt x="50146" y="23247"/>
                  </a:cubicBezTo>
                  <a:cubicBezTo>
                    <a:pt x="50146" y="23342"/>
                    <a:pt x="50122" y="23460"/>
                    <a:pt x="50146" y="23555"/>
                  </a:cubicBezTo>
                  <a:cubicBezTo>
                    <a:pt x="50146" y="23650"/>
                    <a:pt x="50075" y="23769"/>
                    <a:pt x="50241" y="23864"/>
                  </a:cubicBezTo>
                  <a:cubicBezTo>
                    <a:pt x="50786" y="23579"/>
                    <a:pt x="51308" y="23176"/>
                    <a:pt x="51735" y="22725"/>
                  </a:cubicBezTo>
                  <a:cubicBezTo>
                    <a:pt x="52067" y="22322"/>
                    <a:pt x="52352" y="21871"/>
                    <a:pt x="52565" y="21397"/>
                  </a:cubicBezTo>
                  <a:cubicBezTo>
                    <a:pt x="52755" y="20543"/>
                    <a:pt x="52684" y="19641"/>
                    <a:pt x="52376" y="18835"/>
                  </a:cubicBezTo>
                  <a:cubicBezTo>
                    <a:pt x="52281" y="18526"/>
                    <a:pt x="52020" y="18289"/>
                    <a:pt x="51711" y="18218"/>
                  </a:cubicBezTo>
                  <a:cubicBezTo>
                    <a:pt x="50929" y="18052"/>
                    <a:pt x="50217" y="18052"/>
                    <a:pt x="49671" y="18811"/>
                  </a:cubicBezTo>
                  <a:close/>
                  <a:moveTo>
                    <a:pt x="12382" y="25358"/>
                  </a:moveTo>
                  <a:cubicBezTo>
                    <a:pt x="12430" y="24836"/>
                    <a:pt x="12477" y="24314"/>
                    <a:pt x="12525" y="23792"/>
                  </a:cubicBezTo>
                  <a:cubicBezTo>
                    <a:pt x="12643" y="23270"/>
                    <a:pt x="12714" y="22725"/>
                    <a:pt x="12738" y="22179"/>
                  </a:cubicBezTo>
                  <a:cubicBezTo>
                    <a:pt x="12430" y="21800"/>
                    <a:pt x="12050" y="21468"/>
                    <a:pt x="11623" y="21230"/>
                  </a:cubicBezTo>
                  <a:cubicBezTo>
                    <a:pt x="11006" y="20851"/>
                    <a:pt x="10532" y="20993"/>
                    <a:pt x="10200" y="21610"/>
                  </a:cubicBezTo>
                  <a:cubicBezTo>
                    <a:pt x="10105" y="21776"/>
                    <a:pt x="10034" y="21942"/>
                    <a:pt x="9963" y="22132"/>
                  </a:cubicBezTo>
                  <a:cubicBezTo>
                    <a:pt x="9773" y="22535"/>
                    <a:pt x="9678" y="22962"/>
                    <a:pt x="9702" y="23413"/>
                  </a:cubicBezTo>
                  <a:cubicBezTo>
                    <a:pt x="9678" y="23911"/>
                    <a:pt x="9939" y="24362"/>
                    <a:pt x="10366" y="24599"/>
                  </a:cubicBezTo>
                  <a:cubicBezTo>
                    <a:pt x="10983" y="24978"/>
                    <a:pt x="11671" y="25263"/>
                    <a:pt x="12382" y="25358"/>
                  </a:cubicBezTo>
                  <a:close/>
                  <a:moveTo>
                    <a:pt x="25192" y="67818"/>
                  </a:moveTo>
                  <a:cubicBezTo>
                    <a:pt x="25049" y="67652"/>
                    <a:pt x="24859" y="67557"/>
                    <a:pt x="24646" y="67534"/>
                  </a:cubicBezTo>
                  <a:cubicBezTo>
                    <a:pt x="24290" y="67415"/>
                    <a:pt x="23911" y="67344"/>
                    <a:pt x="23555" y="67225"/>
                  </a:cubicBezTo>
                  <a:cubicBezTo>
                    <a:pt x="23128" y="67107"/>
                    <a:pt x="22701" y="67035"/>
                    <a:pt x="22250" y="67035"/>
                  </a:cubicBezTo>
                  <a:cubicBezTo>
                    <a:pt x="21681" y="67012"/>
                    <a:pt x="21159" y="67059"/>
                    <a:pt x="20779" y="67557"/>
                  </a:cubicBezTo>
                  <a:cubicBezTo>
                    <a:pt x="20685" y="67652"/>
                    <a:pt x="20566" y="67747"/>
                    <a:pt x="20447" y="67842"/>
                  </a:cubicBezTo>
                  <a:cubicBezTo>
                    <a:pt x="20234" y="68008"/>
                    <a:pt x="20092" y="68245"/>
                    <a:pt x="19997" y="68482"/>
                  </a:cubicBezTo>
                  <a:cubicBezTo>
                    <a:pt x="20139" y="68530"/>
                    <a:pt x="20281" y="68577"/>
                    <a:pt x="20447" y="68601"/>
                  </a:cubicBezTo>
                  <a:cubicBezTo>
                    <a:pt x="21467" y="68743"/>
                    <a:pt x="22511" y="68743"/>
                    <a:pt x="23531" y="68625"/>
                  </a:cubicBezTo>
                  <a:cubicBezTo>
                    <a:pt x="23768" y="68625"/>
                    <a:pt x="23982" y="68577"/>
                    <a:pt x="24219" y="68506"/>
                  </a:cubicBezTo>
                  <a:cubicBezTo>
                    <a:pt x="24338" y="68506"/>
                    <a:pt x="24456" y="68435"/>
                    <a:pt x="24551" y="68364"/>
                  </a:cubicBezTo>
                  <a:cubicBezTo>
                    <a:pt x="24788" y="68198"/>
                    <a:pt x="24978" y="68008"/>
                    <a:pt x="25192" y="67818"/>
                  </a:cubicBezTo>
                  <a:close/>
                  <a:moveTo>
                    <a:pt x="40895" y="66798"/>
                  </a:moveTo>
                  <a:cubicBezTo>
                    <a:pt x="41203" y="66941"/>
                    <a:pt x="41369" y="67035"/>
                    <a:pt x="41535" y="67107"/>
                  </a:cubicBezTo>
                  <a:cubicBezTo>
                    <a:pt x="42010" y="67391"/>
                    <a:pt x="42555" y="67486"/>
                    <a:pt x="43124" y="67415"/>
                  </a:cubicBezTo>
                  <a:cubicBezTo>
                    <a:pt x="43907" y="67296"/>
                    <a:pt x="44714" y="67202"/>
                    <a:pt x="45497" y="67035"/>
                  </a:cubicBezTo>
                  <a:cubicBezTo>
                    <a:pt x="46018" y="66917"/>
                    <a:pt x="46517" y="66656"/>
                    <a:pt x="46920" y="66276"/>
                  </a:cubicBezTo>
                  <a:cubicBezTo>
                    <a:pt x="46991" y="66205"/>
                    <a:pt x="47062" y="66158"/>
                    <a:pt x="46991" y="66015"/>
                  </a:cubicBezTo>
                  <a:cubicBezTo>
                    <a:pt x="46920" y="66015"/>
                    <a:pt x="46825" y="65992"/>
                    <a:pt x="46730" y="65992"/>
                  </a:cubicBezTo>
                  <a:lnTo>
                    <a:pt x="45520" y="65992"/>
                  </a:lnTo>
                  <a:cubicBezTo>
                    <a:pt x="45022" y="65992"/>
                    <a:pt x="44548" y="66039"/>
                    <a:pt x="44073" y="66158"/>
                  </a:cubicBezTo>
                  <a:cubicBezTo>
                    <a:pt x="43480" y="66300"/>
                    <a:pt x="42887" y="66419"/>
                    <a:pt x="42294" y="66561"/>
                  </a:cubicBezTo>
                  <a:cubicBezTo>
                    <a:pt x="41891" y="66632"/>
                    <a:pt x="41488" y="66703"/>
                    <a:pt x="40918" y="66798"/>
                  </a:cubicBezTo>
                  <a:close/>
                  <a:moveTo>
                    <a:pt x="31359" y="39590"/>
                  </a:moveTo>
                  <a:cubicBezTo>
                    <a:pt x="31525" y="39970"/>
                    <a:pt x="31810" y="40255"/>
                    <a:pt x="32165" y="40444"/>
                  </a:cubicBezTo>
                  <a:cubicBezTo>
                    <a:pt x="32355" y="40587"/>
                    <a:pt x="32616" y="40539"/>
                    <a:pt x="32758" y="40373"/>
                  </a:cubicBezTo>
                  <a:cubicBezTo>
                    <a:pt x="33067" y="40065"/>
                    <a:pt x="33351" y="39780"/>
                    <a:pt x="33636" y="39448"/>
                  </a:cubicBezTo>
                  <a:cubicBezTo>
                    <a:pt x="33684" y="39377"/>
                    <a:pt x="33707" y="39306"/>
                    <a:pt x="33755" y="392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25;p50">
              <a:extLst>
                <a:ext uri="{FF2B5EF4-FFF2-40B4-BE49-F238E27FC236}">
                  <a16:creationId xmlns:a16="http://schemas.microsoft.com/office/drawing/2014/main" id="{D2CE1962-0784-4BFE-5DE5-A18347FFD4C2}"/>
                </a:ext>
              </a:extLst>
            </p:cNvPr>
            <p:cNvSpPr/>
            <p:nvPr/>
          </p:nvSpPr>
          <p:spPr>
            <a:xfrm>
              <a:off x="10442500" y="3863750"/>
              <a:ext cx="400900" cy="135250"/>
            </a:xfrm>
            <a:custGeom>
              <a:avLst/>
              <a:gdLst/>
              <a:ahLst/>
              <a:cxnLst/>
              <a:rect l="l" t="t" r="r" b="b"/>
              <a:pathLst>
                <a:path w="16036" h="5410" extrusionOk="0">
                  <a:moveTo>
                    <a:pt x="6903" y="5362"/>
                  </a:moveTo>
                  <a:lnTo>
                    <a:pt x="6784" y="5362"/>
                  </a:lnTo>
                  <a:cubicBezTo>
                    <a:pt x="5717" y="5409"/>
                    <a:pt x="4673" y="5172"/>
                    <a:pt x="3748" y="4650"/>
                  </a:cubicBezTo>
                  <a:cubicBezTo>
                    <a:pt x="2894" y="4247"/>
                    <a:pt x="2159" y="3678"/>
                    <a:pt x="1518" y="2990"/>
                  </a:cubicBezTo>
                  <a:cubicBezTo>
                    <a:pt x="1352" y="2800"/>
                    <a:pt x="1186" y="2610"/>
                    <a:pt x="1044" y="2397"/>
                  </a:cubicBezTo>
                  <a:cubicBezTo>
                    <a:pt x="831" y="2112"/>
                    <a:pt x="617" y="1804"/>
                    <a:pt x="451" y="1519"/>
                  </a:cubicBezTo>
                  <a:cubicBezTo>
                    <a:pt x="309" y="1282"/>
                    <a:pt x="190" y="1021"/>
                    <a:pt x="95" y="760"/>
                  </a:cubicBezTo>
                  <a:cubicBezTo>
                    <a:pt x="0" y="546"/>
                    <a:pt x="71" y="286"/>
                    <a:pt x="214" y="119"/>
                  </a:cubicBezTo>
                  <a:cubicBezTo>
                    <a:pt x="332" y="1"/>
                    <a:pt x="498" y="1"/>
                    <a:pt x="617" y="96"/>
                  </a:cubicBezTo>
                  <a:cubicBezTo>
                    <a:pt x="736" y="214"/>
                    <a:pt x="831" y="357"/>
                    <a:pt x="925" y="499"/>
                  </a:cubicBezTo>
                  <a:cubicBezTo>
                    <a:pt x="1091" y="736"/>
                    <a:pt x="1234" y="997"/>
                    <a:pt x="1400" y="1234"/>
                  </a:cubicBezTo>
                  <a:cubicBezTo>
                    <a:pt x="1518" y="1377"/>
                    <a:pt x="1637" y="1519"/>
                    <a:pt x="1756" y="1685"/>
                  </a:cubicBezTo>
                  <a:cubicBezTo>
                    <a:pt x="2325" y="2468"/>
                    <a:pt x="3084" y="3132"/>
                    <a:pt x="3938" y="3583"/>
                  </a:cubicBezTo>
                  <a:cubicBezTo>
                    <a:pt x="4887" y="4105"/>
                    <a:pt x="5954" y="4342"/>
                    <a:pt x="7045" y="4271"/>
                  </a:cubicBezTo>
                  <a:cubicBezTo>
                    <a:pt x="7733" y="4223"/>
                    <a:pt x="8445" y="4294"/>
                    <a:pt x="9109" y="4105"/>
                  </a:cubicBezTo>
                  <a:cubicBezTo>
                    <a:pt x="9560" y="3962"/>
                    <a:pt x="10011" y="3820"/>
                    <a:pt x="10437" y="3630"/>
                  </a:cubicBezTo>
                  <a:cubicBezTo>
                    <a:pt x="11624" y="3061"/>
                    <a:pt x="12762" y="2420"/>
                    <a:pt x="13853" y="1685"/>
                  </a:cubicBezTo>
                  <a:cubicBezTo>
                    <a:pt x="14090" y="1519"/>
                    <a:pt x="14280" y="1329"/>
                    <a:pt x="14446" y="1116"/>
                  </a:cubicBezTo>
                  <a:cubicBezTo>
                    <a:pt x="14731" y="736"/>
                    <a:pt x="15087" y="428"/>
                    <a:pt x="15514" y="238"/>
                  </a:cubicBezTo>
                  <a:cubicBezTo>
                    <a:pt x="15751" y="96"/>
                    <a:pt x="16036" y="286"/>
                    <a:pt x="16036" y="570"/>
                  </a:cubicBezTo>
                  <a:cubicBezTo>
                    <a:pt x="16012" y="807"/>
                    <a:pt x="15917" y="1021"/>
                    <a:pt x="15751" y="1187"/>
                  </a:cubicBezTo>
                  <a:cubicBezTo>
                    <a:pt x="15561" y="1424"/>
                    <a:pt x="15395" y="1661"/>
                    <a:pt x="15205" y="1899"/>
                  </a:cubicBezTo>
                  <a:cubicBezTo>
                    <a:pt x="15016" y="2136"/>
                    <a:pt x="14778" y="2349"/>
                    <a:pt x="14517" y="2539"/>
                  </a:cubicBezTo>
                  <a:cubicBezTo>
                    <a:pt x="13165" y="3488"/>
                    <a:pt x="11718" y="4294"/>
                    <a:pt x="10200" y="4911"/>
                  </a:cubicBezTo>
                  <a:cubicBezTo>
                    <a:pt x="9678" y="5125"/>
                    <a:pt x="9157" y="5243"/>
                    <a:pt x="8611" y="5291"/>
                  </a:cubicBezTo>
                  <a:cubicBezTo>
                    <a:pt x="8042" y="5314"/>
                    <a:pt x="7472" y="5338"/>
                    <a:pt x="6903" y="5386"/>
                  </a:cubicBezTo>
                  <a:cubicBezTo>
                    <a:pt x="6903" y="5362"/>
                    <a:pt x="6903" y="5362"/>
                    <a:pt x="6903" y="53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26;p50">
              <a:extLst>
                <a:ext uri="{FF2B5EF4-FFF2-40B4-BE49-F238E27FC236}">
                  <a16:creationId xmlns:a16="http://schemas.microsoft.com/office/drawing/2014/main" id="{5554FE3E-DC71-B834-2A2D-A3444BC738B1}"/>
                </a:ext>
              </a:extLst>
            </p:cNvPr>
            <p:cNvSpPr/>
            <p:nvPr/>
          </p:nvSpPr>
          <p:spPr>
            <a:xfrm>
              <a:off x="10768650" y="3736250"/>
              <a:ext cx="48650" cy="45100"/>
            </a:xfrm>
            <a:custGeom>
              <a:avLst/>
              <a:gdLst/>
              <a:ahLst/>
              <a:cxnLst/>
              <a:rect l="l" t="t" r="r" b="b"/>
              <a:pathLst>
                <a:path w="1946" h="1804" extrusionOk="0">
                  <a:moveTo>
                    <a:pt x="1163" y="25"/>
                  </a:moveTo>
                  <a:cubicBezTo>
                    <a:pt x="1234" y="25"/>
                    <a:pt x="1329" y="25"/>
                    <a:pt x="1400" y="48"/>
                  </a:cubicBezTo>
                  <a:cubicBezTo>
                    <a:pt x="1495" y="72"/>
                    <a:pt x="1590" y="120"/>
                    <a:pt x="1685" y="191"/>
                  </a:cubicBezTo>
                  <a:cubicBezTo>
                    <a:pt x="1922" y="546"/>
                    <a:pt x="1946" y="1021"/>
                    <a:pt x="1709" y="1377"/>
                  </a:cubicBezTo>
                  <a:cubicBezTo>
                    <a:pt x="1448" y="1661"/>
                    <a:pt x="1044" y="1804"/>
                    <a:pt x="665" y="1780"/>
                  </a:cubicBezTo>
                  <a:cubicBezTo>
                    <a:pt x="238" y="1709"/>
                    <a:pt x="1" y="1282"/>
                    <a:pt x="167" y="879"/>
                  </a:cubicBezTo>
                  <a:cubicBezTo>
                    <a:pt x="238" y="760"/>
                    <a:pt x="333" y="641"/>
                    <a:pt x="380" y="499"/>
                  </a:cubicBezTo>
                  <a:cubicBezTo>
                    <a:pt x="570" y="48"/>
                    <a:pt x="641" y="1"/>
                    <a:pt x="1163" y="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27;p50">
              <a:extLst>
                <a:ext uri="{FF2B5EF4-FFF2-40B4-BE49-F238E27FC236}">
                  <a16:creationId xmlns:a16="http://schemas.microsoft.com/office/drawing/2014/main" id="{0C5F20A8-8375-60D7-696D-531CE2E98F03}"/>
                </a:ext>
              </a:extLst>
            </p:cNvPr>
            <p:cNvSpPr/>
            <p:nvPr/>
          </p:nvSpPr>
          <p:spPr>
            <a:xfrm>
              <a:off x="10451975" y="3748125"/>
              <a:ext cx="46300" cy="44500"/>
            </a:xfrm>
            <a:custGeom>
              <a:avLst/>
              <a:gdLst/>
              <a:ahLst/>
              <a:cxnLst/>
              <a:rect l="l" t="t" r="r" b="b"/>
              <a:pathLst>
                <a:path w="1852" h="1780" extrusionOk="0">
                  <a:moveTo>
                    <a:pt x="784" y="1732"/>
                  </a:moveTo>
                  <a:cubicBezTo>
                    <a:pt x="357" y="1779"/>
                    <a:pt x="1" y="1400"/>
                    <a:pt x="48" y="973"/>
                  </a:cubicBezTo>
                  <a:cubicBezTo>
                    <a:pt x="72" y="783"/>
                    <a:pt x="119" y="593"/>
                    <a:pt x="191" y="427"/>
                  </a:cubicBezTo>
                  <a:cubicBezTo>
                    <a:pt x="262" y="214"/>
                    <a:pt x="452" y="71"/>
                    <a:pt x="689" y="71"/>
                  </a:cubicBezTo>
                  <a:cubicBezTo>
                    <a:pt x="950" y="0"/>
                    <a:pt x="1234" y="48"/>
                    <a:pt x="1448" y="214"/>
                  </a:cubicBezTo>
                  <a:cubicBezTo>
                    <a:pt x="1732" y="404"/>
                    <a:pt x="1851" y="736"/>
                    <a:pt x="1756" y="1044"/>
                  </a:cubicBezTo>
                  <a:cubicBezTo>
                    <a:pt x="1661" y="1400"/>
                    <a:pt x="1377" y="1661"/>
                    <a:pt x="997" y="1708"/>
                  </a:cubicBezTo>
                  <a:cubicBezTo>
                    <a:pt x="926" y="1732"/>
                    <a:pt x="855" y="1732"/>
                    <a:pt x="784" y="173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928;p50">
            <a:extLst>
              <a:ext uri="{FF2B5EF4-FFF2-40B4-BE49-F238E27FC236}">
                <a16:creationId xmlns:a16="http://schemas.microsoft.com/office/drawing/2014/main" id="{692B89C4-9E92-DF05-6774-015F2FE6EFDD}"/>
              </a:ext>
            </a:extLst>
          </p:cNvPr>
          <p:cNvGrpSpPr/>
          <p:nvPr/>
        </p:nvGrpSpPr>
        <p:grpSpPr>
          <a:xfrm>
            <a:off x="5838938" y="3177600"/>
            <a:ext cx="1385325" cy="1853800"/>
            <a:chOff x="9964525" y="914075"/>
            <a:chExt cx="1385325" cy="1853800"/>
          </a:xfrm>
        </p:grpSpPr>
        <p:sp>
          <p:nvSpPr>
            <p:cNvPr id="20" name="Google Shape;929;p50">
              <a:extLst>
                <a:ext uri="{FF2B5EF4-FFF2-40B4-BE49-F238E27FC236}">
                  <a16:creationId xmlns:a16="http://schemas.microsoft.com/office/drawing/2014/main" id="{6308ABB0-6544-2D37-319B-D9F743BC634D}"/>
                </a:ext>
              </a:extLst>
            </p:cNvPr>
            <p:cNvSpPr/>
            <p:nvPr/>
          </p:nvSpPr>
          <p:spPr>
            <a:xfrm>
              <a:off x="10368950" y="1311400"/>
              <a:ext cx="743675" cy="519500"/>
            </a:xfrm>
            <a:custGeom>
              <a:avLst/>
              <a:gdLst/>
              <a:ahLst/>
              <a:cxnLst/>
              <a:rect l="l" t="t" r="r" b="b"/>
              <a:pathLst>
                <a:path w="29747" h="20780" extrusionOk="0">
                  <a:moveTo>
                    <a:pt x="1" y="8516"/>
                  </a:moveTo>
                  <a:cubicBezTo>
                    <a:pt x="3037" y="7425"/>
                    <a:pt x="5813" y="5978"/>
                    <a:pt x="8066" y="3677"/>
                  </a:cubicBezTo>
                  <a:cubicBezTo>
                    <a:pt x="8873" y="4033"/>
                    <a:pt x="9679" y="3914"/>
                    <a:pt x="10462" y="3606"/>
                  </a:cubicBezTo>
                  <a:cubicBezTo>
                    <a:pt x="11268" y="3274"/>
                    <a:pt x="12099" y="2894"/>
                    <a:pt x="12881" y="2491"/>
                  </a:cubicBezTo>
                  <a:cubicBezTo>
                    <a:pt x="13427" y="2206"/>
                    <a:pt x="13925" y="1827"/>
                    <a:pt x="14352" y="1376"/>
                  </a:cubicBezTo>
                  <a:cubicBezTo>
                    <a:pt x="14803" y="949"/>
                    <a:pt x="15230" y="498"/>
                    <a:pt x="15704" y="0"/>
                  </a:cubicBezTo>
                  <a:cubicBezTo>
                    <a:pt x="15894" y="95"/>
                    <a:pt x="16060" y="214"/>
                    <a:pt x="16226" y="356"/>
                  </a:cubicBezTo>
                  <a:cubicBezTo>
                    <a:pt x="16700" y="736"/>
                    <a:pt x="17199" y="1068"/>
                    <a:pt x="17697" y="1376"/>
                  </a:cubicBezTo>
                  <a:cubicBezTo>
                    <a:pt x="18408" y="1756"/>
                    <a:pt x="19167" y="2040"/>
                    <a:pt x="19950" y="2183"/>
                  </a:cubicBezTo>
                  <a:cubicBezTo>
                    <a:pt x="21658" y="2538"/>
                    <a:pt x="23390" y="2633"/>
                    <a:pt x="25098" y="2515"/>
                  </a:cubicBezTo>
                  <a:cubicBezTo>
                    <a:pt x="25762" y="2467"/>
                    <a:pt x="26402" y="2349"/>
                    <a:pt x="27019" y="2159"/>
                  </a:cubicBezTo>
                  <a:cubicBezTo>
                    <a:pt x="27612" y="1993"/>
                    <a:pt x="28205" y="1827"/>
                    <a:pt x="28798" y="1637"/>
                  </a:cubicBezTo>
                  <a:cubicBezTo>
                    <a:pt x="28845" y="1708"/>
                    <a:pt x="28893" y="1803"/>
                    <a:pt x="28940" y="1898"/>
                  </a:cubicBezTo>
                  <a:cubicBezTo>
                    <a:pt x="29154" y="2776"/>
                    <a:pt x="29391" y="3701"/>
                    <a:pt x="29605" y="4602"/>
                  </a:cubicBezTo>
                  <a:cubicBezTo>
                    <a:pt x="29699" y="5124"/>
                    <a:pt x="29723" y="5670"/>
                    <a:pt x="29628" y="6215"/>
                  </a:cubicBezTo>
                  <a:cubicBezTo>
                    <a:pt x="29628" y="6263"/>
                    <a:pt x="29581" y="6334"/>
                    <a:pt x="29605" y="6358"/>
                  </a:cubicBezTo>
                  <a:cubicBezTo>
                    <a:pt x="29747" y="6903"/>
                    <a:pt x="29628" y="7449"/>
                    <a:pt x="29652" y="7971"/>
                  </a:cubicBezTo>
                  <a:cubicBezTo>
                    <a:pt x="29676" y="8516"/>
                    <a:pt x="29652" y="9062"/>
                    <a:pt x="29628" y="9584"/>
                  </a:cubicBezTo>
                  <a:cubicBezTo>
                    <a:pt x="29628" y="9797"/>
                    <a:pt x="29581" y="9987"/>
                    <a:pt x="29533" y="10177"/>
                  </a:cubicBezTo>
                  <a:cubicBezTo>
                    <a:pt x="29320" y="10912"/>
                    <a:pt x="29083" y="11647"/>
                    <a:pt x="28845" y="12359"/>
                  </a:cubicBezTo>
                  <a:cubicBezTo>
                    <a:pt x="28632" y="13189"/>
                    <a:pt x="28252" y="13924"/>
                    <a:pt x="27731" y="14589"/>
                  </a:cubicBezTo>
                  <a:cubicBezTo>
                    <a:pt x="27256" y="15111"/>
                    <a:pt x="26853" y="15704"/>
                    <a:pt x="26378" y="16225"/>
                  </a:cubicBezTo>
                  <a:cubicBezTo>
                    <a:pt x="25809" y="16771"/>
                    <a:pt x="25240" y="17293"/>
                    <a:pt x="24623" y="17767"/>
                  </a:cubicBezTo>
                  <a:cubicBezTo>
                    <a:pt x="23627" y="18574"/>
                    <a:pt x="22488" y="19214"/>
                    <a:pt x="21279" y="19665"/>
                  </a:cubicBezTo>
                  <a:cubicBezTo>
                    <a:pt x="20496" y="19997"/>
                    <a:pt x="19689" y="20258"/>
                    <a:pt x="18859" y="20471"/>
                  </a:cubicBezTo>
                  <a:cubicBezTo>
                    <a:pt x="18052" y="20661"/>
                    <a:pt x="17246" y="20756"/>
                    <a:pt x="16416" y="20780"/>
                  </a:cubicBezTo>
                  <a:cubicBezTo>
                    <a:pt x="14826" y="20780"/>
                    <a:pt x="13237" y="20661"/>
                    <a:pt x="11648" y="20424"/>
                  </a:cubicBezTo>
                  <a:cubicBezTo>
                    <a:pt x="10604" y="20258"/>
                    <a:pt x="9608" y="19973"/>
                    <a:pt x="8659" y="19523"/>
                  </a:cubicBezTo>
                  <a:cubicBezTo>
                    <a:pt x="7426" y="18953"/>
                    <a:pt x="6263" y="18265"/>
                    <a:pt x="5148" y="17483"/>
                  </a:cubicBezTo>
                  <a:cubicBezTo>
                    <a:pt x="4484" y="17008"/>
                    <a:pt x="3915" y="16463"/>
                    <a:pt x="3393" y="15846"/>
                  </a:cubicBezTo>
                  <a:cubicBezTo>
                    <a:pt x="3369" y="15798"/>
                    <a:pt x="3298" y="15751"/>
                    <a:pt x="3298" y="15727"/>
                  </a:cubicBezTo>
                  <a:cubicBezTo>
                    <a:pt x="3298" y="15371"/>
                    <a:pt x="3061" y="15205"/>
                    <a:pt x="2800" y="15063"/>
                  </a:cubicBezTo>
                  <a:cubicBezTo>
                    <a:pt x="2729" y="15016"/>
                    <a:pt x="2681" y="14921"/>
                    <a:pt x="2634" y="14826"/>
                  </a:cubicBezTo>
                  <a:cubicBezTo>
                    <a:pt x="2136" y="14067"/>
                    <a:pt x="1685" y="13284"/>
                    <a:pt x="1258" y="12454"/>
                  </a:cubicBezTo>
                  <a:cubicBezTo>
                    <a:pt x="973" y="11932"/>
                    <a:pt x="736" y="11363"/>
                    <a:pt x="523" y="10793"/>
                  </a:cubicBezTo>
                  <a:cubicBezTo>
                    <a:pt x="404" y="10390"/>
                    <a:pt x="262" y="10011"/>
                    <a:pt x="191" y="9607"/>
                  </a:cubicBezTo>
                  <a:cubicBezTo>
                    <a:pt x="96" y="9299"/>
                    <a:pt x="72" y="8943"/>
                    <a:pt x="1" y="8516"/>
                  </a:cubicBezTo>
                  <a:close/>
                  <a:moveTo>
                    <a:pt x="16226" y="15988"/>
                  </a:moveTo>
                  <a:lnTo>
                    <a:pt x="16558" y="15988"/>
                  </a:lnTo>
                  <a:cubicBezTo>
                    <a:pt x="17578" y="16012"/>
                    <a:pt x="18598" y="15798"/>
                    <a:pt x="19523" y="15324"/>
                  </a:cubicBezTo>
                  <a:cubicBezTo>
                    <a:pt x="19689" y="15229"/>
                    <a:pt x="19879" y="15205"/>
                    <a:pt x="20045" y="15111"/>
                  </a:cubicBezTo>
                  <a:cubicBezTo>
                    <a:pt x="20496" y="14921"/>
                    <a:pt x="20946" y="14731"/>
                    <a:pt x="21350" y="14518"/>
                  </a:cubicBezTo>
                  <a:cubicBezTo>
                    <a:pt x="21516" y="14446"/>
                    <a:pt x="21658" y="14328"/>
                    <a:pt x="21800" y="14185"/>
                  </a:cubicBezTo>
                  <a:cubicBezTo>
                    <a:pt x="22014" y="13948"/>
                    <a:pt x="22227" y="13711"/>
                    <a:pt x="22417" y="13450"/>
                  </a:cubicBezTo>
                  <a:cubicBezTo>
                    <a:pt x="22725" y="13071"/>
                    <a:pt x="22820" y="12525"/>
                    <a:pt x="22607" y="12051"/>
                  </a:cubicBezTo>
                  <a:cubicBezTo>
                    <a:pt x="22559" y="11932"/>
                    <a:pt x="22559" y="11790"/>
                    <a:pt x="22512" y="11671"/>
                  </a:cubicBezTo>
                  <a:cubicBezTo>
                    <a:pt x="22488" y="11624"/>
                    <a:pt x="22417" y="11576"/>
                    <a:pt x="22393" y="11576"/>
                  </a:cubicBezTo>
                  <a:cubicBezTo>
                    <a:pt x="22370" y="11576"/>
                    <a:pt x="22251" y="11647"/>
                    <a:pt x="22227" y="11695"/>
                  </a:cubicBezTo>
                  <a:cubicBezTo>
                    <a:pt x="22109" y="12217"/>
                    <a:pt x="21824" y="12691"/>
                    <a:pt x="21421" y="13047"/>
                  </a:cubicBezTo>
                  <a:cubicBezTo>
                    <a:pt x="21373" y="13094"/>
                    <a:pt x="21326" y="13142"/>
                    <a:pt x="21302" y="13189"/>
                  </a:cubicBezTo>
                  <a:cubicBezTo>
                    <a:pt x="21089" y="13521"/>
                    <a:pt x="20757" y="13782"/>
                    <a:pt x="20353" y="13924"/>
                  </a:cubicBezTo>
                  <a:cubicBezTo>
                    <a:pt x="19926" y="14091"/>
                    <a:pt x="19476" y="14233"/>
                    <a:pt x="19072" y="14446"/>
                  </a:cubicBezTo>
                  <a:cubicBezTo>
                    <a:pt x="17839" y="15087"/>
                    <a:pt x="16511" y="15039"/>
                    <a:pt x="15206" y="14921"/>
                  </a:cubicBezTo>
                  <a:cubicBezTo>
                    <a:pt x="14779" y="14850"/>
                    <a:pt x="14352" y="14755"/>
                    <a:pt x="13949" y="14636"/>
                  </a:cubicBezTo>
                  <a:cubicBezTo>
                    <a:pt x="12905" y="14375"/>
                    <a:pt x="12905" y="14351"/>
                    <a:pt x="11980" y="13758"/>
                  </a:cubicBezTo>
                  <a:cubicBezTo>
                    <a:pt x="11648" y="13545"/>
                    <a:pt x="11292" y="13379"/>
                    <a:pt x="10936" y="13237"/>
                  </a:cubicBezTo>
                  <a:cubicBezTo>
                    <a:pt x="10794" y="13189"/>
                    <a:pt x="10652" y="13165"/>
                    <a:pt x="10509" y="13165"/>
                  </a:cubicBezTo>
                  <a:cubicBezTo>
                    <a:pt x="10367" y="13165"/>
                    <a:pt x="10248" y="13237"/>
                    <a:pt x="10201" y="13379"/>
                  </a:cubicBezTo>
                  <a:cubicBezTo>
                    <a:pt x="10153" y="13474"/>
                    <a:pt x="10177" y="13592"/>
                    <a:pt x="10272" y="13664"/>
                  </a:cubicBezTo>
                  <a:cubicBezTo>
                    <a:pt x="10438" y="13830"/>
                    <a:pt x="10628" y="13996"/>
                    <a:pt x="10818" y="14114"/>
                  </a:cubicBezTo>
                  <a:cubicBezTo>
                    <a:pt x="11268" y="14423"/>
                    <a:pt x="11743" y="14684"/>
                    <a:pt x="12193" y="14992"/>
                  </a:cubicBezTo>
                  <a:cubicBezTo>
                    <a:pt x="12407" y="15134"/>
                    <a:pt x="12644" y="15253"/>
                    <a:pt x="12905" y="15300"/>
                  </a:cubicBezTo>
                  <a:cubicBezTo>
                    <a:pt x="13261" y="15395"/>
                    <a:pt x="13617" y="15514"/>
                    <a:pt x="13973" y="15609"/>
                  </a:cubicBezTo>
                  <a:cubicBezTo>
                    <a:pt x="14684" y="15846"/>
                    <a:pt x="15443" y="15988"/>
                    <a:pt x="16226" y="15988"/>
                  </a:cubicBezTo>
                  <a:close/>
                  <a:moveTo>
                    <a:pt x="9798" y="8113"/>
                  </a:moveTo>
                  <a:lnTo>
                    <a:pt x="9655" y="8113"/>
                  </a:lnTo>
                  <a:cubicBezTo>
                    <a:pt x="9062" y="8113"/>
                    <a:pt x="8730" y="8777"/>
                    <a:pt x="9086" y="9251"/>
                  </a:cubicBezTo>
                  <a:cubicBezTo>
                    <a:pt x="9205" y="9465"/>
                    <a:pt x="9371" y="9631"/>
                    <a:pt x="9584" y="9750"/>
                  </a:cubicBezTo>
                  <a:cubicBezTo>
                    <a:pt x="9703" y="9797"/>
                    <a:pt x="9821" y="9844"/>
                    <a:pt x="9940" y="9844"/>
                  </a:cubicBezTo>
                  <a:cubicBezTo>
                    <a:pt x="10272" y="9868"/>
                    <a:pt x="10580" y="9678"/>
                    <a:pt x="10723" y="9370"/>
                  </a:cubicBezTo>
                  <a:cubicBezTo>
                    <a:pt x="10841" y="9014"/>
                    <a:pt x="10770" y="8635"/>
                    <a:pt x="10533" y="8326"/>
                  </a:cubicBezTo>
                  <a:cubicBezTo>
                    <a:pt x="10319" y="8137"/>
                    <a:pt x="10059" y="8065"/>
                    <a:pt x="9798" y="8113"/>
                  </a:cubicBezTo>
                  <a:close/>
                  <a:moveTo>
                    <a:pt x="21445" y="6951"/>
                  </a:moveTo>
                  <a:cubicBezTo>
                    <a:pt x="21468" y="7093"/>
                    <a:pt x="21492" y="7235"/>
                    <a:pt x="21563" y="7378"/>
                  </a:cubicBezTo>
                  <a:cubicBezTo>
                    <a:pt x="21682" y="7591"/>
                    <a:pt x="21919" y="7710"/>
                    <a:pt x="22180" y="7662"/>
                  </a:cubicBezTo>
                  <a:cubicBezTo>
                    <a:pt x="22417" y="7686"/>
                    <a:pt x="22654" y="7520"/>
                    <a:pt x="22749" y="7283"/>
                  </a:cubicBezTo>
                  <a:cubicBezTo>
                    <a:pt x="22820" y="7022"/>
                    <a:pt x="22844" y="6737"/>
                    <a:pt x="22773" y="6476"/>
                  </a:cubicBezTo>
                  <a:cubicBezTo>
                    <a:pt x="22725" y="6263"/>
                    <a:pt x="22536" y="6120"/>
                    <a:pt x="22322" y="6120"/>
                  </a:cubicBezTo>
                  <a:cubicBezTo>
                    <a:pt x="22251" y="6120"/>
                    <a:pt x="22156" y="6144"/>
                    <a:pt x="22085" y="6120"/>
                  </a:cubicBezTo>
                  <a:cubicBezTo>
                    <a:pt x="21848" y="6097"/>
                    <a:pt x="21611" y="6263"/>
                    <a:pt x="21539" y="6500"/>
                  </a:cubicBezTo>
                  <a:cubicBezTo>
                    <a:pt x="21492" y="6642"/>
                    <a:pt x="21468" y="6808"/>
                    <a:pt x="21445" y="69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30;p50">
              <a:extLst>
                <a:ext uri="{FF2B5EF4-FFF2-40B4-BE49-F238E27FC236}">
                  <a16:creationId xmlns:a16="http://schemas.microsoft.com/office/drawing/2014/main" id="{FFD8288D-539F-C93A-B6D6-C5C8A0F279FA}"/>
                </a:ext>
              </a:extLst>
            </p:cNvPr>
            <p:cNvSpPr/>
            <p:nvPr/>
          </p:nvSpPr>
          <p:spPr>
            <a:xfrm>
              <a:off x="10342275" y="1023775"/>
              <a:ext cx="735975" cy="473250"/>
            </a:xfrm>
            <a:custGeom>
              <a:avLst/>
              <a:gdLst/>
              <a:ahLst/>
              <a:cxnLst/>
              <a:rect l="l" t="t" r="r" b="b"/>
              <a:pathLst>
                <a:path w="29439" h="18930" extrusionOk="0">
                  <a:moveTo>
                    <a:pt x="27872" y="7141"/>
                  </a:moveTo>
                  <a:cubicBezTo>
                    <a:pt x="27730" y="6998"/>
                    <a:pt x="27588" y="6856"/>
                    <a:pt x="27422" y="6737"/>
                  </a:cubicBezTo>
                  <a:cubicBezTo>
                    <a:pt x="27279" y="6595"/>
                    <a:pt x="27019" y="6690"/>
                    <a:pt x="26995" y="6903"/>
                  </a:cubicBezTo>
                  <a:cubicBezTo>
                    <a:pt x="26924" y="7117"/>
                    <a:pt x="26971" y="7378"/>
                    <a:pt x="27090" y="7591"/>
                  </a:cubicBezTo>
                  <a:cubicBezTo>
                    <a:pt x="27493" y="8232"/>
                    <a:pt x="27778" y="8967"/>
                    <a:pt x="28228" y="9560"/>
                  </a:cubicBezTo>
                  <a:cubicBezTo>
                    <a:pt x="28584" y="10058"/>
                    <a:pt x="28892" y="10604"/>
                    <a:pt x="29106" y="11197"/>
                  </a:cubicBezTo>
                  <a:cubicBezTo>
                    <a:pt x="29225" y="11529"/>
                    <a:pt x="29343" y="11909"/>
                    <a:pt x="29438" y="12264"/>
                  </a:cubicBezTo>
                  <a:cubicBezTo>
                    <a:pt x="29130" y="12549"/>
                    <a:pt x="28750" y="12715"/>
                    <a:pt x="28347" y="12739"/>
                  </a:cubicBezTo>
                  <a:cubicBezTo>
                    <a:pt x="27991" y="12739"/>
                    <a:pt x="27659" y="12786"/>
                    <a:pt x="27351" y="12881"/>
                  </a:cubicBezTo>
                  <a:cubicBezTo>
                    <a:pt x="27042" y="12976"/>
                    <a:pt x="26734" y="13023"/>
                    <a:pt x="26425" y="13071"/>
                  </a:cubicBezTo>
                  <a:cubicBezTo>
                    <a:pt x="24623" y="13237"/>
                    <a:pt x="22796" y="13142"/>
                    <a:pt x="21041" y="12810"/>
                  </a:cubicBezTo>
                  <a:cubicBezTo>
                    <a:pt x="20163" y="12620"/>
                    <a:pt x="19357" y="12288"/>
                    <a:pt x="18621" y="11814"/>
                  </a:cubicBezTo>
                  <a:cubicBezTo>
                    <a:pt x="18171" y="11505"/>
                    <a:pt x="17744" y="11197"/>
                    <a:pt x="17317" y="10889"/>
                  </a:cubicBezTo>
                  <a:cubicBezTo>
                    <a:pt x="17483" y="10462"/>
                    <a:pt x="17673" y="10058"/>
                    <a:pt x="17839" y="9703"/>
                  </a:cubicBezTo>
                  <a:cubicBezTo>
                    <a:pt x="17957" y="9370"/>
                    <a:pt x="18005" y="9038"/>
                    <a:pt x="17957" y="8706"/>
                  </a:cubicBezTo>
                  <a:cubicBezTo>
                    <a:pt x="17933" y="8469"/>
                    <a:pt x="17767" y="8256"/>
                    <a:pt x="17554" y="8137"/>
                  </a:cubicBezTo>
                  <a:cubicBezTo>
                    <a:pt x="17459" y="8090"/>
                    <a:pt x="17317" y="8137"/>
                    <a:pt x="17269" y="8232"/>
                  </a:cubicBezTo>
                  <a:cubicBezTo>
                    <a:pt x="17246" y="8327"/>
                    <a:pt x="17222" y="8422"/>
                    <a:pt x="17198" y="8517"/>
                  </a:cubicBezTo>
                  <a:cubicBezTo>
                    <a:pt x="17127" y="9323"/>
                    <a:pt x="16771" y="10106"/>
                    <a:pt x="16202" y="10699"/>
                  </a:cubicBezTo>
                  <a:cubicBezTo>
                    <a:pt x="15704" y="11268"/>
                    <a:pt x="15182" y="11814"/>
                    <a:pt x="14613" y="12336"/>
                  </a:cubicBezTo>
                  <a:cubicBezTo>
                    <a:pt x="14114" y="12810"/>
                    <a:pt x="13521" y="13190"/>
                    <a:pt x="12905" y="13474"/>
                  </a:cubicBezTo>
                  <a:cubicBezTo>
                    <a:pt x="12383" y="13711"/>
                    <a:pt x="11837" y="13949"/>
                    <a:pt x="11315" y="14186"/>
                  </a:cubicBezTo>
                  <a:cubicBezTo>
                    <a:pt x="10912" y="14376"/>
                    <a:pt x="10485" y="14447"/>
                    <a:pt x="10034" y="14447"/>
                  </a:cubicBezTo>
                  <a:cubicBezTo>
                    <a:pt x="9987" y="14281"/>
                    <a:pt x="10106" y="14233"/>
                    <a:pt x="10177" y="14162"/>
                  </a:cubicBezTo>
                  <a:cubicBezTo>
                    <a:pt x="10960" y="13166"/>
                    <a:pt x="11647" y="12098"/>
                    <a:pt x="12240" y="10983"/>
                  </a:cubicBezTo>
                  <a:cubicBezTo>
                    <a:pt x="12359" y="10746"/>
                    <a:pt x="12454" y="10509"/>
                    <a:pt x="12525" y="10248"/>
                  </a:cubicBezTo>
                  <a:cubicBezTo>
                    <a:pt x="12596" y="9940"/>
                    <a:pt x="12620" y="9584"/>
                    <a:pt x="12739" y="9276"/>
                  </a:cubicBezTo>
                  <a:cubicBezTo>
                    <a:pt x="12833" y="8825"/>
                    <a:pt x="12857" y="8350"/>
                    <a:pt x="12786" y="7900"/>
                  </a:cubicBezTo>
                  <a:cubicBezTo>
                    <a:pt x="12786" y="7852"/>
                    <a:pt x="12786" y="7829"/>
                    <a:pt x="12762" y="7781"/>
                  </a:cubicBezTo>
                  <a:cubicBezTo>
                    <a:pt x="12739" y="7639"/>
                    <a:pt x="12644" y="7544"/>
                    <a:pt x="12525" y="7520"/>
                  </a:cubicBezTo>
                  <a:cubicBezTo>
                    <a:pt x="12383" y="7520"/>
                    <a:pt x="12264" y="7639"/>
                    <a:pt x="12217" y="7805"/>
                  </a:cubicBezTo>
                  <a:cubicBezTo>
                    <a:pt x="12193" y="7852"/>
                    <a:pt x="12193" y="7923"/>
                    <a:pt x="12193" y="7971"/>
                  </a:cubicBezTo>
                  <a:cubicBezTo>
                    <a:pt x="12193" y="8706"/>
                    <a:pt x="11932" y="9394"/>
                    <a:pt x="11719" y="10082"/>
                  </a:cubicBezTo>
                  <a:cubicBezTo>
                    <a:pt x="11647" y="10343"/>
                    <a:pt x="11529" y="10557"/>
                    <a:pt x="11363" y="10770"/>
                  </a:cubicBezTo>
                  <a:cubicBezTo>
                    <a:pt x="10793" y="11600"/>
                    <a:pt x="10248" y="12430"/>
                    <a:pt x="9655" y="13261"/>
                  </a:cubicBezTo>
                  <a:cubicBezTo>
                    <a:pt x="9418" y="13545"/>
                    <a:pt x="9180" y="13830"/>
                    <a:pt x="8896" y="14067"/>
                  </a:cubicBezTo>
                  <a:cubicBezTo>
                    <a:pt x="8255" y="14731"/>
                    <a:pt x="7591" y="15324"/>
                    <a:pt x="6880" y="15894"/>
                  </a:cubicBezTo>
                  <a:cubicBezTo>
                    <a:pt x="5575" y="16890"/>
                    <a:pt x="4152" y="17720"/>
                    <a:pt x="2634" y="18361"/>
                  </a:cubicBezTo>
                  <a:cubicBezTo>
                    <a:pt x="2254" y="18503"/>
                    <a:pt x="1874" y="18693"/>
                    <a:pt x="1495" y="18835"/>
                  </a:cubicBezTo>
                  <a:cubicBezTo>
                    <a:pt x="1376" y="18883"/>
                    <a:pt x="1234" y="18906"/>
                    <a:pt x="1115" y="18930"/>
                  </a:cubicBezTo>
                  <a:cubicBezTo>
                    <a:pt x="1092" y="18835"/>
                    <a:pt x="1092" y="18716"/>
                    <a:pt x="1068" y="18622"/>
                  </a:cubicBezTo>
                  <a:lnTo>
                    <a:pt x="1068" y="17056"/>
                  </a:lnTo>
                  <a:cubicBezTo>
                    <a:pt x="1092" y="16605"/>
                    <a:pt x="1210" y="16131"/>
                    <a:pt x="1447" y="15728"/>
                  </a:cubicBezTo>
                  <a:cubicBezTo>
                    <a:pt x="1519" y="15609"/>
                    <a:pt x="1637" y="15490"/>
                    <a:pt x="1756" y="15396"/>
                  </a:cubicBezTo>
                  <a:cubicBezTo>
                    <a:pt x="1851" y="15324"/>
                    <a:pt x="1874" y="15182"/>
                    <a:pt x="1803" y="15040"/>
                  </a:cubicBezTo>
                  <a:cubicBezTo>
                    <a:pt x="1732" y="14921"/>
                    <a:pt x="1590" y="14850"/>
                    <a:pt x="1447" y="14897"/>
                  </a:cubicBezTo>
                  <a:cubicBezTo>
                    <a:pt x="1258" y="14921"/>
                    <a:pt x="1092" y="15040"/>
                    <a:pt x="997" y="15182"/>
                  </a:cubicBezTo>
                  <a:cubicBezTo>
                    <a:pt x="617" y="15656"/>
                    <a:pt x="380" y="16226"/>
                    <a:pt x="285" y="16819"/>
                  </a:cubicBezTo>
                  <a:cubicBezTo>
                    <a:pt x="261" y="17151"/>
                    <a:pt x="261" y="17483"/>
                    <a:pt x="238" y="17815"/>
                  </a:cubicBezTo>
                  <a:cubicBezTo>
                    <a:pt x="238" y="17957"/>
                    <a:pt x="190" y="18100"/>
                    <a:pt x="167" y="18218"/>
                  </a:cubicBezTo>
                  <a:cubicBezTo>
                    <a:pt x="24" y="18218"/>
                    <a:pt x="1" y="18171"/>
                    <a:pt x="1" y="18076"/>
                  </a:cubicBezTo>
                  <a:cubicBezTo>
                    <a:pt x="1" y="16937"/>
                    <a:pt x="1" y="15775"/>
                    <a:pt x="24" y="14613"/>
                  </a:cubicBezTo>
                  <a:cubicBezTo>
                    <a:pt x="24" y="14257"/>
                    <a:pt x="48" y="13925"/>
                    <a:pt x="48" y="13569"/>
                  </a:cubicBezTo>
                  <a:cubicBezTo>
                    <a:pt x="95" y="12668"/>
                    <a:pt x="214" y="11790"/>
                    <a:pt x="404" y="10912"/>
                  </a:cubicBezTo>
                  <a:cubicBezTo>
                    <a:pt x="427" y="10770"/>
                    <a:pt x="475" y="10628"/>
                    <a:pt x="570" y="10509"/>
                  </a:cubicBezTo>
                  <a:cubicBezTo>
                    <a:pt x="902" y="9963"/>
                    <a:pt x="1163" y="9394"/>
                    <a:pt x="1376" y="8777"/>
                  </a:cubicBezTo>
                  <a:cubicBezTo>
                    <a:pt x="1495" y="8398"/>
                    <a:pt x="1661" y="8018"/>
                    <a:pt x="1874" y="7663"/>
                  </a:cubicBezTo>
                  <a:cubicBezTo>
                    <a:pt x="2064" y="7330"/>
                    <a:pt x="2278" y="6998"/>
                    <a:pt x="2491" y="6666"/>
                  </a:cubicBezTo>
                  <a:cubicBezTo>
                    <a:pt x="2539" y="6571"/>
                    <a:pt x="2610" y="6500"/>
                    <a:pt x="2705" y="6405"/>
                  </a:cubicBezTo>
                  <a:cubicBezTo>
                    <a:pt x="3132" y="5931"/>
                    <a:pt x="3606" y="5504"/>
                    <a:pt x="4128" y="5077"/>
                  </a:cubicBezTo>
                  <a:cubicBezTo>
                    <a:pt x="4531" y="4745"/>
                    <a:pt x="4887" y="4342"/>
                    <a:pt x="5195" y="3891"/>
                  </a:cubicBezTo>
                  <a:cubicBezTo>
                    <a:pt x="5480" y="3535"/>
                    <a:pt x="5765" y="3203"/>
                    <a:pt x="6097" y="2895"/>
                  </a:cubicBezTo>
                  <a:cubicBezTo>
                    <a:pt x="6405" y="2657"/>
                    <a:pt x="6547" y="2254"/>
                    <a:pt x="6476" y="1851"/>
                  </a:cubicBezTo>
                  <a:cubicBezTo>
                    <a:pt x="6476" y="1780"/>
                    <a:pt x="6429" y="1709"/>
                    <a:pt x="6429" y="1637"/>
                  </a:cubicBezTo>
                  <a:cubicBezTo>
                    <a:pt x="6524" y="1448"/>
                    <a:pt x="6713" y="1305"/>
                    <a:pt x="6927" y="1234"/>
                  </a:cubicBezTo>
                  <a:cubicBezTo>
                    <a:pt x="7686" y="878"/>
                    <a:pt x="8493" y="617"/>
                    <a:pt x="9299" y="475"/>
                  </a:cubicBezTo>
                  <a:cubicBezTo>
                    <a:pt x="10082" y="333"/>
                    <a:pt x="10841" y="190"/>
                    <a:pt x="11624" y="96"/>
                  </a:cubicBezTo>
                  <a:cubicBezTo>
                    <a:pt x="12003" y="24"/>
                    <a:pt x="12383" y="1"/>
                    <a:pt x="12786" y="1"/>
                  </a:cubicBezTo>
                  <a:cubicBezTo>
                    <a:pt x="13830" y="1"/>
                    <a:pt x="14850" y="24"/>
                    <a:pt x="15917" y="96"/>
                  </a:cubicBezTo>
                  <a:cubicBezTo>
                    <a:pt x="16558" y="143"/>
                    <a:pt x="17198" y="285"/>
                    <a:pt x="17839" y="380"/>
                  </a:cubicBezTo>
                  <a:cubicBezTo>
                    <a:pt x="19262" y="594"/>
                    <a:pt x="20543" y="1163"/>
                    <a:pt x="21824" y="1756"/>
                  </a:cubicBezTo>
                  <a:cubicBezTo>
                    <a:pt x="22654" y="2136"/>
                    <a:pt x="23460" y="2586"/>
                    <a:pt x="24219" y="3061"/>
                  </a:cubicBezTo>
                  <a:cubicBezTo>
                    <a:pt x="24860" y="3464"/>
                    <a:pt x="25429" y="3938"/>
                    <a:pt x="25927" y="4484"/>
                  </a:cubicBezTo>
                  <a:cubicBezTo>
                    <a:pt x="26568" y="5172"/>
                    <a:pt x="27161" y="5907"/>
                    <a:pt x="27683" y="6666"/>
                  </a:cubicBezTo>
                  <a:cubicBezTo>
                    <a:pt x="27778" y="6832"/>
                    <a:pt x="27849" y="6998"/>
                    <a:pt x="27920" y="7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31;p50">
              <a:extLst>
                <a:ext uri="{FF2B5EF4-FFF2-40B4-BE49-F238E27FC236}">
                  <a16:creationId xmlns:a16="http://schemas.microsoft.com/office/drawing/2014/main" id="{15871064-5E4F-220A-A4E8-F35795562421}"/>
                </a:ext>
              </a:extLst>
            </p:cNvPr>
            <p:cNvSpPr/>
            <p:nvPr/>
          </p:nvSpPr>
          <p:spPr>
            <a:xfrm>
              <a:off x="10460875" y="1846300"/>
              <a:ext cx="464950" cy="444200"/>
            </a:xfrm>
            <a:custGeom>
              <a:avLst/>
              <a:gdLst/>
              <a:ahLst/>
              <a:cxnLst/>
              <a:rect l="l" t="t" r="r" b="b"/>
              <a:pathLst>
                <a:path w="18598" h="17768" extrusionOk="0">
                  <a:moveTo>
                    <a:pt x="7757" y="72"/>
                  </a:moveTo>
                  <a:cubicBezTo>
                    <a:pt x="8208" y="1"/>
                    <a:pt x="8635" y="167"/>
                    <a:pt x="9086" y="167"/>
                  </a:cubicBezTo>
                  <a:cubicBezTo>
                    <a:pt x="9086" y="285"/>
                    <a:pt x="9086" y="380"/>
                    <a:pt x="9109" y="499"/>
                  </a:cubicBezTo>
                  <a:cubicBezTo>
                    <a:pt x="9157" y="665"/>
                    <a:pt x="9252" y="831"/>
                    <a:pt x="9370" y="973"/>
                  </a:cubicBezTo>
                  <a:cubicBezTo>
                    <a:pt x="9536" y="1163"/>
                    <a:pt x="9702" y="1353"/>
                    <a:pt x="9845" y="1566"/>
                  </a:cubicBezTo>
                  <a:cubicBezTo>
                    <a:pt x="10248" y="2207"/>
                    <a:pt x="11149" y="2278"/>
                    <a:pt x="11624" y="1732"/>
                  </a:cubicBezTo>
                  <a:cubicBezTo>
                    <a:pt x="11980" y="1329"/>
                    <a:pt x="12264" y="878"/>
                    <a:pt x="12478" y="404"/>
                  </a:cubicBezTo>
                  <a:cubicBezTo>
                    <a:pt x="12573" y="380"/>
                    <a:pt x="12691" y="380"/>
                    <a:pt x="12786" y="380"/>
                  </a:cubicBezTo>
                  <a:cubicBezTo>
                    <a:pt x="13522" y="380"/>
                    <a:pt x="14233" y="309"/>
                    <a:pt x="14945" y="167"/>
                  </a:cubicBezTo>
                  <a:cubicBezTo>
                    <a:pt x="15063" y="143"/>
                    <a:pt x="15182" y="119"/>
                    <a:pt x="15277" y="95"/>
                  </a:cubicBezTo>
                  <a:cubicBezTo>
                    <a:pt x="15395" y="72"/>
                    <a:pt x="15514" y="167"/>
                    <a:pt x="15514" y="285"/>
                  </a:cubicBezTo>
                  <a:cubicBezTo>
                    <a:pt x="15514" y="475"/>
                    <a:pt x="15514" y="688"/>
                    <a:pt x="15538" y="902"/>
                  </a:cubicBezTo>
                  <a:cubicBezTo>
                    <a:pt x="15514" y="1044"/>
                    <a:pt x="15538" y="1187"/>
                    <a:pt x="15609" y="1329"/>
                  </a:cubicBezTo>
                  <a:cubicBezTo>
                    <a:pt x="15728" y="1542"/>
                    <a:pt x="15799" y="1803"/>
                    <a:pt x="15751" y="2064"/>
                  </a:cubicBezTo>
                  <a:cubicBezTo>
                    <a:pt x="15704" y="2918"/>
                    <a:pt x="15799" y="3748"/>
                    <a:pt x="16012" y="4555"/>
                  </a:cubicBezTo>
                  <a:cubicBezTo>
                    <a:pt x="16392" y="6121"/>
                    <a:pt x="16653" y="7686"/>
                    <a:pt x="16914" y="9275"/>
                  </a:cubicBezTo>
                  <a:cubicBezTo>
                    <a:pt x="17056" y="10011"/>
                    <a:pt x="17246" y="10722"/>
                    <a:pt x="17459" y="11434"/>
                  </a:cubicBezTo>
                  <a:cubicBezTo>
                    <a:pt x="17720" y="12312"/>
                    <a:pt x="17981" y="13189"/>
                    <a:pt x="18242" y="14043"/>
                  </a:cubicBezTo>
                  <a:cubicBezTo>
                    <a:pt x="18408" y="14684"/>
                    <a:pt x="18503" y="15324"/>
                    <a:pt x="18574" y="15965"/>
                  </a:cubicBezTo>
                  <a:cubicBezTo>
                    <a:pt x="18598" y="16107"/>
                    <a:pt x="18598" y="16273"/>
                    <a:pt x="18574" y="16415"/>
                  </a:cubicBezTo>
                  <a:cubicBezTo>
                    <a:pt x="18574" y="16653"/>
                    <a:pt x="18432" y="16842"/>
                    <a:pt x="18242" y="16961"/>
                  </a:cubicBezTo>
                  <a:cubicBezTo>
                    <a:pt x="18052" y="17080"/>
                    <a:pt x="17839" y="17174"/>
                    <a:pt x="17625" y="17222"/>
                  </a:cubicBezTo>
                  <a:cubicBezTo>
                    <a:pt x="16724" y="17388"/>
                    <a:pt x="15822" y="17530"/>
                    <a:pt x="14921" y="17673"/>
                  </a:cubicBezTo>
                  <a:cubicBezTo>
                    <a:pt x="14186" y="17767"/>
                    <a:pt x="13450" y="17625"/>
                    <a:pt x="12715" y="17530"/>
                  </a:cubicBezTo>
                  <a:cubicBezTo>
                    <a:pt x="11671" y="17412"/>
                    <a:pt x="10651" y="17222"/>
                    <a:pt x="9631" y="17032"/>
                  </a:cubicBezTo>
                  <a:cubicBezTo>
                    <a:pt x="8706" y="16866"/>
                    <a:pt x="7805" y="16605"/>
                    <a:pt x="6951" y="16249"/>
                  </a:cubicBezTo>
                  <a:cubicBezTo>
                    <a:pt x="5883" y="15822"/>
                    <a:pt x="4840" y="15324"/>
                    <a:pt x="3796" y="14874"/>
                  </a:cubicBezTo>
                  <a:cubicBezTo>
                    <a:pt x="3369" y="14684"/>
                    <a:pt x="2918" y="14541"/>
                    <a:pt x="2491" y="14375"/>
                  </a:cubicBezTo>
                  <a:cubicBezTo>
                    <a:pt x="1946" y="14186"/>
                    <a:pt x="1400" y="13972"/>
                    <a:pt x="902" y="13687"/>
                  </a:cubicBezTo>
                  <a:cubicBezTo>
                    <a:pt x="689" y="13616"/>
                    <a:pt x="475" y="13521"/>
                    <a:pt x="262" y="13450"/>
                  </a:cubicBezTo>
                  <a:cubicBezTo>
                    <a:pt x="190" y="13427"/>
                    <a:pt x="119" y="13379"/>
                    <a:pt x="1" y="13332"/>
                  </a:cubicBezTo>
                  <a:cubicBezTo>
                    <a:pt x="119" y="13023"/>
                    <a:pt x="262" y="12739"/>
                    <a:pt x="428" y="12454"/>
                  </a:cubicBezTo>
                  <a:cubicBezTo>
                    <a:pt x="712" y="12003"/>
                    <a:pt x="973" y="11576"/>
                    <a:pt x="1258" y="11126"/>
                  </a:cubicBezTo>
                  <a:cubicBezTo>
                    <a:pt x="1851" y="10224"/>
                    <a:pt x="2420" y="9323"/>
                    <a:pt x="3037" y="8421"/>
                  </a:cubicBezTo>
                  <a:cubicBezTo>
                    <a:pt x="3250" y="8089"/>
                    <a:pt x="3535" y="7781"/>
                    <a:pt x="3749" y="7425"/>
                  </a:cubicBezTo>
                  <a:cubicBezTo>
                    <a:pt x="4033" y="6951"/>
                    <a:pt x="4342" y="6476"/>
                    <a:pt x="4603" y="6002"/>
                  </a:cubicBezTo>
                  <a:cubicBezTo>
                    <a:pt x="5053" y="5148"/>
                    <a:pt x="5551" y="4318"/>
                    <a:pt x="6073" y="3488"/>
                  </a:cubicBezTo>
                  <a:cubicBezTo>
                    <a:pt x="6334" y="3084"/>
                    <a:pt x="6571" y="2657"/>
                    <a:pt x="6761" y="2207"/>
                  </a:cubicBezTo>
                  <a:cubicBezTo>
                    <a:pt x="6927" y="1780"/>
                    <a:pt x="7164" y="1376"/>
                    <a:pt x="7354" y="949"/>
                  </a:cubicBezTo>
                  <a:cubicBezTo>
                    <a:pt x="7496" y="665"/>
                    <a:pt x="7615" y="380"/>
                    <a:pt x="7757" y="7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32;p50">
              <a:extLst>
                <a:ext uri="{FF2B5EF4-FFF2-40B4-BE49-F238E27FC236}">
                  <a16:creationId xmlns:a16="http://schemas.microsoft.com/office/drawing/2014/main" id="{1969CB01-5C94-1485-970C-A65F46CC12BA}"/>
                </a:ext>
              </a:extLst>
            </p:cNvPr>
            <p:cNvSpPr/>
            <p:nvPr/>
          </p:nvSpPr>
          <p:spPr>
            <a:xfrm>
              <a:off x="9990025" y="961525"/>
              <a:ext cx="376600" cy="548550"/>
            </a:xfrm>
            <a:custGeom>
              <a:avLst/>
              <a:gdLst/>
              <a:ahLst/>
              <a:cxnLst/>
              <a:rect l="l" t="t" r="r" b="b"/>
              <a:pathLst>
                <a:path w="15064" h="21942" extrusionOk="0">
                  <a:moveTo>
                    <a:pt x="15016" y="2348"/>
                  </a:moveTo>
                  <a:cubicBezTo>
                    <a:pt x="14684" y="2443"/>
                    <a:pt x="14375" y="2538"/>
                    <a:pt x="14067" y="2633"/>
                  </a:cubicBezTo>
                  <a:cubicBezTo>
                    <a:pt x="13901" y="2704"/>
                    <a:pt x="13735" y="2799"/>
                    <a:pt x="13616" y="2941"/>
                  </a:cubicBezTo>
                  <a:cubicBezTo>
                    <a:pt x="13308" y="3297"/>
                    <a:pt x="13047" y="3653"/>
                    <a:pt x="12786" y="4056"/>
                  </a:cubicBezTo>
                  <a:cubicBezTo>
                    <a:pt x="12715" y="4199"/>
                    <a:pt x="12667" y="4365"/>
                    <a:pt x="12691" y="4531"/>
                  </a:cubicBezTo>
                  <a:cubicBezTo>
                    <a:pt x="12691" y="4744"/>
                    <a:pt x="12715" y="4981"/>
                    <a:pt x="12762" y="5195"/>
                  </a:cubicBezTo>
                  <a:cubicBezTo>
                    <a:pt x="12383" y="5480"/>
                    <a:pt x="12003" y="5764"/>
                    <a:pt x="11624" y="6073"/>
                  </a:cubicBezTo>
                  <a:cubicBezTo>
                    <a:pt x="11125" y="6500"/>
                    <a:pt x="10746" y="7045"/>
                    <a:pt x="10532" y="7662"/>
                  </a:cubicBezTo>
                  <a:cubicBezTo>
                    <a:pt x="10461" y="7828"/>
                    <a:pt x="10437" y="7994"/>
                    <a:pt x="10437" y="8160"/>
                  </a:cubicBezTo>
                  <a:cubicBezTo>
                    <a:pt x="10437" y="8895"/>
                    <a:pt x="10627" y="9299"/>
                    <a:pt x="11481" y="9393"/>
                  </a:cubicBezTo>
                  <a:cubicBezTo>
                    <a:pt x="11529" y="9393"/>
                    <a:pt x="11552" y="9417"/>
                    <a:pt x="11600" y="9441"/>
                  </a:cubicBezTo>
                  <a:cubicBezTo>
                    <a:pt x="11576" y="9536"/>
                    <a:pt x="11552" y="9631"/>
                    <a:pt x="11505" y="9726"/>
                  </a:cubicBezTo>
                  <a:cubicBezTo>
                    <a:pt x="11102" y="10461"/>
                    <a:pt x="10841" y="11267"/>
                    <a:pt x="10722" y="12098"/>
                  </a:cubicBezTo>
                  <a:cubicBezTo>
                    <a:pt x="10698" y="12216"/>
                    <a:pt x="10698" y="12359"/>
                    <a:pt x="10675" y="12477"/>
                  </a:cubicBezTo>
                  <a:cubicBezTo>
                    <a:pt x="10698" y="12880"/>
                    <a:pt x="10627" y="13260"/>
                    <a:pt x="10485" y="13616"/>
                  </a:cubicBezTo>
                  <a:cubicBezTo>
                    <a:pt x="10343" y="13995"/>
                    <a:pt x="10248" y="14351"/>
                    <a:pt x="10177" y="14754"/>
                  </a:cubicBezTo>
                  <a:cubicBezTo>
                    <a:pt x="10105" y="15110"/>
                    <a:pt x="9987" y="15466"/>
                    <a:pt x="9844" y="15798"/>
                  </a:cubicBezTo>
                  <a:cubicBezTo>
                    <a:pt x="9821" y="15869"/>
                    <a:pt x="9821" y="15940"/>
                    <a:pt x="9773" y="16012"/>
                  </a:cubicBezTo>
                  <a:cubicBezTo>
                    <a:pt x="9584" y="16439"/>
                    <a:pt x="9512" y="16913"/>
                    <a:pt x="9560" y="17364"/>
                  </a:cubicBezTo>
                  <a:cubicBezTo>
                    <a:pt x="9560" y="17506"/>
                    <a:pt x="9536" y="17625"/>
                    <a:pt x="9489" y="17743"/>
                  </a:cubicBezTo>
                  <a:cubicBezTo>
                    <a:pt x="9441" y="17957"/>
                    <a:pt x="9394" y="18146"/>
                    <a:pt x="9346" y="18336"/>
                  </a:cubicBezTo>
                  <a:cubicBezTo>
                    <a:pt x="9323" y="18479"/>
                    <a:pt x="9275" y="18597"/>
                    <a:pt x="9204" y="18692"/>
                  </a:cubicBezTo>
                  <a:cubicBezTo>
                    <a:pt x="9038" y="18882"/>
                    <a:pt x="8919" y="19095"/>
                    <a:pt x="8848" y="19333"/>
                  </a:cubicBezTo>
                  <a:cubicBezTo>
                    <a:pt x="8730" y="19641"/>
                    <a:pt x="8564" y="19926"/>
                    <a:pt x="8350" y="20186"/>
                  </a:cubicBezTo>
                  <a:cubicBezTo>
                    <a:pt x="8113" y="20495"/>
                    <a:pt x="7899" y="20827"/>
                    <a:pt x="7662" y="21135"/>
                  </a:cubicBezTo>
                  <a:cubicBezTo>
                    <a:pt x="7472" y="21420"/>
                    <a:pt x="7188" y="21633"/>
                    <a:pt x="6879" y="21752"/>
                  </a:cubicBezTo>
                  <a:cubicBezTo>
                    <a:pt x="6571" y="21942"/>
                    <a:pt x="6168" y="21800"/>
                    <a:pt x="6025" y="21467"/>
                  </a:cubicBezTo>
                  <a:cubicBezTo>
                    <a:pt x="5931" y="21278"/>
                    <a:pt x="5836" y="21040"/>
                    <a:pt x="5764" y="20803"/>
                  </a:cubicBezTo>
                  <a:cubicBezTo>
                    <a:pt x="5551" y="19997"/>
                    <a:pt x="5243" y="19214"/>
                    <a:pt x="5100" y="18384"/>
                  </a:cubicBezTo>
                  <a:cubicBezTo>
                    <a:pt x="4982" y="17791"/>
                    <a:pt x="4294" y="17720"/>
                    <a:pt x="3938" y="17957"/>
                  </a:cubicBezTo>
                  <a:cubicBezTo>
                    <a:pt x="3796" y="18075"/>
                    <a:pt x="3653" y="18194"/>
                    <a:pt x="3558" y="18336"/>
                  </a:cubicBezTo>
                  <a:cubicBezTo>
                    <a:pt x="3392" y="18573"/>
                    <a:pt x="3131" y="18716"/>
                    <a:pt x="2847" y="18692"/>
                  </a:cubicBezTo>
                  <a:lnTo>
                    <a:pt x="1898" y="18692"/>
                  </a:lnTo>
                  <a:cubicBezTo>
                    <a:pt x="1708" y="18716"/>
                    <a:pt x="1518" y="18621"/>
                    <a:pt x="1424" y="18479"/>
                  </a:cubicBezTo>
                  <a:cubicBezTo>
                    <a:pt x="1258" y="18265"/>
                    <a:pt x="1163" y="18028"/>
                    <a:pt x="1163" y="17767"/>
                  </a:cubicBezTo>
                  <a:cubicBezTo>
                    <a:pt x="1234" y="17269"/>
                    <a:pt x="1281" y="16771"/>
                    <a:pt x="1329" y="16273"/>
                  </a:cubicBezTo>
                  <a:cubicBezTo>
                    <a:pt x="1424" y="15751"/>
                    <a:pt x="1613" y="15276"/>
                    <a:pt x="1874" y="14826"/>
                  </a:cubicBezTo>
                  <a:cubicBezTo>
                    <a:pt x="2088" y="14351"/>
                    <a:pt x="2325" y="13877"/>
                    <a:pt x="2586" y="13426"/>
                  </a:cubicBezTo>
                  <a:cubicBezTo>
                    <a:pt x="2705" y="13236"/>
                    <a:pt x="2823" y="13047"/>
                    <a:pt x="2989" y="12880"/>
                  </a:cubicBezTo>
                  <a:cubicBezTo>
                    <a:pt x="3250" y="12572"/>
                    <a:pt x="3535" y="12311"/>
                    <a:pt x="3796" y="12027"/>
                  </a:cubicBezTo>
                  <a:cubicBezTo>
                    <a:pt x="4151" y="11671"/>
                    <a:pt x="4057" y="11291"/>
                    <a:pt x="3582" y="11149"/>
                  </a:cubicBezTo>
                  <a:cubicBezTo>
                    <a:pt x="2776" y="10912"/>
                    <a:pt x="2017" y="10556"/>
                    <a:pt x="1305" y="10129"/>
                  </a:cubicBezTo>
                  <a:cubicBezTo>
                    <a:pt x="997" y="9915"/>
                    <a:pt x="736" y="9654"/>
                    <a:pt x="498" y="9370"/>
                  </a:cubicBezTo>
                  <a:cubicBezTo>
                    <a:pt x="166" y="8967"/>
                    <a:pt x="0" y="8468"/>
                    <a:pt x="24" y="7970"/>
                  </a:cubicBezTo>
                  <a:cubicBezTo>
                    <a:pt x="48" y="7496"/>
                    <a:pt x="24" y="6998"/>
                    <a:pt x="24" y="6523"/>
                  </a:cubicBezTo>
                  <a:cubicBezTo>
                    <a:pt x="0" y="6262"/>
                    <a:pt x="72" y="6001"/>
                    <a:pt x="214" y="5788"/>
                  </a:cubicBezTo>
                  <a:cubicBezTo>
                    <a:pt x="285" y="5693"/>
                    <a:pt x="356" y="5598"/>
                    <a:pt x="380" y="5480"/>
                  </a:cubicBezTo>
                  <a:cubicBezTo>
                    <a:pt x="593" y="4839"/>
                    <a:pt x="1044" y="4365"/>
                    <a:pt x="1471" y="3867"/>
                  </a:cubicBezTo>
                  <a:cubicBezTo>
                    <a:pt x="1756" y="3534"/>
                    <a:pt x="2064" y="3202"/>
                    <a:pt x="2349" y="2894"/>
                  </a:cubicBezTo>
                  <a:cubicBezTo>
                    <a:pt x="2467" y="2752"/>
                    <a:pt x="2586" y="2633"/>
                    <a:pt x="2705" y="2538"/>
                  </a:cubicBezTo>
                  <a:cubicBezTo>
                    <a:pt x="3274" y="2064"/>
                    <a:pt x="3914" y="1637"/>
                    <a:pt x="4578" y="1305"/>
                  </a:cubicBezTo>
                  <a:cubicBezTo>
                    <a:pt x="5219" y="996"/>
                    <a:pt x="5883" y="688"/>
                    <a:pt x="6547" y="380"/>
                  </a:cubicBezTo>
                  <a:cubicBezTo>
                    <a:pt x="7093" y="142"/>
                    <a:pt x="7710" y="24"/>
                    <a:pt x="8326" y="24"/>
                  </a:cubicBezTo>
                  <a:cubicBezTo>
                    <a:pt x="9133" y="0"/>
                    <a:pt x="9916" y="24"/>
                    <a:pt x="10722" y="24"/>
                  </a:cubicBezTo>
                  <a:cubicBezTo>
                    <a:pt x="11102" y="47"/>
                    <a:pt x="11457" y="95"/>
                    <a:pt x="11813" y="214"/>
                  </a:cubicBezTo>
                  <a:cubicBezTo>
                    <a:pt x="12715" y="427"/>
                    <a:pt x="13592" y="807"/>
                    <a:pt x="14351" y="1328"/>
                  </a:cubicBezTo>
                  <a:cubicBezTo>
                    <a:pt x="14517" y="1447"/>
                    <a:pt x="14684" y="1589"/>
                    <a:pt x="14826" y="1732"/>
                  </a:cubicBezTo>
                  <a:cubicBezTo>
                    <a:pt x="14992" y="1874"/>
                    <a:pt x="15063" y="2111"/>
                    <a:pt x="15016" y="234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33;p50">
              <a:extLst>
                <a:ext uri="{FF2B5EF4-FFF2-40B4-BE49-F238E27FC236}">
                  <a16:creationId xmlns:a16="http://schemas.microsoft.com/office/drawing/2014/main" id="{F1063A14-7537-55B8-93B9-7E8AB052E414}"/>
                </a:ext>
              </a:extLst>
            </p:cNvPr>
            <p:cNvSpPr/>
            <p:nvPr/>
          </p:nvSpPr>
          <p:spPr>
            <a:xfrm>
              <a:off x="10273475" y="941350"/>
              <a:ext cx="199875" cy="343975"/>
            </a:xfrm>
            <a:custGeom>
              <a:avLst/>
              <a:gdLst/>
              <a:ahLst/>
              <a:cxnLst/>
              <a:rect l="l" t="t" r="r" b="b"/>
              <a:pathLst>
                <a:path w="7995" h="13759" extrusionOk="0">
                  <a:moveTo>
                    <a:pt x="4887" y="24"/>
                  </a:moveTo>
                  <a:cubicBezTo>
                    <a:pt x="5196" y="1"/>
                    <a:pt x="5504" y="72"/>
                    <a:pt x="5765" y="214"/>
                  </a:cubicBezTo>
                  <a:cubicBezTo>
                    <a:pt x="5955" y="309"/>
                    <a:pt x="6097" y="451"/>
                    <a:pt x="6216" y="594"/>
                  </a:cubicBezTo>
                  <a:cubicBezTo>
                    <a:pt x="6477" y="878"/>
                    <a:pt x="6690" y="1187"/>
                    <a:pt x="6951" y="1448"/>
                  </a:cubicBezTo>
                  <a:cubicBezTo>
                    <a:pt x="7236" y="1732"/>
                    <a:pt x="7402" y="2112"/>
                    <a:pt x="7402" y="2491"/>
                  </a:cubicBezTo>
                  <a:lnTo>
                    <a:pt x="7402" y="3986"/>
                  </a:lnTo>
                  <a:cubicBezTo>
                    <a:pt x="7354" y="4033"/>
                    <a:pt x="7283" y="4081"/>
                    <a:pt x="7212" y="4128"/>
                  </a:cubicBezTo>
                  <a:cubicBezTo>
                    <a:pt x="6927" y="4389"/>
                    <a:pt x="6951" y="4840"/>
                    <a:pt x="7259" y="5053"/>
                  </a:cubicBezTo>
                  <a:cubicBezTo>
                    <a:pt x="7378" y="5148"/>
                    <a:pt x="7544" y="5219"/>
                    <a:pt x="7686" y="5314"/>
                  </a:cubicBezTo>
                  <a:cubicBezTo>
                    <a:pt x="7829" y="5385"/>
                    <a:pt x="7900" y="5456"/>
                    <a:pt x="7995" y="5527"/>
                  </a:cubicBezTo>
                  <a:cubicBezTo>
                    <a:pt x="7947" y="5646"/>
                    <a:pt x="7876" y="5741"/>
                    <a:pt x="7805" y="5836"/>
                  </a:cubicBezTo>
                  <a:cubicBezTo>
                    <a:pt x="7378" y="6358"/>
                    <a:pt x="6951" y="6880"/>
                    <a:pt x="6524" y="7378"/>
                  </a:cubicBezTo>
                  <a:cubicBezTo>
                    <a:pt x="6453" y="7473"/>
                    <a:pt x="6358" y="7544"/>
                    <a:pt x="6287" y="7615"/>
                  </a:cubicBezTo>
                  <a:cubicBezTo>
                    <a:pt x="5884" y="7947"/>
                    <a:pt x="5504" y="8303"/>
                    <a:pt x="5125" y="8659"/>
                  </a:cubicBezTo>
                  <a:cubicBezTo>
                    <a:pt x="4745" y="8967"/>
                    <a:pt x="4437" y="9347"/>
                    <a:pt x="4199" y="9774"/>
                  </a:cubicBezTo>
                  <a:cubicBezTo>
                    <a:pt x="4033" y="10011"/>
                    <a:pt x="3867" y="10248"/>
                    <a:pt x="3654" y="10461"/>
                  </a:cubicBezTo>
                  <a:cubicBezTo>
                    <a:pt x="3535" y="10604"/>
                    <a:pt x="3393" y="10746"/>
                    <a:pt x="3274" y="10888"/>
                  </a:cubicBezTo>
                  <a:cubicBezTo>
                    <a:pt x="2871" y="11339"/>
                    <a:pt x="2610" y="11908"/>
                    <a:pt x="2515" y="12525"/>
                  </a:cubicBezTo>
                  <a:cubicBezTo>
                    <a:pt x="2492" y="12762"/>
                    <a:pt x="2420" y="13000"/>
                    <a:pt x="2397" y="13237"/>
                  </a:cubicBezTo>
                  <a:cubicBezTo>
                    <a:pt x="2373" y="13450"/>
                    <a:pt x="2207" y="13640"/>
                    <a:pt x="1993" y="13664"/>
                  </a:cubicBezTo>
                  <a:cubicBezTo>
                    <a:pt x="1543" y="13735"/>
                    <a:pt x="1068" y="13759"/>
                    <a:pt x="594" y="13687"/>
                  </a:cubicBezTo>
                  <a:cubicBezTo>
                    <a:pt x="594" y="13640"/>
                    <a:pt x="570" y="13569"/>
                    <a:pt x="570" y="13521"/>
                  </a:cubicBezTo>
                  <a:cubicBezTo>
                    <a:pt x="784" y="13260"/>
                    <a:pt x="713" y="12881"/>
                    <a:pt x="428" y="12715"/>
                  </a:cubicBezTo>
                  <a:cubicBezTo>
                    <a:pt x="428" y="12407"/>
                    <a:pt x="475" y="12098"/>
                    <a:pt x="618" y="11814"/>
                  </a:cubicBezTo>
                  <a:cubicBezTo>
                    <a:pt x="807" y="11387"/>
                    <a:pt x="1021" y="10983"/>
                    <a:pt x="1211" y="10556"/>
                  </a:cubicBezTo>
                  <a:cubicBezTo>
                    <a:pt x="1282" y="10319"/>
                    <a:pt x="1519" y="10177"/>
                    <a:pt x="1780" y="10200"/>
                  </a:cubicBezTo>
                  <a:cubicBezTo>
                    <a:pt x="2088" y="10248"/>
                    <a:pt x="2254" y="10058"/>
                    <a:pt x="2397" y="9821"/>
                  </a:cubicBezTo>
                  <a:cubicBezTo>
                    <a:pt x="2634" y="9489"/>
                    <a:pt x="2397" y="9038"/>
                    <a:pt x="1993" y="9086"/>
                  </a:cubicBezTo>
                  <a:cubicBezTo>
                    <a:pt x="1804" y="9086"/>
                    <a:pt x="1590" y="9109"/>
                    <a:pt x="1400" y="9181"/>
                  </a:cubicBezTo>
                  <a:cubicBezTo>
                    <a:pt x="1021" y="9275"/>
                    <a:pt x="618" y="9299"/>
                    <a:pt x="238" y="9252"/>
                  </a:cubicBezTo>
                  <a:cubicBezTo>
                    <a:pt x="96" y="9228"/>
                    <a:pt x="1" y="9109"/>
                    <a:pt x="48" y="8967"/>
                  </a:cubicBezTo>
                  <a:cubicBezTo>
                    <a:pt x="96" y="8777"/>
                    <a:pt x="167" y="8611"/>
                    <a:pt x="262" y="8445"/>
                  </a:cubicBezTo>
                  <a:cubicBezTo>
                    <a:pt x="618" y="7852"/>
                    <a:pt x="1139" y="7354"/>
                    <a:pt x="1733" y="7022"/>
                  </a:cubicBezTo>
                  <a:cubicBezTo>
                    <a:pt x="1875" y="6951"/>
                    <a:pt x="2017" y="6903"/>
                    <a:pt x="2159" y="6880"/>
                  </a:cubicBezTo>
                  <a:cubicBezTo>
                    <a:pt x="2278" y="6856"/>
                    <a:pt x="2420" y="6880"/>
                    <a:pt x="2539" y="6856"/>
                  </a:cubicBezTo>
                  <a:cubicBezTo>
                    <a:pt x="2895" y="6808"/>
                    <a:pt x="3156" y="6500"/>
                    <a:pt x="3108" y="6144"/>
                  </a:cubicBezTo>
                  <a:cubicBezTo>
                    <a:pt x="3085" y="5978"/>
                    <a:pt x="2966" y="5836"/>
                    <a:pt x="2800" y="5765"/>
                  </a:cubicBezTo>
                  <a:cubicBezTo>
                    <a:pt x="2681" y="5717"/>
                    <a:pt x="2563" y="5670"/>
                    <a:pt x="2444" y="5622"/>
                  </a:cubicBezTo>
                  <a:cubicBezTo>
                    <a:pt x="2302" y="5551"/>
                    <a:pt x="2254" y="5361"/>
                    <a:pt x="2349" y="5243"/>
                  </a:cubicBezTo>
                  <a:cubicBezTo>
                    <a:pt x="2515" y="4982"/>
                    <a:pt x="2681" y="4745"/>
                    <a:pt x="2871" y="4507"/>
                  </a:cubicBezTo>
                  <a:cubicBezTo>
                    <a:pt x="3085" y="4294"/>
                    <a:pt x="3393" y="4175"/>
                    <a:pt x="3678" y="4199"/>
                  </a:cubicBezTo>
                  <a:lnTo>
                    <a:pt x="4911" y="4199"/>
                  </a:lnTo>
                  <a:cubicBezTo>
                    <a:pt x="5053" y="4199"/>
                    <a:pt x="5219" y="4199"/>
                    <a:pt x="5362" y="4175"/>
                  </a:cubicBezTo>
                  <a:cubicBezTo>
                    <a:pt x="5575" y="4128"/>
                    <a:pt x="5765" y="3962"/>
                    <a:pt x="5836" y="3748"/>
                  </a:cubicBezTo>
                  <a:cubicBezTo>
                    <a:pt x="5884" y="3535"/>
                    <a:pt x="5789" y="3321"/>
                    <a:pt x="5623" y="3203"/>
                  </a:cubicBezTo>
                  <a:cubicBezTo>
                    <a:pt x="5480" y="3061"/>
                    <a:pt x="5338" y="2918"/>
                    <a:pt x="5219" y="2752"/>
                  </a:cubicBezTo>
                  <a:cubicBezTo>
                    <a:pt x="4864" y="2325"/>
                    <a:pt x="4698" y="1756"/>
                    <a:pt x="4721" y="1187"/>
                  </a:cubicBezTo>
                  <a:cubicBezTo>
                    <a:pt x="4721" y="878"/>
                    <a:pt x="4745" y="570"/>
                    <a:pt x="4769" y="238"/>
                  </a:cubicBezTo>
                  <a:cubicBezTo>
                    <a:pt x="4792" y="167"/>
                    <a:pt x="4840" y="95"/>
                    <a:pt x="4887" y="2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34;p50">
              <a:extLst>
                <a:ext uri="{FF2B5EF4-FFF2-40B4-BE49-F238E27FC236}">
                  <a16:creationId xmlns:a16="http://schemas.microsoft.com/office/drawing/2014/main" id="{DFD658D9-EEAD-CCFF-189D-D661721D2E71}"/>
                </a:ext>
              </a:extLst>
            </p:cNvPr>
            <p:cNvSpPr/>
            <p:nvPr/>
          </p:nvSpPr>
          <p:spPr>
            <a:xfrm>
              <a:off x="11120900" y="1301325"/>
              <a:ext cx="80100" cy="164275"/>
            </a:xfrm>
            <a:custGeom>
              <a:avLst/>
              <a:gdLst/>
              <a:ahLst/>
              <a:cxnLst/>
              <a:rect l="l" t="t" r="r" b="b"/>
              <a:pathLst>
                <a:path w="3204" h="6571" extrusionOk="0">
                  <a:moveTo>
                    <a:pt x="618" y="6452"/>
                  </a:moveTo>
                  <a:cubicBezTo>
                    <a:pt x="594" y="6357"/>
                    <a:pt x="570" y="6239"/>
                    <a:pt x="570" y="6120"/>
                  </a:cubicBezTo>
                  <a:cubicBezTo>
                    <a:pt x="641" y="5195"/>
                    <a:pt x="380" y="4317"/>
                    <a:pt x="191" y="3440"/>
                  </a:cubicBezTo>
                  <a:cubicBezTo>
                    <a:pt x="120" y="3179"/>
                    <a:pt x="48" y="2941"/>
                    <a:pt x="1" y="2681"/>
                  </a:cubicBezTo>
                  <a:cubicBezTo>
                    <a:pt x="25" y="2633"/>
                    <a:pt x="72" y="2586"/>
                    <a:pt x="120" y="2562"/>
                  </a:cubicBezTo>
                  <a:cubicBezTo>
                    <a:pt x="357" y="2372"/>
                    <a:pt x="428" y="2254"/>
                    <a:pt x="286" y="2064"/>
                  </a:cubicBezTo>
                  <a:cubicBezTo>
                    <a:pt x="1" y="1755"/>
                    <a:pt x="96" y="1447"/>
                    <a:pt x="238" y="1139"/>
                  </a:cubicBezTo>
                  <a:cubicBezTo>
                    <a:pt x="570" y="427"/>
                    <a:pt x="1306" y="0"/>
                    <a:pt x="2088" y="24"/>
                  </a:cubicBezTo>
                  <a:cubicBezTo>
                    <a:pt x="2444" y="48"/>
                    <a:pt x="2753" y="261"/>
                    <a:pt x="2895" y="593"/>
                  </a:cubicBezTo>
                  <a:cubicBezTo>
                    <a:pt x="3108" y="1044"/>
                    <a:pt x="3203" y="1542"/>
                    <a:pt x="3203" y="2064"/>
                  </a:cubicBezTo>
                  <a:lnTo>
                    <a:pt x="3203" y="3606"/>
                  </a:lnTo>
                  <a:cubicBezTo>
                    <a:pt x="3180" y="4388"/>
                    <a:pt x="2895" y="5124"/>
                    <a:pt x="2349" y="5669"/>
                  </a:cubicBezTo>
                  <a:cubicBezTo>
                    <a:pt x="2160" y="5907"/>
                    <a:pt x="1922" y="6096"/>
                    <a:pt x="1685" y="6262"/>
                  </a:cubicBezTo>
                  <a:cubicBezTo>
                    <a:pt x="1377" y="6500"/>
                    <a:pt x="973" y="6571"/>
                    <a:pt x="618" y="64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35;p50">
              <a:extLst>
                <a:ext uri="{FF2B5EF4-FFF2-40B4-BE49-F238E27FC236}">
                  <a16:creationId xmlns:a16="http://schemas.microsoft.com/office/drawing/2014/main" id="{493CFD1F-722F-2B3E-A918-85E877AEF450}"/>
                </a:ext>
              </a:extLst>
            </p:cNvPr>
            <p:cNvSpPr/>
            <p:nvPr/>
          </p:nvSpPr>
          <p:spPr>
            <a:xfrm>
              <a:off x="10294825" y="1603750"/>
              <a:ext cx="115675" cy="90175"/>
            </a:xfrm>
            <a:custGeom>
              <a:avLst/>
              <a:gdLst/>
              <a:ahLst/>
              <a:cxnLst/>
              <a:rect l="l" t="t" r="r" b="b"/>
              <a:pathLst>
                <a:path w="4627" h="3607" extrusionOk="0">
                  <a:moveTo>
                    <a:pt x="4603" y="3559"/>
                  </a:moveTo>
                  <a:cubicBezTo>
                    <a:pt x="3891" y="3606"/>
                    <a:pt x="3203" y="3583"/>
                    <a:pt x="2515" y="3535"/>
                  </a:cubicBezTo>
                  <a:cubicBezTo>
                    <a:pt x="1970" y="3464"/>
                    <a:pt x="1472" y="3274"/>
                    <a:pt x="997" y="2990"/>
                  </a:cubicBezTo>
                  <a:cubicBezTo>
                    <a:pt x="570" y="2729"/>
                    <a:pt x="262" y="2302"/>
                    <a:pt x="119" y="1827"/>
                  </a:cubicBezTo>
                  <a:cubicBezTo>
                    <a:pt x="1" y="1519"/>
                    <a:pt x="48" y="1187"/>
                    <a:pt x="238" y="926"/>
                  </a:cubicBezTo>
                  <a:cubicBezTo>
                    <a:pt x="262" y="878"/>
                    <a:pt x="309" y="831"/>
                    <a:pt x="333" y="784"/>
                  </a:cubicBezTo>
                  <a:cubicBezTo>
                    <a:pt x="618" y="238"/>
                    <a:pt x="1068" y="1"/>
                    <a:pt x="1946" y="333"/>
                  </a:cubicBezTo>
                  <a:cubicBezTo>
                    <a:pt x="2112" y="404"/>
                    <a:pt x="2254" y="499"/>
                    <a:pt x="2420" y="546"/>
                  </a:cubicBezTo>
                  <a:cubicBezTo>
                    <a:pt x="2563" y="594"/>
                    <a:pt x="2705" y="689"/>
                    <a:pt x="2800" y="831"/>
                  </a:cubicBezTo>
                  <a:cubicBezTo>
                    <a:pt x="2918" y="1044"/>
                    <a:pt x="3108" y="1187"/>
                    <a:pt x="3345" y="1210"/>
                  </a:cubicBezTo>
                  <a:cubicBezTo>
                    <a:pt x="3796" y="1970"/>
                    <a:pt x="4199" y="2705"/>
                    <a:pt x="4626" y="3464"/>
                  </a:cubicBezTo>
                  <a:cubicBezTo>
                    <a:pt x="4626" y="3464"/>
                    <a:pt x="4603" y="3488"/>
                    <a:pt x="4603" y="355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36;p50">
              <a:extLst>
                <a:ext uri="{FF2B5EF4-FFF2-40B4-BE49-F238E27FC236}">
                  <a16:creationId xmlns:a16="http://schemas.microsoft.com/office/drawing/2014/main" id="{249B0969-2897-824A-8CD9-6B689D6EC443}"/>
                </a:ext>
              </a:extLst>
            </p:cNvPr>
            <p:cNvSpPr/>
            <p:nvPr/>
          </p:nvSpPr>
          <p:spPr>
            <a:xfrm>
              <a:off x="10751450" y="2682450"/>
              <a:ext cx="97875" cy="58750"/>
            </a:xfrm>
            <a:custGeom>
              <a:avLst/>
              <a:gdLst/>
              <a:ahLst/>
              <a:cxnLst/>
              <a:rect l="l" t="t" r="r" b="b"/>
              <a:pathLst>
                <a:path w="3915" h="2350" extrusionOk="0">
                  <a:moveTo>
                    <a:pt x="1" y="1"/>
                  </a:moveTo>
                  <a:cubicBezTo>
                    <a:pt x="333" y="72"/>
                    <a:pt x="665" y="167"/>
                    <a:pt x="997" y="333"/>
                  </a:cubicBezTo>
                  <a:cubicBezTo>
                    <a:pt x="1638" y="618"/>
                    <a:pt x="2278" y="926"/>
                    <a:pt x="2919" y="1211"/>
                  </a:cubicBezTo>
                  <a:cubicBezTo>
                    <a:pt x="3274" y="1353"/>
                    <a:pt x="3559" y="1590"/>
                    <a:pt x="3772" y="1899"/>
                  </a:cubicBezTo>
                  <a:cubicBezTo>
                    <a:pt x="3915" y="2112"/>
                    <a:pt x="3844" y="2326"/>
                    <a:pt x="3583" y="2349"/>
                  </a:cubicBezTo>
                  <a:cubicBezTo>
                    <a:pt x="3132" y="2349"/>
                    <a:pt x="2681" y="2349"/>
                    <a:pt x="2231" y="2349"/>
                  </a:cubicBezTo>
                  <a:cubicBezTo>
                    <a:pt x="2088" y="2326"/>
                    <a:pt x="1946" y="2278"/>
                    <a:pt x="1827" y="2207"/>
                  </a:cubicBezTo>
                  <a:cubicBezTo>
                    <a:pt x="1353" y="1922"/>
                    <a:pt x="950" y="1567"/>
                    <a:pt x="641" y="1116"/>
                  </a:cubicBezTo>
                  <a:cubicBezTo>
                    <a:pt x="428" y="784"/>
                    <a:pt x="238" y="428"/>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37;p50">
              <a:extLst>
                <a:ext uri="{FF2B5EF4-FFF2-40B4-BE49-F238E27FC236}">
                  <a16:creationId xmlns:a16="http://schemas.microsoft.com/office/drawing/2014/main" id="{DB7F73AD-1BD4-1B51-AF98-297EFB014D9F}"/>
                </a:ext>
              </a:extLst>
            </p:cNvPr>
            <p:cNvSpPr/>
            <p:nvPr/>
          </p:nvSpPr>
          <p:spPr>
            <a:xfrm>
              <a:off x="10179200" y="2250150"/>
              <a:ext cx="33225" cy="122175"/>
            </a:xfrm>
            <a:custGeom>
              <a:avLst/>
              <a:gdLst/>
              <a:ahLst/>
              <a:cxnLst/>
              <a:rect l="l" t="t" r="r" b="b"/>
              <a:pathLst>
                <a:path w="1329" h="4887" extrusionOk="0">
                  <a:moveTo>
                    <a:pt x="1234" y="0"/>
                  </a:moveTo>
                  <a:cubicBezTo>
                    <a:pt x="1257" y="166"/>
                    <a:pt x="1305" y="333"/>
                    <a:pt x="1305" y="499"/>
                  </a:cubicBezTo>
                  <a:cubicBezTo>
                    <a:pt x="1305" y="1044"/>
                    <a:pt x="1329" y="1613"/>
                    <a:pt x="1305" y="2159"/>
                  </a:cubicBezTo>
                  <a:cubicBezTo>
                    <a:pt x="1305" y="2586"/>
                    <a:pt x="1186" y="2989"/>
                    <a:pt x="1020" y="3345"/>
                  </a:cubicBezTo>
                  <a:cubicBezTo>
                    <a:pt x="807" y="3843"/>
                    <a:pt x="593" y="4341"/>
                    <a:pt x="380" y="4840"/>
                  </a:cubicBezTo>
                  <a:cubicBezTo>
                    <a:pt x="380" y="4863"/>
                    <a:pt x="332" y="4863"/>
                    <a:pt x="261" y="4887"/>
                  </a:cubicBezTo>
                  <a:cubicBezTo>
                    <a:pt x="95" y="4484"/>
                    <a:pt x="0" y="4033"/>
                    <a:pt x="48" y="3606"/>
                  </a:cubicBezTo>
                  <a:cubicBezTo>
                    <a:pt x="71" y="3060"/>
                    <a:pt x="166" y="2539"/>
                    <a:pt x="261" y="2017"/>
                  </a:cubicBezTo>
                  <a:cubicBezTo>
                    <a:pt x="309" y="1780"/>
                    <a:pt x="356" y="1566"/>
                    <a:pt x="451" y="1376"/>
                  </a:cubicBezTo>
                  <a:cubicBezTo>
                    <a:pt x="522" y="1163"/>
                    <a:pt x="593" y="949"/>
                    <a:pt x="688" y="760"/>
                  </a:cubicBezTo>
                  <a:cubicBezTo>
                    <a:pt x="759" y="451"/>
                    <a:pt x="973" y="190"/>
                    <a:pt x="12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38;p50">
              <a:extLst>
                <a:ext uri="{FF2B5EF4-FFF2-40B4-BE49-F238E27FC236}">
                  <a16:creationId xmlns:a16="http://schemas.microsoft.com/office/drawing/2014/main" id="{8EA73D7E-C181-3F59-12F7-5698A0FB1E52}"/>
                </a:ext>
              </a:extLst>
            </p:cNvPr>
            <p:cNvSpPr/>
            <p:nvPr/>
          </p:nvSpPr>
          <p:spPr>
            <a:xfrm>
              <a:off x="10708750" y="1851650"/>
              <a:ext cx="39175" cy="27875"/>
            </a:xfrm>
            <a:custGeom>
              <a:avLst/>
              <a:gdLst/>
              <a:ahLst/>
              <a:cxnLst/>
              <a:rect l="l" t="t" r="r" b="b"/>
              <a:pathLst>
                <a:path w="1567" h="1115" extrusionOk="0">
                  <a:moveTo>
                    <a:pt x="1" y="95"/>
                  </a:moveTo>
                  <a:cubicBezTo>
                    <a:pt x="570" y="0"/>
                    <a:pt x="1045" y="190"/>
                    <a:pt x="1567" y="190"/>
                  </a:cubicBezTo>
                  <a:cubicBezTo>
                    <a:pt x="1495" y="474"/>
                    <a:pt x="1329" y="735"/>
                    <a:pt x="1116" y="949"/>
                  </a:cubicBezTo>
                  <a:cubicBezTo>
                    <a:pt x="974" y="1115"/>
                    <a:pt x="713" y="1091"/>
                    <a:pt x="594" y="901"/>
                  </a:cubicBezTo>
                  <a:cubicBezTo>
                    <a:pt x="404" y="664"/>
                    <a:pt x="238" y="403"/>
                    <a:pt x="1" y="9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939;p50">
              <a:extLst>
                <a:ext uri="{FF2B5EF4-FFF2-40B4-BE49-F238E27FC236}">
                  <a16:creationId xmlns:a16="http://schemas.microsoft.com/office/drawing/2014/main" id="{2B8362F0-3704-7A1F-C213-7E75EEEBAA39}"/>
                </a:ext>
              </a:extLst>
            </p:cNvPr>
            <p:cNvSpPr/>
            <p:nvPr/>
          </p:nvSpPr>
          <p:spPr>
            <a:xfrm>
              <a:off x="11039075" y="1202275"/>
              <a:ext cx="8325" cy="7150"/>
            </a:xfrm>
            <a:custGeom>
              <a:avLst/>
              <a:gdLst/>
              <a:ahLst/>
              <a:cxnLst/>
              <a:rect l="l" t="t" r="r" b="b"/>
              <a:pathLst>
                <a:path w="333" h="286" extrusionOk="0">
                  <a:moveTo>
                    <a:pt x="333" y="262"/>
                  </a:moveTo>
                  <a:cubicBezTo>
                    <a:pt x="95" y="285"/>
                    <a:pt x="72" y="285"/>
                    <a:pt x="0" y="1"/>
                  </a:cubicBezTo>
                  <a:lnTo>
                    <a:pt x="0" y="1"/>
                  </a:lnTo>
                  <a:lnTo>
                    <a:pt x="167" y="119"/>
                  </a:lnTo>
                  <a:lnTo>
                    <a:pt x="309" y="262"/>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940;p50">
              <a:extLst>
                <a:ext uri="{FF2B5EF4-FFF2-40B4-BE49-F238E27FC236}">
                  <a16:creationId xmlns:a16="http://schemas.microsoft.com/office/drawing/2014/main" id="{622417DC-8314-A187-4BC2-BB49DC82AAC3}"/>
                </a:ext>
              </a:extLst>
            </p:cNvPr>
            <p:cNvSpPr/>
            <p:nvPr/>
          </p:nvSpPr>
          <p:spPr>
            <a:xfrm>
              <a:off x="11046775" y="1217100"/>
              <a:ext cx="4175" cy="4175"/>
            </a:xfrm>
            <a:custGeom>
              <a:avLst/>
              <a:gdLst/>
              <a:ahLst/>
              <a:cxnLst/>
              <a:rect l="l" t="t" r="r" b="b"/>
              <a:pathLst>
                <a:path w="167" h="167" extrusionOk="0">
                  <a:moveTo>
                    <a:pt x="1" y="1"/>
                  </a:moveTo>
                  <a:cubicBezTo>
                    <a:pt x="119" y="1"/>
                    <a:pt x="143" y="72"/>
                    <a:pt x="167" y="167"/>
                  </a:cubicBezTo>
                  <a:lnTo>
                    <a:pt x="167" y="167"/>
                  </a:lnTo>
                  <a:cubicBezTo>
                    <a:pt x="25" y="167"/>
                    <a:pt x="48" y="72"/>
                    <a:pt x="1" y="1"/>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941;p50">
              <a:extLst>
                <a:ext uri="{FF2B5EF4-FFF2-40B4-BE49-F238E27FC236}">
                  <a16:creationId xmlns:a16="http://schemas.microsoft.com/office/drawing/2014/main" id="{22927BC8-DFEF-FC55-334A-9FEB99CC641F}"/>
                </a:ext>
              </a:extLst>
            </p:cNvPr>
            <p:cNvSpPr/>
            <p:nvPr/>
          </p:nvSpPr>
          <p:spPr>
            <a:xfrm>
              <a:off x="11045000" y="1208200"/>
              <a:ext cx="2400" cy="8925"/>
            </a:xfrm>
            <a:custGeom>
              <a:avLst/>
              <a:gdLst/>
              <a:ahLst/>
              <a:cxnLst/>
              <a:rect l="l" t="t" r="r" b="b"/>
              <a:pathLst>
                <a:path w="96" h="357" extrusionOk="0">
                  <a:moveTo>
                    <a:pt x="96" y="333"/>
                  </a:moveTo>
                  <a:cubicBezTo>
                    <a:pt x="1" y="238"/>
                    <a:pt x="1" y="96"/>
                    <a:pt x="96" y="1"/>
                  </a:cubicBezTo>
                  <a:lnTo>
                    <a:pt x="96" y="1"/>
                  </a:lnTo>
                  <a:lnTo>
                    <a:pt x="96" y="357"/>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942;p50">
              <a:extLst>
                <a:ext uri="{FF2B5EF4-FFF2-40B4-BE49-F238E27FC236}">
                  <a16:creationId xmlns:a16="http://schemas.microsoft.com/office/drawing/2014/main" id="{64B84189-F204-1591-5B9A-D3A2705F6CE6}"/>
                </a:ext>
              </a:extLst>
            </p:cNvPr>
            <p:cNvSpPr/>
            <p:nvPr/>
          </p:nvSpPr>
          <p:spPr>
            <a:xfrm>
              <a:off x="11050925" y="1221250"/>
              <a:ext cx="1825" cy="3000"/>
            </a:xfrm>
            <a:custGeom>
              <a:avLst/>
              <a:gdLst/>
              <a:ahLst/>
              <a:cxnLst/>
              <a:rect l="l" t="t" r="r" b="b"/>
              <a:pathLst>
                <a:path w="73" h="120" extrusionOk="0">
                  <a:moveTo>
                    <a:pt x="1" y="1"/>
                  </a:moveTo>
                  <a:cubicBezTo>
                    <a:pt x="25" y="24"/>
                    <a:pt x="48" y="48"/>
                    <a:pt x="72" y="72"/>
                  </a:cubicBezTo>
                  <a:cubicBezTo>
                    <a:pt x="72" y="72"/>
                    <a:pt x="72" y="96"/>
                    <a:pt x="48" y="119"/>
                  </a:cubicBezTo>
                  <a:lnTo>
                    <a:pt x="1" y="1"/>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943;p50">
              <a:extLst>
                <a:ext uri="{FF2B5EF4-FFF2-40B4-BE49-F238E27FC236}">
                  <a16:creationId xmlns:a16="http://schemas.microsoft.com/office/drawing/2014/main" id="{075394BC-6CCB-8F48-8AF2-F3BB0DBBC31C}"/>
                </a:ext>
              </a:extLst>
            </p:cNvPr>
            <p:cNvSpPr/>
            <p:nvPr/>
          </p:nvSpPr>
          <p:spPr>
            <a:xfrm>
              <a:off x="10921650" y="1454900"/>
              <a:ext cx="186825" cy="188025"/>
            </a:xfrm>
            <a:custGeom>
              <a:avLst/>
              <a:gdLst/>
              <a:ahLst/>
              <a:cxnLst/>
              <a:rect l="l" t="t" r="r" b="b"/>
              <a:pathLst>
                <a:path w="7473" h="7521" extrusionOk="0">
                  <a:moveTo>
                    <a:pt x="5812" y="784"/>
                  </a:moveTo>
                  <a:cubicBezTo>
                    <a:pt x="4626" y="1"/>
                    <a:pt x="2800" y="119"/>
                    <a:pt x="1685" y="973"/>
                  </a:cubicBezTo>
                  <a:cubicBezTo>
                    <a:pt x="357" y="1946"/>
                    <a:pt x="1" y="3488"/>
                    <a:pt x="309" y="5077"/>
                  </a:cubicBezTo>
                  <a:cubicBezTo>
                    <a:pt x="617" y="6500"/>
                    <a:pt x="1898" y="7520"/>
                    <a:pt x="3393" y="7473"/>
                  </a:cubicBezTo>
                  <a:cubicBezTo>
                    <a:pt x="4721" y="7354"/>
                    <a:pt x="5955" y="6643"/>
                    <a:pt x="6737" y="5551"/>
                  </a:cubicBezTo>
                  <a:cubicBezTo>
                    <a:pt x="7022" y="5148"/>
                    <a:pt x="7164" y="4698"/>
                    <a:pt x="7141" y="4223"/>
                  </a:cubicBezTo>
                  <a:cubicBezTo>
                    <a:pt x="7473" y="2918"/>
                    <a:pt x="6951" y="1519"/>
                    <a:pt x="5812" y="7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944;p50">
              <a:extLst>
                <a:ext uri="{FF2B5EF4-FFF2-40B4-BE49-F238E27FC236}">
                  <a16:creationId xmlns:a16="http://schemas.microsoft.com/office/drawing/2014/main" id="{B30EA47C-4170-0392-33F6-FD06B12F4FCA}"/>
                </a:ext>
              </a:extLst>
            </p:cNvPr>
            <p:cNvSpPr/>
            <p:nvPr/>
          </p:nvSpPr>
          <p:spPr>
            <a:xfrm>
              <a:off x="10418775" y="1534375"/>
              <a:ext cx="220025" cy="186225"/>
            </a:xfrm>
            <a:custGeom>
              <a:avLst/>
              <a:gdLst/>
              <a:ahLst/>
              <a:cxnLst/>
              <a:rect l="l" t="t" r="r" b="b"/>
              <a:pathLst>
                <a:path w="8801" h="7449" extrusionOk="0">
                  <a:moveTo>
                    <a:pt x="7022" y="878"/>
                  </a:moveTo>
                  <a:cubicBezTo>
                    <a:pt x="5551" y="0"/>
                    <a:pt x="3653" y="712"/>
                    <a:pt x="2254" y="1424"/>
                  </a:cubicBezTo>
                  <a:cubicBezTo>
                    <a:pt x="427" y="2349"/>
                    <a:pt x="0" y="4721"/>
                    <a:pt x="1780" y="5954"/>
                  </a:cubicBezTo>
                  <a:cubicBezTo>
                    <a:pt x="1946" y="6073"/>
                    <a:pt x="2135" y="6192"/>
                    <a:pt x="2325" y="6263"/>
                  </a:cubicBezTo>
                  <a:cubicBezTo>
                    <a:pt x="2467" y="6381"/>
                    <a:pt x="2610" y="6500"/>
                    <a:pt x="2752" y="6595"/>
                  </a:cubicBezTo>
                  <a:cubicBezTo>
                    <a:pt x="4128" y="7449"/>
                    <a:pt x="6026" y="7117"/>
                    <a:pt x="7212" y="6097"/>
                  </a:cubicBezTo>
                  <a:cubicBezTo>
                    <a:pt x="8706" y="4839"/>
                    <a:pt x="8801" y="1922"/>
                    <a:pt x="7022" y="87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945;p50">
              <a:extLst>
                <a:ext uri="{FF2B5EF4-FFF2-40B4-BE49-F238E27FC236}">
                  <a16:creationId xmlns:a16="http://schemas.microsoft.com/office/drawing/2014/main" id="{8D65DA91-1D15-6CD3-DAA3-ED5F6BB9D5E5}"/>
                </a:ext>
              </a:extLst>
            </p:cNvPr>
            <p:cNvSpPr/>
            <p:nvPr/>
          </p:nvSpPr>
          <p:spPr>
            <a:xfrm>
              <a:off x="9964525" y="914075"/>
              <a:ext cx="1385325" cy="1853800"/>
            </a:xfrm>
            <a:custGeom>
              <a:avLst/>
              <a:gdLst/>
              <a:ahLst/>
              <a:cxnLst/>
              <a:rect l="l" t="t" r="r" b="b"/>
              <a:pathLst>
                <a:path w="55413" h="74152" extrusionOk="0">
                  <a:moveTo>
                    <a:pt x="54961" y="37598"/>
                  </a:moveTo>
                  <a:cubicBezTo>
                    <a:pt x="54843" y="37527"/>
                    <a:pt x="54701" y="37503"/>
                    <a:pt x="54558" y="37479"/>
                  </a:cubicBezTo>
                  <a:lnTo>
                    <a:pt x="53847" y="37408"/>
                  </a:lnTo>
                  <a:lnTo>
                    <a:pt x="53182" y="37337"/>
                  </a:lnTo>
                  <a:lnTo>
                    <a:pt x="53135" y="37337"/>
                  </a:lnTo>
                  <a:cubicBezTo>
                    <a:pt x="53064" y="37337"/>
                    <a:pt x="53040" y="37337"/>
                    <a:pt x="53016" y="37290"/>
                  </a:cubicBezTo>
                  <a:lnTo>
                    <a:pt x="53088" y="37266"/>
                  </a:lnTo>
                  <a:cubicBezTo>
                    <a:pt x="53254" y="37124"/>
                    <a:pt x="53467" y="37052"/>
                    <a:pt x="53681" y="37005"/>
                  </a:cubicBezTo>
                  <a:cubicBezTo>
                    <a:pt x="53894" y="36981"/>
                    <a:pt x="54108" y="36839"/>
                    <a:pt x="54226" y="36649"/>
                  </a:cubicBezTo>
                  <a:cubicBezTo>
                    <a:pt x="54368" y="36436"/>
                    <a:pt x="54345" y="36151"/>
                    <a:pt x="54179" y="35961"/>
                  </a:cubicBezTo>
                  <a:cubicBezTo>
                    <a:pt x="54084" y="35866"/>
                    <a:pt x="53965" y="35795"/>
                    <a:pt x="53823" y="35795"/>
                  </a:cubicBezTo>
                  <a:cubicBezTo>
                    <a:pt x="53752" y="35795"/>
                    <a:pt x="53681" y="35819"/>
                    <a:pt x="53633" y="35843"/>
                  </a:cubicBezTo>
                  <a:cubicBezTo>
                    <a:pt x="53301" y="35961"/>
                    <a:pt x="52993" y="36127"/>
                    <a:pt x="52661" y="36270"/>
                  </a:cubicBezTo>
                  <a:lnTo>
                    <a:pt x="52376" y="36388"/>
                  </a:lnTo>
                  <a:cubicBezTo>
                    <a:pt x="52210" y="36483"/>
                    <a:pt x="52044" y="36554"/>
                    <a:pt x="51878" y="36602"/>
                  </a:cubicBezTo>
                  <a:lnTo>
                    <a:pt x="51878" y="36578"/>
                  </a:lnTo>
                  <a:cubicBezTo>
                    <a:pt x="51854" y="36530"/>
                    <a:pt x="51854" y="36507"/>
                    <a:pt x="51854" y="36459"/>
                  </a:cubicBezTo>
                  <a:cubicBezTo>
                    <a:pt x="51854" y="36246"/>
                    <a:pt x="51854" y="36009"/>
                    <a:pt x="51830" y="35795"/>
                  </a:cubicBezTo>
                  <a:cubicBezTo>
                    <a:pt x="51807" y="35416"/>
                    <a:pt x="51830" y="35036"/>
                    <a:pt x="51878" y="34657"/>
                  </a:cubicBezTo>
                  <a:cubicBezTo>
                    <a:pt x="51925" y="34419"/>
                    <a:pt x="51830" y="34182"/>
                    <a:pt x="51617" y="34087"/>
                  </a:cubicBezTo>
                  <a:cubicBezTo>
                    <a:pt x="51546" y="34040"/>
                    <a:pt x="51451" y="34016"/>
                    <a:pt x="51380" y="34016"/>
                  </a:cubicBezTo>
                  <a:cubicBezTo>
                    <a:pt x="51237" y="34016"/>
                    <a:pt x="51095" y="34087"/>
                    <a:pt x="51000" y="34206"/>
                  </a:cubicBezTo>
                  <a:cubicBezTo>
                    <a:pt x="50810" y="34372"/>
                    <a:pt x="50692" y="34609"/>
                    <a:pt x="50692" y="34846"/>
                  </a:cubicBezTo>
                  <a:lnTo>
                    <a:pt x="50692" y="35582"/>
                  </a:lnTo>
                  <a:lnTo>
                    <a:pt x="50692" y="36198"/>
                  </a:lnTo>
                  <a:cubicBezTo>
                    <a:pt x="50715" y="36483"/>
                    <a:pt x="50668" y="36791"/>
                    <a:pt x="50573" y="37076"/>
                  </a:cubicBezTo>
                  <a:cubicBezTo>
                    <a:pt x="50478" y="37313"/>
                    <a:pt x="50336" y="37550"/>
                    <a:pt x="50146" y="37717"/>
                  </a:cubicBezTo>
                  <a:lnTo>
                    <a:pt x="49861" y="37930"/>
                  </a:lnTo>
                  <a:cubicBezTo>
                    <a:pt x="49458" y="38238"/>
                    <a:pt x="49055" y="38523"/>
                    <a:pt x="48628" y="38808"/>
                  </a:cubicBezTo>
                  <a:cubicBezTo>
                    <a:pt x="48011" y="39211"/>
                    <a:pt x="47323" y="39496"/>
                    <a:pt x="46612" y="39638"/>
                  </a:cubicBezTo>
                  <a:cubicBezTo>
                    <a:pt x="46137" y="39709"/>
                    <a:pt x="45639" y="39757"/>
                    <a:pt x="45165" y="39757"/>
                  </a:cubicBezTo>
                  <a:cubicBezTo>
                    <a:pt x="44548" y="39757"/>
                    <a:pt x="43955" y="39685"/>
                    <a:pt x="43362" y="39567"/>
                  </a:cubicBezTo>
                  <a:cubicBezTo>
                    <a:pt x="43220" y="39519"/>
                    <a:pt x="43101" y="39496"/>
                    <a:pt x="42959" y="39448"/>
                  </a:cubicBezTo>
                  <a:lnTo>
                    <a:pt x="42603" y="39377"/>
                  </a:lnTo>
                  <a:cubicBezTo>
                    <a:pt x="41441" y="39092"/>
                    <a:pt x="40326" y="38642"/>
                    <a:pt x="39282" y="38049"/>
                  </a:cubicBezTo>
                  <a:cubicBezTo>
                    <a:pt x="38926" y="37859"/>
                    <a:pt x="38618" y="37645"/>
                    <a:pt x="38286" y="37432"/>
                  </a:cubicBezTo>
                  <a:lnTo>
                    <a:pt x="38191" y="37361"/>
                  </a:lnTo>
                  <a:cubicBezTo>
                    <a:pt x="38001" y="37218"/>
                    <a:pt x="37811" y="37076"/>
                    <a:pt x="37622" y="36934"/>
                  </a:cubicBezTo>
                  <a:lnTo>
                    <a:pt x="37456" y="36791"/>
                  </a:lnTo>
                  <a:cubicBezTo>
                    <a:pt x="37574" y="36720"/>
                    <a:pt x="37716" y="36673"/>
                    <a:pt x="37859" y="36625"/>
                  </a:cubicBezTo>
                  <a:cubicBezTo>
                    <a:pt x="39163" y="36151"/>
                    <a:pt x="40373" y="35463"/>
                    <a:pt x="41464" y="34585"/>
                  </a:cubicBezTo>
                  <a:lnTo>
                    <a:pt x="41868" y="34253"/>
                  </a:lnTo>
                  <a:cubicBezTo>
                    <a:pt x="42366" y="33874"/>
                    <a:pt x="42816" y="33470"/>
                    <a:pt x="43243" y="33044"/>
                  </a:cubicBezTo>
                  <a:cubicBezTo>
                    <a:pt x="44002" y="32261"/>
                    <a:pt x="44690" y="31383"/>
                    <a:pt x="45331" y="30482"/>
                  </a:cubicBezTo>
                  <a:cubicBezTo>
                    <a:pt x="45568" y="30126"/>
                    <a:pt x="45758" y="29723"/>
                    <a:pt x="45853" y="29296"/>
                  </a:cubicBezTo>
                  <a:lnTo>
                    <a:pt x="45876" y="29082"/>
                  </a:lnTo>
                  <a:cubicBezTo>
                    <a:pt x="46066" y="28276"/>
                    <a:pt x="46256" y="27445"/>
                    <a:pt x="46493" y="26639"/>
                  </a:cubicBezTo>
                  <a:cubicBezTo>
                    <a:pt x="46849" y="25571"/>
                    <a:pt x="47015" y="24433"/>
                    <a:pt x="46944" y="23318"/>
                  </a:cubicBezTo>
                  <a:lnTo>
                    <a:pt x="46944" y="23294"/>
                  </a:lnTo>
                  <a:lnTo>
                    <a:pt x="46991" y="23033"/>
                  </a:lnTo>
                  <a:lnTo>
                    <a:pt x="47015" y="23033"/>
                  </a:lnTo>
                  <a:cubicBezTo>
                    <a:pt x="47039" y="23033"/>
                    <a:pt x="47062" y="23033"/>
                    <a:pt x="47110" y="23033"/>
                  </a:cubicBezTo>
                  <a:lnTo>
                    <a:pt x="47110" y="23033"/>
                  </a:lnTo>
                  <a:lnTo>
                    <a:pt x="47347" y="23033"/>
                  </a:lnTo>
                  <a:cubicBezTo>
                    <a:pt x="47916" y="23033"/>
                    <a:pt x="48486" y="22772"/>
                    <a:pt x="48889" y="22369"/>
                  </a:cubicBezTo>
                  <a:cubicBezTo>
                    <a:pt x="48960" y="22322"/>
                    <a:pt x="49008" y="22274"/>
                    <a:pt x="49055" y="22203"/>
                  </a:cubicBezTo>
                  <a:lnTo>
                    <a:pt x="49197" y="22108"/>
                  </a:lnTo>
                  <a:cubicBezTo>
                    <a:pt x="49743" y="21586"/>
                    <a:pt x="50146" y="20922"/>
                    <a:pt x="50383" y="20187"/>
                  </a:cubicBezTo>
                  <a:cubicBezTo>
                    <a:pt x="50455" y="19950"/>
                    <a:pt x="50502" y="19712"/>
                    <a:pt x="50502" y="19451"/>
                  </a:cubicBezTo>
                  <a:lnTo>
                    <a:pt x="50502" y="18194"/>
                  </a:lnTo>
                  <a:lnTo>
                    <a:pt x="50502" y="17317"/>
                  </a:lnTo>
                  <a:cubicBezTo>
                    <a:pt x="50478" y="16700"/>
                    <a:pt x="50312" y="16083"/>
                    <a:pt x="50004" y="15538"/>
                  </a:cubicBezTo>
                  <a:cubicBezTo>
                    <a:pt x="49909" y="15348"/>
                    <a:pt x="49790" y="15182"/>
                    <a:pt x="49648" y="15063"/>
                  </a:cubicBezTo>
                  <a:cubicBezTo>
                    <a:pt x="49268" y="14731"/>
                    <a:pt x="48770" y="14541"/>
                    <a:pt x="48272" y="14541"/>
                  </a:cubicBezTo>
                  <a:cubicBezTo>
                    <a:pt x="48011" y="14541"/>
                    <a:pt x="47750" y="14589"/>
                    <a:pt x="47513" y="14660"/>
                  </a:cubicBezTo>
                  <a:cubicBezTo>
                    <a:pt x="46802" y="14850"/>
                    <a:pt x="46208" y="15300"/>
                    <a:pt x="45829" y="15941"/>
                  </a:cubicBezTo>
                  <a:cubicBezTo>
                    <a:pt x="45782" y="16012"/>
                    <a:pt x="45710" y="16083"/>
                    <a:pt x="45663" y="16178"/>
                  </a:cubicBezTo>
                  <a:lnTo>
                    <a:pt x="45663" y="16178"/>
                  </a:lnTo>
                  <a:cubicBezTo>
                    <a:pt x="45473" y="15822"/>
                    <a:pt x="45355" y="15443"/>
                    <a:pt x="45331" y="15063"/>
                  </a:cubicBezTo>
                  <a:cubicBezTo>
                    <a:pt x="45260" y="14067"/>
                    <a:pt x="44999" y="13094"/>
                    <a:pt x="44595" y="12193"/>
                  </a:cubicBezTo>
                  <a:cubicBezTo>
                    <a:pt x="43979" y="10865"/>
                    <a:pt x="43149" y="9631"/>
                    <a:pt x="42152" y="8564"/>
                  </a:cubicBezTo>
                  <a:cubicBezTo>
                    <a:pt x="41275" y="7567"/>
                    <a:pt x="40231" y="6713"/>
                    <a:pt x="39069" y="6073"/>
                  </a:cubicBezTo>
                  <a:cubicBezTo>
                    <a:pt x="37930" y="5432"/>
                    <a:pt x="36744" y="4863"/>
                    <a:pt x="35510" y="4412"/>
                  </a:cubicBezTo>
                  <a:cubicBezTo>
                    <a:pt x="34894" y="4175"/>
                    <a:pt x="34253" y="3985"/>
                    <a:pt x="33589" y="3843"/>
                  </a:cubicBezTo>
                  <a:cubicBezTo>
                    <a:pt x="32427" y="3582"/>
                    <a:pt x="31264" y="3440"/>
                    <a:pt x="30102" y="3392"/>
                  </a:cubicBezTo>
                  <a:lnTo>
                    <a:pt x="29462" y="3392"/>
                  </a:lnTo>
                  <a:lnTo>
                    <a:pt x="28536" y="3392"/>
                  </a:lnTo>
                  <a:cubicBezTo>
                    <a:pt x="28015" y="3392"/>
                    <a:pt x="27469" y="3416"/>
                    <a:pt x="26947" y="3464"/>
                  </a:cubicBezTo>
                  <a:cubicBezTo>
                    <a:pt x="26070" y="3582"/>
                    <a:pt x="25168" y="3748"/>
                    <a:pt x="24314" y="3891"/>
                  </a:cubicBezTo>
                  <a:cubicBezTo>
                    <a:pt x="23460" y="4080"/>
                    <a:pt x="22630" y="4341"/>
                    <a:pt x="21847" y="4721"/>
                  </a:cubicBezTo>
                  <a:cubicBezTo>
                    <a:pt x="21444" y="4863"/>
                    <a:pt x="21112" y="5172"/>
                    <a:pt x="20970" y="5575"/>
                  </a:cubicBezTo>
                  <a:lnTo>
                    <a:pt x="20922" y="5575"/>
                  </a:lnTo>
                  <a:cubicBezTo>
                    <a:pt x="20851" y="5575"/>
                    <a:pt x="20804" y="5551"/>
                    <a:pt x="20780" y="5527"/>
                  </a:cubicBezTo>
                  <a:cubicBezTo>
                    <a:pt x="20732" y="5504"/>
                    <a:pt x="20732" y="5456"/>
                    <a:pt x="20732" y="5409"/>
                  </a:cubicBezTo>
                  <a:lnTo>
                    <a:pt x="20732" y="4934"/>
                  </a:lnTo>
                  <a:lnTo>
                    <a:pt x="20732" y="4389"/>
                  </a:lnTo>
                  <a:lnTo>
                    <a:pt x="20732" y="3582"/>
                  </a:lnTo>
                  <a:cubicBezTo>
                    <a:pt x="20709" y="2894"/>
                    <a:pt x="20448" y="2278"/>
                    <a:pt x="19997" y="1803"/>
                  </a:cubicBezTo>
                  <a:cubicBezTo>
                    <a:pt x="19784" y="1566"/>
                    <a:pt x="19594" y="1305"/>
                    <a:pt x="19404" y="1068"/>
                  </a:cubicBezTo>
                  <a:cubicBezTo>
                    <a:pt x="19119" y="641"/>
                    <a:pt x="18692" y="332"/>
                    <a:pt x="18194" y="190"/>
                  </a:cubicBezTo>
                  <a:cubicBezTo>
                    <a:pt x="18099" y="166"/>
                    <a:pt x="18004" y="143"/>
                    <a:pt x="17910" y="119"/>
                  </a:cubicBezTo>
                  <a:cubicBezTo>
                    <a:pt x="17791" y="95"/>
                    <a:pt x="17696" y="48"/>
                    <a:pt x="17601" y="24"/>
                  </a:cubicBezTo>
                  <a:cubicBezTo>
                    <a:pt x="17506" y="0"/>
                    <a:pt x="17388" y="0"/>
                    <a:pt x="17293" y="0"/>
                  </a:cubicBezTo>
                  <a:cubicBezTo>
                    <a:pt x="16795" y="0"/>
                    <a:pt x="16368" y="309"/>
                    <a:pt x="16202" y="759"/>
                  </a:cubicBezTo>
                  <a:cubicBezTo>
                    <a:pt x="16130" y="925"/>
                    <a:pt x="16083" y="1092"/>
                    <a:pt x="16083" y="1281"/>
                  </a:cubicBezTo>
                  <a:cubicBezTo>
                    <a:pt x="16083" y="1495"/>
                    <a:pt x="16059" y="1708"/>
                    <a:pt x="16059" y="1922"/>
                  </a:cubicBezTo>
                  <a:lnTo>
                    <a:pt x="16059" y="2230"/>
                  </a:lnTo>
                  <a:lnTo>
                    <a:pt x="16059" y="2444"/>
                  </a:lnTo>
                  <a:lnTo>
                    <a:pt x="16059" y="2444"/>
                  </a:lnTo>
                  <a:lnTo>
                    <a:pt x="16036" y="2444"/>
                  </a:lnTo>
                  <a:cubicBezTo>
                    <a:pt x="15941" y="2396"/>
                    <a:pt x="15870" y="2372"/>
                    <a:pt x="15798" y="2325"/>
                  </a:cubicBezTo>
                  <a:cubicBezTo>
                    <a:pt x="14873" y="1685"/>
                    <a:pt x="13853" y="1258"/>
                    <a:pt x="12762" y="1020"/>
                  </a:cubicBezTo>
                  <a:cubicBezTo>
                    <a:pt x="12477" y="949"/>
                    <a:pt x="12169" y="902"/>
                    <a:pt x="11884" y="878"/>
                  </a:cubicBezTo>
                  <a:lnTo>
                    <a:pt x="10556" y="878"/>
                  </a:lnTo>
                  <a:lnTo>
                    <a:pt x="9251" y="878"/>
                  </a:lnTo>
                  <a:cubicBezTo>
                    <a:pt x="8587" y="878"/>
                    <a:pt x="7923" y="997"/>
                    <a:pt x="7306" y="1258"/>
                  </a:cubicBezTo>
                  <a:cubicBezTo>
                    <a:pt x="6429" y="1613"/>
                    <a:pt x="5575" y="2017"/>
                    <a:pt x="4745" y="2491"/>
                  </a:cubicBezTo>
                  <a:cubicBezTo>
                    <a:pt x="3748" y="2989"/>
                    <a:pt x="2871" y="3701"/>
                    <a:pt x="2183" y="4578"/>
                  </a:cubicBezTo>
                  <a:cubicBezTo>
                    <a:pt x="2088" y="4673"/>
                    <a:pt x="2017" y="4745"/>
                    <a:pt x="1945" y="4839"/>
                  </a:cubicBezTo>
                  <a:lnTo>
                    <a:pt x="1851" y="4934"/>
                  </a:lnTo>
                  <a:cubicBezTo>
                    <a:pt x="1305" y="5527"/>
                    <a:pt x="736" y="6120"/>
                    <a:pt x="475" y="6927"/>
                  </a:cubicBezTo>
                  <a:cubicBezTo>
                    <a:pt x="427" y="7022"/>
                    <a:pt x="380" y="7117"/>
                    <a:pt x="332" y="7212"/>
                  </a:cubicBezTo>
                  <a:cubicBezTo>
                    <a:pt x="285" y="7259"/>
                    <a:pt x="261" y="7306"/>
                    <a:pt x="238" y="7354"/>
                  </a:cubicBezTo>
                  <a:cubicBezTo>
                    <a:pt x="95" y="7615"/>
                    <a:pt x="0" y="7899"/>
                    <a:pt x="0" y="8208"/>
                  </a:cubicBezTo>
                  <a:lnTo>
                    <a:pt x="0" y="9678"/>
                  </a:lnTo>
                  <a:lnTo>
                    <a:pt x="0" y="10153"/>
                  </a:lnTo>
                  <a:cubicBezTo>
                    <a:pt x="0" y="10509"/>
                    <a:pt x="95" y="10841"/>
                    <a:pt x="261" y="11173"/>
                  </a:cubicBezTo>
                  <a:cubicBezTo>
                    <a:pt x="688" y="12027"/>
                    <a:pt x="1376" y="12738"/>
                    <a:pt x="2230" y="13165"/>
                  </a:cubicBezTo>
                  <a:lnTo>
                    <a:pt x="3131" y="13616"/>
                  </a:lnTo>
                  <a:lnTo>
                    <a:pt x="3440" y="13782"/>
                  </a:lnTo>
                  <a:lnTo>
                    <a:pt x="3274" y="13996"/>
                  </a:lnTo>
                  <a:lnTo>
                    <a:pt x="3108" y="14233"/>
                  </a:lnTo>
                  <a:cubicBezTo>
                    <a:pt x="2942" y="14399"/>
                    <a:pt x="2823" y="14589"/>
                    <a:pt x="2705" y="14778"/>
                  </a:cubicBezTo>
                  <a:cubicBezTo>
                    <a:pt x="2420" y="15300"/>
                    <a:pt x="2135" y="15846"/>
                    <a:pt x="1874" y="16415"/>
                  </a:cubicBezTo>
                  <a:lnTo>
                    <a:pt x="1756" y="16700"/>
                  </a:lnTo>
                  <a:cubicBezTo>
                    <a:pt x="1542" y="17056"/>
                    <a:pt x="1400" y="17459"/>
                    <a:pt x="1352" y="17862"/>
                  </a:cubicBezTo>
                  <a:cubicBezTo>
                    <a:pt x="1329" y="18123"/>
                    <a:pt x="1281" y="18360"/>
                    <a:pt x="1234" y="18621"/>
                  </a:cubicBezTo>
                  <a:cubicBezTo>
                    <a:pt x="1210" y="18787"/>
                    <a:pt x="1186" y="18953"/>
                    <a:pt x="1163" y="19119"/>
                  </a:cubicBezTo>
                  <a:cubicBezTo>
                    <a:pt x="1139" y="19309"/>
                    <a:pt x="1139" y="19499"/>
                    <a:pt x="1139" y="19689"/>
                  </a:cubicBezTo>
                  <a:cubicBezTo>
                    <a:pt x="1139" y="20353"/>
                    <a:pt x="1447" y="20946"/>
                    <a:pt x="1945" y="21373"/>
                  </a:cubicBezTo>
                  <a:cubicBezTo>
                    <a:pt x="2159" y="21563"/>
                    <a:pt x="2444" y="21658"/>
                    <a:pt x="2728" y="21658"/>
                  </a:cubicBezTo>
                  <a:lnTo>
                    <a:pt x="3464" y="21658"/>
                  </a:lnTo>
                  <a:lnTo>
                    <a:pt x="3962" y="21658"/>
                  </a:lnTo>
                  <a:cubicBezTo>
                    <a:pt x="4389" y="21681"/>
                    <a:pt x="4816" y="21515"/>
                    <a:pt x="5148" y="21231"/>
                  </a:cubicBezTo>
                  <a:cubicBezTo>
                    <a:pt x="5171" y="21207"/>
                    <a:pt x="5195" y="21183"/>
                    <a:pt x="5219" y="21183"/>
                  </a:cubicBezTo>
                  <a:lnTo>
                    <a:pt x="5361" y="21658"/>
                  </a:lnTo>
                  <a:cubicBezTo>
                    <a:pt x="5504" y="22132"/>
                    <a:pt x="5622" y="22583"/>
                    <a:pt x="5765" y="23033"/>
                  </a:cubicBezTo>
                  <a:cubicBezTo>
                    <a:pt x="5859" y="23342"/>
                    <a:pt x="5978" y="23650"/>
                    <a:pt x="6144" y="23935"/>
                  </a:cubicBezTo>
                  <a:cubicBezTo>
                    <a:pt x="6429" y="24457"/>
                    <a:pt x="6974" y="24812"/>
                    <a:pt x="7591" y="24812"/>
                  </a:cubicBezTo>
                  <a:cubicBezTo>
                    <a:pt x="7876" y="24812"/>
                    <a:pt x="8160" y="24741"/>
                    <a:pt x="8421" y="24623"/>
                  </a:cubicBezTo>
                  <a:cubicBezTo>
                    <a:pt x="8991" y="24338"/>
                    <a:pt x="9465" y="23887"/>
                    <a:pt x="9797" y="23342"/>
                  </a:cubicBezTo>
                  <a:cubicBezTo>
                    <a:pt x="9892" y="23176"/>
                    <a:pt x="10011" y="23033"/>
                    <a:pt x="10129" y="22867"/>
                  </a:cubicBezTo>
                  <a:cubicBezTo>
                    <a:pt x="10438" y="22488"/>
                    <a:pt x="10698" y="22037"/>
                    <a:pt x="10888" y="21563"/>
                  </a:cubicBezTo>
                  <a:cubicBezTo>
                    <a:pt x="10888" y="21539"/>
                    <a:pt x="10912" y="21515"/>
                    <a:pt x="10936" y="21491"/>
                  </a:cubicBezTo>
                  <a:cubicBezTo>
                    <a:pt x="10983" y="21444"/>
                    <a:pt x="11007" y="21397"/>
                    <a:pt x="11031" y="21349"/>
                  </a:cubicBezTo>
                  <a:cubicBezTo>
                    <a:pt x="11078" y="21278"/>
                    <a:pt x="11125" y="21207"/>
                    <a:pt x="11149" y="21136"/>
                  </a:cubicBezTo>
                  <a:cubicBezTo>
                    <a:pt x="11291" y="20946"/>
                    <a:pt x="11363" y="20732"/>
                    <a:pt x="11410" y="20519"/>
                  </a:cubicBezTo>
                  <a:cubicBezTo>
                    <a:pt x="11434" y="20282"/>
                    <a:pt x="11481" y="20044"/>
                    <a:pt x="11552" y="19831"/>
                  </a:cubicBezTo>
                  <a:cubicBezTo>
                    <a:pt x="11624" y="19570"/>
                    <a:pt x="11671" y="19285"/>
                    <a:pt x="11647" y="19024"/>
                  </a:cubicBezTo>
                  <a:cubicBezTo>
                    <a:pt x="11624" y="18930"/>
                    <a:pt x="11624" y="18811"/>
                    <a:pt x="11647" y="18716"/>
                  </a:cubicBezTo>
                  <a:cubicBezTo>
                    <a:pt x="11718" y="18431"/>
                    <a:pt x="11813" y="18123"/>
                    <a:pt x="11932" y="17862"/>
                  </a:cubicBezTo>
                  <a:cubicBezTo>
                    <a:pt x="12003" y="17625"/>
                    <a:pt x="12098" y="17388"/>
                    <a:pt x="12169" y="17127"/>
                  </a:cubicBezTo>
                  <a:cubicBezTo>
                    <a:pt x="12217" y="16961"/>
                    <a:pt x="12264" y="16795"/>
                    <a:pt x="12288" y="16629"/>
                  </a:cubicBezTo>
                  <a:cubicBezTo>
                    <a:pt x="12335" y="16344"/>
                    <a:pt x="12406" y="16083"/>
                    <a:pt x="12549" y="15822"/>
                  </a:cubicBezTo>
                  <a:lnTo>
                    <a:pt x="12810" y="15822"/>
                  </a:lnTo>
                  <a:cubicBezTo>
                    <a:pt x="13047" y="15822"/>
                    <a:pt x="13260" y="15822"/>
                    <a:pt x="13474" y="15846"/>
                  </a:cubicBezTo>
                  <a:lnTo>
                    <a:pt x="13569" y="15846"/>
                  </a:lnTo>
                  <a:cubicBezTo>
                    <a:pt x="13687" y="15822"/>
                    <a:pt x="13782" y="15822"/>
                    <a:pt x="13901" y="15798"/>
                  </a:cubicBezTo>
                  <a:cubicBezTo>
                    <a:pt x="13996" y="15775"/>
                    <a:pt x="14091" y="15775"/>
                    <a:pt x="14185" y="15775"/>
                  </a:cubicBezTo>
                  <a:cubicBezTo>
                    <a:pt x="14257" y="15775"/>
                    <a:pt x="14304" y="15775"/>
                    <a:pt x="14375" y="15798"/>
                  </a:cubicBezTo>
                  <a:lnTo>
                    <a:pt x="14375" y="15798"/>
                  </a:lnTo>
                  <a:cubicBezTo>
                    <a:pt x="14375" y="15822"/>
                    <a:pt x="14375" y="15846"/>
                    <a:pt x="14375" y="15870"/>
                  </a:cubicBezTo>
                  <a:lnTo>
                    <a:pt x="14304" y="16344"/>
                  </a:lnTo>
                  <a:cubicBezTo>
                    <a:pt x="14280" y="16581"/>
                    <a:pt x="14257" y="16818"/>
                    <a:pt x="14209" y="17032"/>
                  </a:cubicBezTo>
                  <a:lnTo>
                    <a:pt x="14185" y="17340"/>
                  </a:lnTo>
                  <a:cubicBezTo>
                    <a:pt x="14138" y="17696"/>
                    <a:pt x="14091" y="18076"/>
                    <a:pt x="14091" y="18431"/>
                  </a:cubicBezTo>
                  <a:cubicBezTo>
                    <a:pt x="14067" y="19831"/>
                    <a:pt x="14067" y="21254"/>
                    <a:pt x="14067" y="22630"/>
                  </a:cubicBezTo>
                  <a:lnTo>
                    <a:pt x="14067" y="22844"/>
                  </a:lnTo>
                  <a:cubicBezTo>
                    <a:pt x="14043" y="23128"/>
                    <a:pt x="14067" y="23413"/>
                    <a:pt x="14114" y="23698"/>
                  </a:cubicBezTo>
                  <a:cubicBezTo>
                    <a:pt x="14162" y="23935"/>
                    <a:pt x="14209" y="24196"/>
                    <a:pt x="14257" y="24457"/>
                  </a:cubicBezTo>
                  <a:cubicBezTo>
                    <a:pt x="14351" y="25144"/>
                    <a:pt x="14494" y="25856"/>
                    <a:pt x="14684" y="26544"/>
                  </a:cubicBezTo>
                  <a:cubicBezTo>
                    <a:pt x="14707" y="26615"/>
                    <a:pt x="14731" y="26686"/>
                    <a:pt x="14731" y="26757"/>
                  </a:cubicBezTo>
                  <a:lnTo>
                    <a:pt x="14731" y="26781"/>
                  </a:lnTo>
                  <a:lnTo>
                    <a:pt x="14328" y="26781"/>
                  </a:lnTo>
                  <a:cubicBezTo>
                    <a:pt x="13782" y="26757"/>
                    <a:pt x="13260" y="27018"/>
                    <a:pt x="12952" y="27469"/>
                  </a:cubicBezTo>
                  <a:cubicBezTo>
                    <a:pt x="12881" y="27540"/>
                    <a:pt x="12833" y="27635"/>
                    <a:pt x="12762" y="27706"/>
                  </a:cubicBezTo>
                  <a:lnTo>
                    <a:pt x="12620" y="27920"/>
                  </a:lnTo>
                  <a:cubicBezTo>
                    <a:pt x="12311" y="28347"/>
                    <a:pt x="12193" y="28916"/>
                    <a:pt x="12335" y="29438"/>
                  </a:cubicBezTo>
                  <a:cubicBezTo>
                    <a:pt x="12383" y="29936"/>
                    <a:pt x="12620" y="30411"/>
                    <a:pt x="12999" y="30743"/>
                  </a:cubicBezTo>
                  <a:cubicBezTo>
                    <a:pt x="13071" y="30814"/>
                    <a:pt x="13142" y="30909"/>
                    <a:pt x="13213" y="30980"/>
                  </a:cubicBezTo>
                  <a:cubicBezTo>
                    <a:pt x="13355" y="31170"/>
                    <a:pt x="13545" y="31312"/>
                    <a:pt x="13758" y="31431"/>
                  </a:cubicBezTo>
                  <a:lnTo>
                    <a:pt x="13877" y="31478"/>
                  </a:lnTo>
                  <a:cubicBezTo>
                    <a:pt x="14257" y="31644"/>
                    <a:pt x="14636" y="31810"/>
                    <a:pt x="15039" y="31952"/>
                  </a:cubicBezTo>
                  <a:cubicBezTo>
                    <a:pt x="15466" y="32095"/>
                    <a:pt x="15893" y="32142"/>
                    <a:pt x="16320" y="32142"/>
                  </a:cubicBezTo>
                  <a:lnTo>
                    <a:pt x="18526" y="32142"/>
                  </a:lnTo>
                  <a:lnTo>
                    <a:pt x="18645" y="32261"/>
                  </a:lnTo>
                  <a:cubicBezTo>
                    <a:pt x="18740" y="32379"/>
                    <a:pt x="18835" y="32474"/>
                    <a:pt x="18930" y="32593"/>
                  </a:cubicBezTo>
                  <a:cubicBezTo>
                    <a:pt x="19451" y="33186"/>
                    <a:pt x="20044" y="33755"/>
                    <a:pt x="20709" y="34230"/>
                  </a:cubicBezTo>
                  <a:cubicBezTo>
                    <a:pt x="21563" y="34846"/>
                    <a:pt x="22464" y="35392"/>
                    <a:pt x="23413" y="35890"/>
                  </a:cubicBezTo>
                  <a:cubicBezTo>
                    <a:pt x="24148" y="36293"/>
                    <a:pt x="24931" y="36649"/>
                    <a:pt x="25737" y="36886"/>
                  </a:cubicBezTo>
                  <a:cubicBezTo>
                    <a:pt x="25880" y="36934"/>
                    <a:pt x="25998" y="36981"/>
                    <a:pt x="26164" y="37029"/>
                  </a:cubicBezTo>
                  <a:lnTo>
                    <a:pt x="26283" y="37052"/>
                  </a:lnTo>
                  <a:lnTo>
                    <a:pt x="26141" y="37218"/>
                  </a:lnTo>
                  <a:cubicBezTo>
                    <a:pt x="26022" y="37361"/>
                    <a:pt x="25903" y="37527"/>
                    <a:pt x="25761" y="37669"/>
                  </a:cubicBezTo>
                  <a:cubicBezTo>
                    <a:pt x="25358" y="38096"/>
                    <a:pt x="24812" y="38404"/>
                    <a:pt x="24219" y="38499"/>
                  </a:cubicBezTo>
                  <a:cubicBezTo>
                    <a:pt x="23982" y="38523"/>
                    <a:pt x="23721" y="38570"/>
                    <a:pt x="23484" y="38618"/>
                  </a:cubicBezTo>
                  <a:cubicBezTo>
                    <a:pt x="23247" y="38665"/>
                    <a:pt x="22938" y="38713"/>
                    <a:pt x="22677" y="38737"/>
                  </a:cubicBezTo>
                  <a:cubicBezTo>
                    <a:pt x="22464" y="38760"/>
                    <a:pt x="22227" y="38784"/>
                    <a:pt x="21990" y="38784"/>
                  </a:cubicBezTo>
                  <a:cubicBezTo>
                    <a:pt x="21681" y="38784"/>
                    <a:pt x="21349" y="38737"/>
                    <a:pt x="21041" y="38665"/>
                  </a:cubicBezTo>
                  <a:cubicBezTo>
                    <a:pt x="20448" y="38523"/>
                    <a:pt x="19784" y="38381"/>
                    <a:pt x="19024" y="38238"/>
                  </a:cubicBezTo>
                  <a:cubicBezTo>
                    <a:pt x="18621" y="38167"/>
                    <a:pt x="18194" y="38072"/>
                    <a:pt x="17815" y="37906"/>
                  </a:cubicBezTo>
                  <a:cubicBezTo>
                    <a:pt x="17554" y="37811"/>
                    <a:pt x="17269" y="37717"/>
                    <a:pt x="17008" y="37669"/>
                  </a:cubicBezTo>
                  <a:cubicBezTo>
                    <a:pt x="16771" y="37598"/>
                    <a:pt x="16510" y="37550"/>
                    <a:pt x="16273" y="37479"/>
                  </a:cubicBezTo>
                  <a:cubicBezTo>
                    <a:pt x="15917" y="37384"/>
                    <a:pt x="15537" y="37313"/>
                    <a:pt x="15158" y="37195"/>
                  </a:cubicBezTo>
                  <a:cubicBezTo>
                    <a:pt x="14850" y="37100"/>
                    <a:pt x="14494" y="37029"/>
                    <a:pt x="14162" y="37005"/>
                  </a:cubicBezTo>
                  <a:cubicBezTo>
                    <a:pt x="14091" y="36981"/>
                    <a:pt x="14019" y="36981"/>
                    <a:pt x="13948" y="36957"/>
                  </a:cubicBezTo>
                  <a:lnTo>
                    <a:pt x="13877" y="36957"/>
                  </a:lnTo>
                  <a:cubicBezTo>
                    <a:pt x="13830" y="36697"/>
                    <a:pt x="13640" y="36483"/>
                    <a:pt x="13403" y="36364"/>
                  </a:cubicBezTo>
                  <a:lnTo>
                    <a:pt x="13331" y="36080"/>
                  </a:lnTo>
                  <a:cubicBezTo>
                    <a:pt x="13284" y="35819"/>
                    <a:pt x="13213" y="35605"/>
                    <a:pt x="13189" y="35392"/>
                  </a:cubicBezTo>
                  <a:cubicBezTo>
                    <a:pt x="13142" y="35226"/>
                    <a:pt x="13118" y="35036"/>
                    <a:pt x="13118" y="34870"/>
                  </a:cubicBezTo>
                  <a:lnTo>
                    <a:pt x="13118" y="34728"/>
                  </a:lnTo>
                  <a:cubicBezTo>
                    <a:pt x="13118" y="34657"/>
                    <a:pt x="13094" y="34562"/>
                    <a:pt x="13094" y="34490"/>
                  </a:cubicBezTo>
                  <a:cubicBezTo>
                    <a:pt x="13071" y="34396"/>
                    <a:pt x="13071" y="34253"/>
                    <a:pt x="13047" y="34111"/>
                  </a:cubicBezTo>
                  <a:cubicBezTo>
                    <a:pt x="13023" y="33921"/>
                    <a:pt x="12904" y="33755"/>
                    <a:pt x="12762" y="33660"/>
                  </a:cubicBezTo>
                  <a:cubicBezTo>
                    <a:pt x="12667" y="33589"/>
                    <a:pt x="12572" y="33542"/>
                    <a:pt x="12454" y="33542"/>
                  </a:cubicBezTo>
                  <a:cubicBezTo>
                    <a:pt x="12406" y="33542"/>
                    <a:pt x="12335" y="33542"/>
                    <a:pt x="12288" y="33565"/>
                  </a:cubicBezTo>
                  <a:cubicBezTo>
                    <a:pt x="12145" y="33660"/>
                    <a:pt x="12051" y="33826"/>
                    <a:pt x="12098" y="33992"/>
                  </a:cubicBezTo>
                  <a:cubicBezTo>
                    <a:pt x="12098" y="34040"/>
                    <a:pt x="12122" y="34064"/>
                    <a:pt x="12122" y="34111"/>
                  </a:cubicBezTo>
                  <a:cubicBezTo>
                    <a:pt x="12122" y="34135"/>
                    <a:pt x="12145" y="34182"/>
                    <a:pt x="12145" y="34206"/>
                  </a:cubicBezTo>
                  <a:cubicBezTo>
                    <a:pt x="12169" y="34633"/>
                    <a:pt x="12169" y="35060"/>
                    <a:pt x="12193" y="35487"/>
                  </a:cubicBezTo>
                  <a:cubicBezTo>
                    <a:pt x="12193" y="35510"/>
                    <a:pt x="12193" y="35534"/>
                    <a:pt x="12193" y="35558"/>
                  </a:cubicBezTo>
                  <a:lnTo>
                    <a:pt x="12122" y="35558"/>
                  </a:lnTo>
                  <a:cubicBezTo>
                    <a:pt x="12027" y="35558"/>
                    <a:pt x="11956" y="35534"/>
                    <a:pt x="11861" y="35487"/>
                  </a:cubicBezTo>
                  <a:lnTo>
                    <a:pt x="11790" y="35439"/>
                  </a:lnTo>
                  <a:lnTo>
                    <a:pt x="11529" y="35297"/>
                  </a:lnTo>
                  <a:cubicBezTo>
                    <a:pt x="11410" y="35226"/>
                    <a:pt x="11291" y="35202"/>
                    <a:pt x="11173" y="35202"/>
                  </a:cubicBezTo>
                  <a:cubicBezTo>
                    <a:pt x="11054" y="35202"/>
                    <a:pt x="10959" y="35226"/>
                    <a:pt x="10864" y="35250"/>
                  </a:cubicBezTo>
                  <a:cubicBezTo>
                    <a:pt x="10580" y="35344"/>
                    <a:pt x="10485" y="35700"/>
                    <a:pt x="10698" y="35890"/>
                  </a:cubicBezTo>
                  <a:cubicBezTo>
                    <a:pt x="10746" y="35937"/>
                    <a:pt x="10793" y="35985"/>
                    <a:pt x="10841" y="36009"/>
                  </a:cubicBezTo>
                  <a:lnTo>
                    <a:pt x="11031" y="36127"/>
                  </a:lnTo>
                  <a:cubicBezTo>
                    <a:pt x="11244" y="36270"/>
                    <a:pt x="11481" y="36388"/>
                    <a:pt x="11718" y="36507"/>
                  </a:cubicBezTo>
                  <a:cubicBezTo>
                    <a:pt x="11908" y="36602"/>
                    <a:pt x="12074" y="36720"/>
                    <a:pt x="12217" y="36863"/>
                  </a:cubicBezTo>
                  <a:lnTo>
                    <a:pt x="12145" y="36863"/>
                  </a:lnTo>
                  <a:lnTo>
                    <a:pt x="11861" y="36863"/>
                  </a:lnTo>
                  <a:lnTo>
                    <a:pt x="11600" y="36863"/>
                  </a:lnTo>
                  <a:cubicBezTo>
                    <a:pt x="11410" y="36863"/>
                    <a:pt x="11197" y="36839"/>
                    <a:pt x="10983" y="36768"/>
                  </a:cubicBezTo>
                  <a:cubicBezTo>
                    <a:pt x="10770" y="36697"/>
                    <a:pt x="10532" y="36673"/>
                    <a:pt x="10295" y="36673"/>
                  </a:cubicBezTo>
                  <a:lnTo>
                    <a:pt x="10177" y="36673"/>
                  </a:lnTo>
                  <a:cubicBezTo>
                    <a:pt x="9963" y="36697"/>
                    <a:pt x="9797" y="36863"/>
                    <a:pt x="9773" y="37076"/>
                  </a:cubicBezTo>
                  <a:cubicBezTo>
                    <a:pt x="9750" y="37242"/>
                    <a:pt x="9821" y="37408"/>
                    <a:pt x="9987" y="37479"/>
                  </a:cubicBezTo>
                  <a:cubicBezTo>
                    <a:pt x="10082" y="37550"/>
                    <a:pt x="10200" y="37598"/>
                    <a:pt x="10295" y="37622"/>
                  </a:cubicBezTo>
                  <a:lnTo>
                    <a:pt x="10509" y="37669"/>
                  </a:lnTo>
                  <a:cubicBezTo>
                    <a:pt x="10604" y="37693"/>
                    <a:pt x="10698" y="37717"/>
                    <a:pt x="10770" y="37764"/>
                  </a:cubicBezTo>
                  <a:cubicBezTo>
                    <a:pt x="11031" y="37859"/>
                    <a:pt x="11315" y="37883"/>
                    <a:pt x="11600" y="37883"/>
                  </a:cubicBezTo>
                  <a:lnTo>
                    <a:pt x="11884" y="37883"/>
                  </a:lnTo>
                  <a:cubicBezTo>
                    <a:pt x="12264" y="37883"/>
                    <a:pt x="12620" y="37883"/>
                    <a:pt x="12976" y="37906"/>
                  </a:cubicBezTo>
                  <a:cubicBezTo>
                    <a:pt x="13118" y="37906"/>
                    <a:pt x="13260" y="37930"/>
                    <a:pt x="13379" y="37977"/>
                  </a:cubicBezTo>
                  <a:cubicBezTo>
                    <a:pt x="13687" y="38096"/>
                    <a:pt x="14019" y="38167"/>
                    <a:pt x="14328" y="38191"/>
                  </a:cubicBezTo>
                  <a:cubicBezTo>
                    <a:pt x="14470" y="38215"/>
                    <a:pt x="14589" y="38238"/>
                    <a:pt x="14707" y="38262"/>
                  </a:cubicBezTo>
                  <a:lnTo>
                    <a:pt x="14802" y="38286"/>
                  </a:lnTo>
                  <a:cubicBezTo>
                    <a:pt x="15111" y="38381"/>
                    <a:pt x="15419" y="38452"/>
                    <a:pt x="15727" y="38523"/>
                  </a:cubicBezTo>
                  <a:lnTo>
                    <a:pt x="16202" y="38642"/>
                  </a:lnTo>
                  <a:cubicBezTo>
                    <a:pt x="16605" y="38760"/>
                    <a:pt x="17032" y="38855"/>
                    <a:pt x="17459" y="38997"/>
                  </a:cubicBezTo>
                  <a:cubicBezTo>
                    <a:pt x="17838" y="39140"/>
                    <a:pt x="18242" y="39258"/>
                    <a:pt x="18621" y="39353"/>
                  </a:cubicBezTo>
                  <a:cubicBezTo>
                    <a:pt x="19001" y="39424"/>
                    <a:pt x="19380" y="39496"/>
                    <a:pt x="19760" y="39590"/>
                  </a:cubicBezTo>
                  <a:cubicBezTo>
                    <a:pt x="20210" y="39685"/>
                    <a:pt x="20661" y="39780"/>
                    <a:pt x="21088" y="39851"/>
                  </a:cubicBezTo>
                  <a:cubicBezTo>
                    <a:pt x="21349" y="39899"/>
                    <a:pt x="21610" y="39923"/>
                    <a:pt x="21871" y="39946"/>
                  </a:cubicBezTo>
                  <a:lnTo>
                    <a:pt x="22108" y="39946"/>
                  </a:lnTo>
                  <a:cubicBezTo>
                    <a:pt x="22677" y="39923"/>
                    <a:pt x="23247" y="39851"/>
                    <a:pt x="23816" y="39733"/>
                  </a:cubicBezTo>
                  <a:lnTo>
                    <a:pt x="24148" y="39685"/>
                  </a:lnTo>
                  <a:cubicBezTo>
                    <a:pt x="24575" y="39614"/>
                    <a:pt x="24978" y="39519"/>
                    <a:pt x="25358" y="39377"/>
                  </a:cubicBezTo>
                  <a:cubicBezTo>
                    <a:pt x="25429" y="39330"/>
                    <a:pt x="25500" y="39306"/>
                    <a:pt x="25595" y="39258"/>
                  </a:cubicBezTo>
                  <a:cubicBezTo>
                    <a:pt x="25595" y="39306"/>
                    <a:pt x="25595" y="39353"/>
                    <a:pt x="25571" y="39377"/>
                  </a:cubicBezTo>
                  <a:cubicBezTo>
                    <a:pt x="25429" y="39638"/>
                    <a:pt x="25263" y="39923"/>
                    <a:pt x="25097" y="40183"/>
                  </a:cubicBezTo>
                  <a:cubicBezTo>
                    <a:pt x="24504" y="41132"/>
                    <a:pt x="23982" y="41963"/>
                    <a:pt x="23579" y="42745"/>
                  </a:cubicBezTo>
                  <a:cubicBezTo>
                    <a:pt x="23342" y="43196"/>
                    <a:pt x="23057" y="43647"/>
                    <a:pt x="22772" y="44074"/>
                  </a:cubicBezTo>
                  <a:cubicBezTo>
                    <a:pt x="22583" y="44335"/>
                    <a:pt x="22369" y="44619"/>
                    <a:pt x="22179" y="44880"/>
                  </a:cubicBezTo>
                  <a:cubicBezTo>
                    <a:pt x="21918" y="45236"/>
                    <a:pt x="21634" y="45592"/>
                    <a:pt x="21397" y="45995"/>
                  </a:cubicBezTo>
                  <a:lnTo>
                    <a:pt x="20732" y="47015"/>
                  </a:lnTo>
                  <a:cubicBezTo>
                    <a:pt x="20044" y="48106"/>
                    <a:pt x="19309" y="49245"/>
                    <a:pt x="18669" y="50407"/>
                  </a:cubicBezTo>
                  <a:cubicBezTo>
                    <a:pt x="18550" y="50597"/>
                    <a:pt x="18526" y="50810"/>
                    <a:pt x="18597" y="51024"/>
                  </a:cubicBezTo>
                  <a:cubicBezTo>
                    <a:pt x="18692" y="51261"/>
                    <a:pt x="18906" y="51475"/>
                    <a:pt x="19167" y="51546"/>
                  </a:cubicBezTo>
                  <a:cubicBezTo>
                    <a:pt x="19617" y="51712"/>
                    <a:pt x="20068" y="51878"/>
                    <a:pt x="20495" y="52091"/>
                  </a:cubicBezTo>
                  <a:lnTo>
                    <a:pt x="20875" y="52281"/>
                  </a:lnTo>
                  <a:cubicBezTo>
                    <a:pt x="21302" y="52447"/>
                    <a:pt x="21729" y="52613"/>
                    <a:pt x="22132" y="52756"/>
                  </a:cubicBezTo>
                  <a:lnTo>
                    <a:pt x="22796" y="53016"/>
                  </a:lnTo>
                  <a:lnTo>
                    <a:pt x="22915" y="53064"/>
                  </a:lnTo>
                  <a:cubicBezTo>
                    <a:pt x="23033" y="53088"/>
                    <a:pt x="23152" y="53135"/>
                    <a:pt x="23247" y="53230"/>
                  </a:cubicBezTo>
                  <a:cubicBezTo>
                    <a:pt x="23199" y="53301"/>
                    <a:pt x="23176" y="53396"/>
                    <a:pt x="23152" y="53491"/>
                  </a:cubicBezTo>
                  <a:cubicBezTo>
                    <a:pt x="23104" y="53704"/>
                    <a:pt x="23033" y="53942"/>
                    <a:pt x="22938" y="54179"/>
                  </a:cubicBezTo>
                  <a:cubicBezTo>
                    <a:pt x="22796" y="54629"/>
                    <a:pt x="22630" y="55080"/>
                    <a:pt x="22464" y="55531"/>
                  </a:cubicBezTo>
                  <a:lnTo>
                    <a:pt x="22132" y="56432"/>
                  </a:lnTo>
                  <a:cubicBezTo>
                    <a:pt x="21918" y="57049"/>
                    <a:pt x="21705" y="57689"/>
                    <a:pt x="21468" y="58330"/>
                  </a:cubicBezTo>
                  <a:cubicBezTo>
                    <a:pt x="21325" y="58709"/>
                    <a:pt x="21064" y="59042"/>
                    <a:pt x="20709" y="59255"/>
                  </a:cubicBezTo>
                  <a:cubicBezTo>
                    <a:pt x="20614" y="59303"/>
                    <a:pt x="20519" y="59350"/>
                    <a:pt x="20400" y="59350"/>
                  </a:cubicBezTo>
                  <a:cubicBezTo>
                    <a:pt x="20305" y="59350"/>
                    <a:pt x="20187" y="59303"/>
                    <a:pt x="20116" y="59255"/>
                  </a:cubicBezTo>
                  <a:cubicBezTo>
                    <a:pt x="19855" y="59089"/>
                    <a:pt x="19594" y="58947"/>
                    <a:pt x="19357" y="58804"/>
                  </a:cubicBezTo>
                  <a:cubicBezTo>
                    <a:pt x="19167" y="58709"/>
                    <a:pt x="18977" y="58591"/>
                    <a:pt x="18811" y="58496"/>
                  </a:cubicBezTo>
                  <a:cubicBezTo>
                    <a:pt x="18597" y="58377"/>
                    <a:pt x="18408" y="58235"/>
                    <a:pt x="18218" y="58093"/>
                  </a:cubicBezTo>
                  <a:cubicBezTo>
                    <a:pt x="18076" y="57950"/>
                    <a:pt x="17933" y="57808"/>
                    <a:pt x="17767" y="57666"/>
                  </a:cubicBezTo>
                  <a:cubicBezTo>
                    <a:pt x="17577" y="57476"/>
                    <a:pt x="17364" y="57286"/>
                    <a:pt x="17150" y="57120"/>
                  </a:cubicBezTo>
                  <a:cubicBezTo>
                    <a:pt x="16391" y="56503"/>
                    <a:pt x="15680" y="55792"/>
                    <a:pt x="15063" y="55033"/>
                  </a:cubicBezTo>
                  <a:cubicBezTo>
                    <a:pt x="14304" y="54060"/>
                    <a:pt x="13379" y="53254"/>
                    <a:pt x="12311" y="52613"/>
                  </a:cubicBezTo>
                  <a:cubicBezTo>
                    <a:pt x="11742" y="52234"/>
                    <a:pt x="11102" y="52020"/>
                    <a:pt x="10414" y="51996"/>
                  </a:cubicBezTo>
                  <a:cubicBezTo>
                    <a:pt x="10319" y="51996"/>
                    <a:pt x="10200" y="51996"/>
                    <a:pt x="10082" y="52020"/>
                  </a:cubicBezTo>
                  <a:cubicBezTo>
                    <a:pt x="9678" y="52068"/>
                    <a:pt x="9346" y="52139"/>
                    <a:pt x="9133" y="52542"/>
                  </a:cubicBezTo>
                  <a:cubicBezTo>
                    <a:pt x="9109" y="52613"/>
                    <a:pt x="9062" y="52661"/>
                    <a:pt x="8991" y="52708"/>
                  </a:cubicBezTo>
                  <a:cubicBezTo>
                    <a:pt x="8943" y="52756"/>
                    <a:pt x="8896" y="52803"/>
                    <a:pt x="8848" y="52850"/>
                  </a:cubicBezTo>
                  <a:lnTo>
                    <a:pt x="8777" y="52969"/>
                  </a:lnTo>
                  <a:cubicBezTo>
                    <a:pt x="8635" y="53135"/>
                    <a:pt x="8516" y="53325"/>
                    <a:pt x="8421" y="53515"/>
                  </a:cubicBezTo>
                  <a:cubicBezTo>
                    <a:pt x="8255" y="53870"/>
                    <a:pt x="8113" y="54226"/>
                    <a:pt x="8018" y="54582"/>
                  </a:cubicBezTo>
                  <a:lnTo>
                    <a:pt x="7947" y="54772"/>
                  </a:lnTo>
                  <a:cubicBezTo>
                    <a:pt x="7876" y="54914"/>
                    <a:pt x="7852" y="55080"/>
                    <a:pt x="7828" y="55223"/>
                  </a:cubicBezTo>
                  <a:cubicBezTo>
                    <a:pt x="7757" y="55721"/>
                    <a:pt x="7686" y="56219"/>
                    <a:pt x="7615" y="56717"/>
                  </a:cubicBezTo>
                  <a:cubicBezTo>
                    <a:pt x="7544" y="57381"/>
                    <a:pt x="7638" y="58045"/>
                    <a:pt x="7876" y="58686"/>
                  </a:cubicBezTo>
                  <a:cubicBezTo>
                    <a:pt x="7994" y="59113"/>
                    <a:pt x="8421" y="59421"/>
                    <a:pt x="8872" y="59421"/>
                  </a:cubicBezTo>
                  <a:lnTo>
                    <a:pt x="8943" y="59421"/>
                  </a:lnTo>
                  <a:cubicBezTo>
                    <a:pt x="9370" y="59421"/>
                    <a:pt x="9726" y="59160"/>
                    <a:pt x="9892" y="58781"/>
                  </a:cubicBezTo>
                  <a:cubicBezTo>
                    <a:pt x="9916" y="58757"/>
                    <a:pt x="9939" y="58709"/>
                    <a:pt x="9963" y="58662"/>
                  </a:cubicBezTo>
                  <a:lnTo>
                    <a:pt x="10105" y="58330"/>
                  </a:lnTo>
                  <a:cubicBezTo>
                    <a:pt x="10177" y="58116"/>
                    <a:pt x="10271" y="57927"/>
                    <a:pt x="10366" y="57713"/>
                  </a:cubicBezTo>
                  <a:cubicBezTo>
                    <a:pt x="10770" y="56907"/>
                    <a:pt x="10959" y="55982"/>
                    <a:pt x="10936" y="55080"/>
                  </a:cubicBezTo>
                  <a:lnTo>
                    <a:pt x="10936" y="54463"/>
                  </a:lnTo>
                  <a:cubicBezTo>
                    <a:pt x="10959" y="54060"/>
                    <a:pt x="10912" y="53633"/>
                    <a:pt x="10864" y="53206"/>
                  </a:cubicBezTo>
                  <a:cubicBezTo>
                    <a:pt x="11149" y="53301"/>
                    <a:pt x="11434" y="53420"/>
                    <a:pt x="11695" y="53586"/>
                  </a:cubicBezTo>
                  <a:cubicBezTo>
                    <a:pt x="12383" y="53965"/>
                    <a:pt x="12999" y="54440"/>
                    <a:pt x="13545" y="54985"/>
                  </a:cubicBezTo>
                  <a:cubicBezTo>
                    <a:pt x="13877" y="55341"/>
                    <a:pt x="14162" y="55673"/>
                    <a:pt x="14470" y="56029"/>
                  </a:cubicBezTo>
                  <a:cubicBezTo>
                    <a:pt x="14921" y="56575"/>
                    <a:pt x="15419" y="57096"/>
                    <a:pt x="15941" y="57571"/>
                  </a:cubicBezTo>
                  <a:lnTo>
                    <a:pt x="16249" y="57832"/>
                  </a:lnTo>
                  <a:cubicBezTo>
                    <a:pt x="16676" y="58235"/>
                    <a:pt x="17127" y="58615"/>
                    <a:pt x="17577" y="59018"/>
                  </a:cubicBezTo>
                  <a:cubicBezTo>
                    <a:pt x="17767" y="59184"/>
                    <a:pt x="17981" y="59350"/>
                    <a:pt x="18218" y="59469"/>
                  </a:cubicBezTo>
                  <a:cubicBezTo>
                    <a:pt x="18455" y="59611"/>
                    <a:pt x="18692" y="59753"/>
                    <a:pt x="18930" y="59896"/>
                  </a:cubicBezTo>
                  <a:cubicBezTo>
                    <a:pt x="19167" y="60014"/>
                    <a:pt x="19428" y="60156"/>
                    <a:pt x="19665" y="60299"/>
                  </a:cubicBezTo>
                  <a:cubicBezTo>
                    <a:pt x="19902" y="60465"/>
                    <a:pt x="20163" y="60536"/>
                    <a:pt x="20424" y="60536"/>
                  </a:cubicBezTo>
                  <a:cubicBezTo>
                    <a:pt x="20661" y="60536"/>
                    <a:pt x="20922" y="60465"/>
                    <a:pt x="21136" y="60346"/>
                  </a:cubicBezTo>
                  <a:cubicBezTo>
                    <a:pt x="21729" y="60038"/>
                    <a:pt x="22203" y="59540"/>
                    <a:pt x="22488" y="58899"/>
                  </a:cubicBezTo>
                  <a:cubicBezTo>
                    <a:pt x="22630" y="58567"/>
                    <a:pt x="22772" y="58211"/>
                    <a:pt x="22867" y="57856"/>
                  </a:cubicBezTo>
                  <a:cubicBezTo>
                    <a:pt x="23033" y="57286"/>
                    <a:pt x="23223" y="56741"/>
                    <a:pt x="23413" y="56195"/>
                  </a:cubicBezTo>
                  <a:cubicBezTo>
                    <a:pt x="23674" y="55436"/>
                    <a:pt x="23958" y="54653"/>
                    <a:pt x="24172" y="53870"/>
                  </a:cubicBezTo>
                  <a:cubicBezTo>
                    <a:pt x="24172" y="53799"/>
                    <a:pt x="24219" y="53752"/>
                    <a:pt x="24243" y="53704"/>
                  </a:cubicBezTo>
                  <a:lnTo>
                    <a:pt x="24267" y="53657"/>
                  </a:lnTo>
                  <a:lnTo>
                    <a:pt x="24480" y="53752"/>
                  </a:lnTo>
                  <a:lnTo>
                    <a:pt x="25192" y="54060"/>
                  </a:lnTo>
                  <a:cubicBezTo>
                    <a:pt x="25714" y="54274"/>
                    <a:pt x="26259" y="54511"/>
                    <a:pt x="26805" y="54724"/>
                  </a:cubicBezTo>
                  <a:cubicBezTo>
                    <a:pt x="28323" y="55223"/>
                    <a:pt x="29889" y="55578"/>
                    <a:pt x="31478" y="55792"/>
                  </a:cubicBezTo>
                  <a:lnTo>
                    <a:pt x="31620" y="55792"/>
                  </a:lnTo>
                  <a:cubicBezTo>
                    <a:pt x="31857" y="55816"/>
                    <a:pt x="32118" y="55887"/>
                    <a:pt x="32332" y="55982"/>
                  </a:cubicBezTo>
                  <a:lnTo>
                    <a:pt x="32308" y="56337"/>
                  </a:lnTo>
                  <a:cubicBezTo>
                    <a:pt x="32261" y="56646"/>
                    <a:pt x="32237" y="56930"/>
                    <a:pt x="32213" y="57215"/>
                  </a:cubicBezTo>
                  <a:cubicBezTo>
                    <a:pt x="32213" y="57334"/>
                    <a:pt x="32213" y="57452"/>
                    <a:pt x="32189" y="57571"/>
                  </a:cubicBezTo>
                  <a:cubicBezTo>
                    <a:pt x="32189" y="57784"/>
                    <a:pt x="32166" y="57998"/>
                    <a:pt x="32142" y="58211"/>
                  </a:cubicBezTo>
                  <a:cubicBezTo>
                    <a:pt x="32047" y="58757"/>
                    <a:pt x="32000" y="59326"/>
                    <a:pt x="31976" y="59872"/>
                  </a:cubicBezTo>
                  <a:cubicBezTo>
                    <a:pt x="31929" y="60583"/>
                    <a:pt x="31881" y="61295"/>
                    <a:pt x="31810" y="61817"/>
                  </a:cubicBezTo>
                  <a:cubicBezTo>
                    <a:pt x="31786" y="62196"/>
                    <a:pt x="31739" y="62576"/>
                    <a:pt x="31691" y="62932"/>
                  </a:cubicBezTo>
                  <a:cubicBezTo>
                    <a:pt x="31620" y="63477"/>
                    <a:pt x="31573" y="64047"/>
                    <a:pt x="31525" y="64592"/>
                  </a:cubicBezTo>
                  <a:cubicBezTo>
                    <a:pt x="31454" y="65494"/>
                    <a:pt x="31336" y="66371"/>
                    <a:pt x="31146" y="67225"/>
                  </a:cubicBezTo>
                  <a:cubicBezTo>
                    <a:pt x="31003" y="67771"/>
                    <a:pt x="30909" y="68340"/>
                    <a:pt x="30861" y="68886"/>
                  </a:cubicBezTo>
                  <a:cubicBezTo>
                    <a:pt x="30837" y="69336"/>
                    <a:pt x="30743" y="69763"/>
                    <a:pt x="30553" y="70167"/>
                  </a:cubicBezTo>
                  <a:cubicBezTo>
                    <a:pt x="30387" y="70522"/>
                    <a:pt x="30410" y="70949"/>
                    <a:pt x="30600" y="71305"/>
                  </a:cubicBezTo>
                  <a:cubicBezTo>
                    <a:pt x="31027" y="72159"/>
                    <a:pt x="31549" y="73037"/>
                    <a:pt x="32427" y="73654"/>
                  </a:cubicBezTo>
                  <a:cubicBezTo>
                    <a:pt x="32806" y="73938"/>
                    <a:pt x="33233" y="74104"/>
                    <a:pt x="33708" y="74152"/>
                  </a:cubicBezTo>
                  <a:lnTo>
                    <a:pt x="34348" y="74152"/>
                  </a:lnTo>
                  <a:lnTo>
                    <a:pt x="35107" y="74152"/>
                  </a:lnTo>
                  <a:cubicBezTo>
                    <a:pt x="35249" y="74152"/>
                    <a:pt x="35368" y="74128"/>
                    <a:pt x="35510" y="74081"/>
                  </a:cubicBezTo>
                  <a:cubicBezTo>
                    <a:pt x="35985" y="73938"/>
                    <a:pt x="36341" y="73559"/>
                    <a:pt x="36436" y="73084"/>
                  </a:cubicBezTo>
                  <a:cubicBezTo>
                    <a:pt x="36507" y="72729"/>
                    <a:pt x="36412" y="72349"/>
                    <a:pt x="36198" y="72064"/>
                  </a:cubicBezTo>
                  <a:cubicBezTo>
                    <a:pt x="35866" y="71590"/>
                    <a:pt x="35416" y="71210"/>
                    <a:pt x="34894" y="70973"/>
                  </a:cubicBezTo>
                  <a:lnTo>
                    <a:pt x="34656" y="70878"/>
                  </a:lnTo>
                  <a:cubicBezTo>
                    <a:pt x="34253" y="70689"/>
                    <a:pt x="33826" y="70522"/>
                    <a:pt x="33399" y="70309"/>
                  </a:cubicBezTo>
                  <a:lnTo>
                    <a:pt x="33233" y="70238"/>
                  </a:lnTo>
                  <a:cubicBezTo>
                    <a:pt x="32901" y="70048"/>
                    <a:pt x="32545" y="69906"/>
                    <a:pt x="32166" y="69787"/>
                  </a:cubicBezTo>
                  <a:cubicBezTo>
                    <a:pt x="32118" y="69763"/>
                    <a:pt x="32071" y="69740"/>
                    <a:pt x="32023" y="69716"/>
                  </a:cubicBezTo>
                  <a:lnTo>
                    <a:pt x="31976" y="69692"/>
                  </a:lnTo>
                  <a:lnTo>
                    <a:pt x="31976" y="69669"/>
                  </a:lnTo>
                  <a:cubicBezTo>
                    <a:pt x="31976" y="69645"/>
                    <a:pt x="31976" y="69621"/>
                    <a:pt x="31976" y="69574"/>
                  </a:cubicBezTo>
                  <a:cubicBezTo>
                    <a:pt x="32047" y="68815"/>
                    <a:pt x="32166" y="68032"/>
                    <a:pt x="32332" y="67273"/>
                  </a:cubicBezTo>
                  <a:cubicBezTo>
                    <a:pt x="32498" y="66490"/>
                    <a:pt x="32616" y="65660"/>
                    <a:pt x="32640" y="64853"/>
                  </a:cubicBezTo>
                  <a:cubicBezTo>
                    <a:pt x="32711" y="63999"/>
                    <a:pt x="32806" y="63122"/>
                    <a:pt x="32901" y="62244"/>
                  </a:cubicBezTo>
                  <a:cubicBezTo>
                    <a:pt x="32996" y="61414"/>
                    <a:pt x="33043" y="60560"/>
                    <a:pt x="33067" y="59729"/>
                  </a:cubicBezTo>
                  <a:cubicBezTo>
                    <a:pt x="33067" y="59350"/>
                    <a:pt x="33091" y="58947"/>
                    <a:pt x="33162" y="58567"/>
                  </a:cubicBezTo>
                  <a:cubicBezTo>
                    <a:pt x="33281" y="57761"/>
                    <a:pt x="33281" y="56930"/>
                    <a:pt x="33162" y="56100"/>
                  </a:cubicBezTo>
                  <a:cubicBezTo>
                    <a:pt x="33138" y="56076"/>
                    <a:pt x="33138" y="56053"/>
                    <a:pt x="33162" y="56029"/>
                  </a:cubicBezTo>
                  <a:lnTo>
                    <a:pt x="33233" y="56029"/>
                  </a:lnTo>
                  <a:cubicBezTo>
                    <a:pt x="33233" y="56029"/>
                    <a:pt x="33257" y="56029"/>
                    <a:pt x="33281" y="56029"/>
                  </a:cubicBezTo>
                  <a:cubicBezTo>
                    <a:pt x="33565" y="56076"/>
                    <a:pt x="33850" y="56100"/>
                    <a:pt x="34135" y="56100"/>
                  </a:cubicBezTo>
                  <a:cubicBezTo>
                    <a:pt x="34324" y="56100"/>
                    <a:pt x="34538" y="56100"/>
                    <a:pt x="34751" y="56076"/>
                  </a:cubicBezTo>
                  <a:cubicBezTo>
                    <a:pt x="35748" y="55982"/>
                    <a:pt x="36744" y="55816"/>
                    <a:pt x="37740" y="55578"/>
                  </a:cubicBezTo>
                  <a:cubicBezTo>
                    <a:pt x="38167" y="55483"/>
                    <a:pt x="38570" y="55270"/>
                    <a:pt x="38926" y="54985"/>
                  </a:cubicBezTo>
                  <a:cubicBezTo>
                    <a:pt x="39306" y="54701"/>
                    <a:pt x="39519" y="54250"/>
                    <a:pt x="39519" y="53752"/>
                  </a:cubicBezTo>
                  <a:cubicBezTo>
                    <a:pt x="39543" y="52874"/>
                    <a:pt x="39401" y="51996"/>
                    <a:pt x="39163" y="51143"/>
                  </a:cubicBezTo>
                  <a:lnTo>
                    <a:pt x="38950" y="50502"/>
                  </a:lnTo>
                  <a:cubicBezTo>
                    <a:pt x="38760" y="49838"/>
                    <a:pt x="38547" y="49150"/>
                    <a:pt x="38357" y="48462"/>
                  </a:cubicBezTo>
                  <a:cubicBezTo>
                    <a:pt x="38309" y="48272"/>
                    <a:pt x="38262" y="48083"/>
                    <a:pt x="38215" y="47893"/>
                  </a:cubicBezTo>
                  <a:cubicBezTo>
                    <a:pt x="38072" y="47395"/>
                    <a:pt x="37906" y="46849"/>
                    <a:pt x="37835" y="46303"/>
                  </a:cubicBezTo>
                  <a:lnTo>
                    <a:pt x="37645" y="45355"/>
                  </a:lnTo>
                  <a:cubicBezTo>
                    <a:pt x="37456" y="44358"/>
                    <a:pt x="37266" y="43315"/>
                    <a:pt x="37052" y="42318"/>
                  </a:cubicBezTo>
                  <a:cubicBezTo>
                    <a:pt x="36791" y="41132"/>
                    <a:pt x="36578" y="40065"/>
                    <a:pt x="36673" y="38974"/>
                  </a:cubicBezTo>
                  <a:cubicBezTo>
                    <a:pt x="36696" y="38713"/>
                    <a:pt x="36649" y="38476"/>
                    <a:pt x="36530" y="38262"/>
                  </a:cubicBezTo>
                  <a:cubicBezTo>
                    <a:pt x="36483" y="38167"/>
                    <a:pt x="36459" y="38049"/>
                    <a:pt x="36436" y="37930"/>
                  </a:cubicBezTo>
                  <a:cubicBezTo>
                    <a:pt x="36412" y="37669"/>
                    <a:pt x="36412" y="37432"/>
                    <a:pt x="36412" y="37218"/>
                  </a:cubicBezTo>
                  <a:cubicBezTo>
                    <a:pt x="36530" y="37527"/>
                    <a:pt x="36602" y="37574"/>
                    <a:pt x="36957" y="37811"/>
                  </a:cubicBezTo>
                  <a:cubicBezTo>
                    <a:pt x="37076" y="37906"/>
                    <a:pt x="37195" y="38001"/>
                    <a:pt x="37313" y="38096"/>
                  </a:cubicBezTo>
                  <a:cubicBezTo>
                    <a:pt x="38262" y="38831"/>
                    <a:pt x="39306" y="39424"/>
                    <a:pt x="40421" y="39875"/>
                  </a:cubicBezTo>
                  <a:cubicBezTo>
                    <a:pt x="41227" y="40183"/>
                    <a:pt x="42034" y="40444"/>
                    <a:pt x="42888" y="40610"/>
                  </a:cubicBezTo>
                  <a:cubicBezTo>
                    <a:pt x="43386" y="40729"/>
                    <a:pt x="43908" y="40824"/>
                    <a:pt x="44429" y="40871"/>
                  </a:cubicBezTo>
                  <a:cubicBezTo>
                    <a:pt x="44619" y="40895"/>
                    <a:pt x="44809" y="40895"/>
                    <a:pt x="45046" y="40895"/>
                  </a:cubicBezTo>
                  <a:lnTo>
                    <a:pt x="45473" y="40895"/>
                  </a:lnTo>
                  <a:lnTo>
                    <a:pt x="45900" y="40895"/>
                  </a:lnTo>
                  <a:cubicBezTo>
                    <a:pt x="46398" y="40895"/>
                    <a:pt x="46896" y="40824"/>
                    <a:pt x="47347" y="40658"/>
                  </a:cubicBezTo>
                  <a:cubicBezTo>
                    <a:pt x="48106" y="40397"/>
                    <a:pt x="48842" y="40041"/>
                    <a:pt x="49529" y="39590"/>
                  </a:cubicBezTo>
                  <a:lnTo>
                    <a:pt x="50953" y="38547"/>
                  </a:lnTo>
                  <a:lnTo>
                    <a:pt x="51190" y="38594"/>
                  </a:lnTo>
                  <a:lnTo>
                    <a:pt x="51830" y="38737"/>
                  </a:lnTo>
                  <a:lnTo>
                    <a:pt x="52020" y="38760"/>
                  </a:lnTo>
                  <a:cubicBezTo>
                    <a:pt x="52186" y="38808"/>
                    <a:pt x="52352" y="38831"/>
                    <a:pt x="52518" y="38831"/>
                  </a:cubicBezTo>
                  <a:lnTo>
                    <a:pt x="52732" y="38831"/>
                  </a:lnTo>
                  <a:cubicBezTo>
                    <a:pt x="53206" y="38855"/>
                    <a:pt x="53704" y="38903"/>
                    <a:pt x="54202" y="38997"/>
                  </a:cubicBezTo>
                  <a:cubicBezTo>
                    <a:pt x="54297" y="38997"/>
                    <a:pt x="54392" y="39021"/>
                    <a:pt x="54511" y="39021"/>
                  </a:cubicBezTo>
                  <a:lnTo>
                    <a:pt x="54677" y="39021"/>
                  </a:lnTo>
                  <a:cubicBezTo>
                    <a:pt x="55009" y="38974"/>
                    <a:pt x="55270" y="38737"/>
                    <a:pt x="55341" y="38428"/>
                  </a:cubicBezTo>
                  <a:cubicBezTo>
                    <a:pt x="55412" y="38096"/>
                    <a:pt x="55270" y="37740"/>
                    <a:pt x="54961" y="37598"/>
                  </a:cubicBezTo>
                  <a:close/>
                  <a:moveTo>
                    <a:pt x="49079" y="16131"/>
                  </a:moveTo>
                  <a:cubicBezTo>
                    <a:pt x="49292" y="16558"/>
                    <a:pt x="49387" y="17056"/>
                    <a:pt x="49387" y="17554"/>
                  </a:cubicBezTo>
                  <a:lnTo>
                    <a:pt x="49387" y="17672"/>
                  </a:lnTo>
                  <a:lnTo>
                    <a:pt x="49387" y="19096"/>
                  </a:lnTo>
                  <a:cubicBezTo>
                    <a:pt x="49363" y="19855"/>
                    <a:pt x="49079" y="20566"/>
                    <a:pt x="48557" y="21112"/>
                  </a:cubicBezTo>
                  <a:cubicBezTo>
                    <a:pt x="48343" y="21325"/>
                    <a:pt x="48130" y="21515"/>
                    <a:pt x="47893" y="21681"/>
                  </a:cubicBezTo>
                  <a:cubicBezTo>
                    <a:pt x="47679" y="21824"/>
                    <a:pt x="47442" y="21895"/>
                    <a:pt x="47205" y="21895"/>
                  </a:cubicBezTo>
                  <a:lnTo>
                    <a:pt x="47205" y="21895"/>
                  </a:lnTo>
                  <a:cubicBezTo>
                    <a:pt x="47110" y="21895"/>
                    <a:pt x="47039" y="21895"/>
                    <a:pt x="46944" y="21871"/>
                  </a:cubicBezTo>
                  <a:lnTo>
                    <a:pt x="46944" y="21824"/>
                  </a:lnTo>
                  <a:cubicBezTo>
                    <a:pt x="46944" y="21752"/>
                    <a:pt x="46944" y="21681"/>
                    <a:pt x="46944" y="21610"/>
                  </a:cubicBezTo>
                  <a:cubicBezTo>
                    <a:pt x="46968" y="20827"/>
                    <a:pt x="46849" y="20044"/>
                    <a:pt x="46635" y="19285"/>
                  </a:cubicBezTo>
                  <a:lnTo>
                    <a:pt x="46541" y="18906"/>
                  </a:lnTo>
                  <a:cubicBezTo>
                    <a:pt x="46493" y="18740"/>
                    <a:pt x="46446" y="18574"/>
                    <a:pt x="46398" y="18408"/>
                  </a:cubicBezTo>
                  <a:lnTo>
                    <a:pt x="46351" y="18194"/>
                  </a:lnTo>
                  <a:lnTo>
                    <a:pt x="46375" y="18171"/>
                  </a:lnTo>
                  <a:cubicBezTo>
                    <a:pt x="46398" y="18147"/>
                    <a:pt x="46422" y="18123"/>
                    <a:pt x="46446" y="18123"/>
                  </a:cubicBezTo>
                  <a:cubicBezTo>
                    <a:pt x="46564" y="18028"/>
                    <a:pt x="46707" y="17910"/>
                    <a:pt x="46730" y="17767"/>
                  </a:cubicBezTo>
                  <a:cubicBezTo>
                    <a:pt x="46730" y="17672"/>
                    <a:pt x="46707" y="17578"/>
                    <a:pt x="46635" y="17506"/>
                  </a:cubicBezTo>
                  <a:cubicBezTo>
                    <a:pt x="46398" y="17198"/>
                    <a:pt x="46469" y="16961"/>
                    <a:pt x="46612" y="16652"/>
                  </a:cubicBezTo>
                  <a:cubicBezTo>
                    <a:pt x="46920" y="16036"/>
                    <a:pt x="47513" y="15632"/>
                    <a:pt x="48201" y="15585"/>
                  </a:cubicBezTo>
                  <a:cubicBezTo>
                    <a:pt x="48248" y="15585"/>
                    <a:pt x="48320" y="15585"/>
                    <a:pt x="48367" y="15585"/>
                  </a:cubicBezTo>
                  <a:cubicBezTo>
                    <a:pt x="48675" y="15632"/>
                    <a:pt x="48960" y="15822"/>
                    <a:pt x="49079" y="16131"/>
                  </a:cubicBezTo>
                  <a:close/>
                  <a:moveTo>
                    <a:pt x="38333" y="53704"/>
                  </a:moveTo>
                  <a:cubicBezTo>
                    <a:pt x="38309" y="53894"/>
                    <a:pt x="38215" y="54084"/>
                    <a:pt x="38025" y="54179"/>
                  </a:cubicBezTo>
                  <a:lnTo>
                    <a:pt x="37882" y="54250"/>
                  </a:lnTo>
                  <a:cubicBezTo>
                    <a:pt x="37740" y="54345"/>
                    <a:pt x="37598" y="54392"/>
                    <a:pt x="37456" y="54440"/>
                  </a:cubicBezTo>
                  <a:cubicBezTo>
                    <a:pt x="36530" y="54606"/>
                    <a:pt x="35605" y="54748"/>
                    <a:pt x="34751" y="54890"/>
                  </a:cubicBezTo>
                  <a:cubicBezTo>
                    <a:pt x="34585" y="54914"/>
                    <a:pt x="34396" y="54914"/>
                    <a:pt x="34229" y="54914"/>
                  </a:cubicBezTo>
                  <a:cubicBezTo>
                    <a:pt x="33826" y="54914"/>
                    <a:pt x="33423" y="54867"/>
                    <a:pt x="33020" y="54819"/>
                  </a:cubicBezTo>
                  <a:lnTo>
                    <a:pt x="32545" y="54748"/>
                  </a:lnTo>
                  <a:cubicBezTo>
                    <a:pt x="31691" y="54653"/>
                    <a:pt x="30814" y="54487"/>
                    <a:pt x="29983" y="54321"/>
                  </a:cubicBezTo>
                  <a:lnTo>
                    <a:pt x="29485" y="54226"/>
                  </a:lnTo>
                  <a:cubicBezTo>
                    <a:pt x="28560" y="54060"/>
                    <a:pt x="27683" y="53799"/>
                    <a:pt x="26805" y="53467"/>
                  </a:cubicBezTo>
                  <a:cubicBezTo>
                    <a:pt x="26164" y="53206"/>
                    <a:pt x="25524" y="52922"/>
                    <a:pt x="24907" y="52637"/>
                  </a:cubicBezTo>
                  <a:cubicBezTo>
                    <a:pt x="24480" y="52447"/>
                    <a:pt x="24077" y="52257"/>
                    <a:pt x="23650" y="52091"/>
                  </a:cubicBezTo>
                  <a:cubicBezTo>
                    <a:pt x="23223" y="51902"/>
                    <a:pt x="22843" y="51759"/>
                    <a:pt x="22440" y="51617"/>
                  </a:cubicBezTo>
                  <a:lnTo>
                    <a:pt x="22345" y="51593"/>
                  </a:lnTo>
                  <a:cubicBezTo>
                    <a:pt x="21800" y="51403"/>
                    <a:pt x="21278" y="51190"/>
                    <a:pt x="20756" y="50905"/>
                  </a:cubicBezTo>
                  <a:cubicBezTo>
                    <a:pt x="20637" y="50858"/>
                    <a:pt x="20495" y="50787"/>
                    <a:pt x="20353" y="50739"/>
                  </a:cubicBezTo>
                  <a:lnTo>
                    <a:pt x="20139" y="50668"/>
                  </a:lnTo>
                  <a:cubicBezTo>
                    <a:pt x="20068" y="50644"/>
                    <a:pt x="20021" y="50621"/>
                    <a:pt x="19973" y="50597"/>
                  </a:cubicBezTo>
                  <a:lnTo>
                    <a:pt x="19950" y="50573"/>
                  </a:lnTo>
                  <a:cubicBezTo>
                    <a:pt x="20044" y="50312"/>
                    <a:pt x="20187" y="50051"/>
                    <a:pt x="20329" y="49790"/>
                  </a:cubicBezTo>
                  <a:cubicBezTo>
                    <a:pt x="20614" y="49363"/>
                    <a:pt x="20875" y="48913"/>
                    <a:pt x="21159" y="48486"/>
                  </a:cubicBezTo>
                  <a:lnTo>
                    <a:pt x="21349" y="48177"/>
                  </a:lnTo>
                  <a:cubicBezTo>
                    <a:pt x="21871" y="47371"/>
                    <a:pt x="22393" y="46564"/>
                    <a:pt x="22915" y="45758"/>
                  </a:cubicBezTo>
                  <a:cubicBezTo>
                    <a:pt x="23033" y="45592"/>
                    <a:pt x="23152" y="45450"/>
                    <a:pt x="23270" y="45283"/>
                  </a:cubicBezTo>
                  <a:cubicBezTo>
                    <a:pt x="23389" y="45141"/>
                    <a:pt x="23531" y="44951"/>
                    <a:pt x="23650" y="44762"/>
                  </a:cubicBezTo>
                  <a:cubicBezTo>
                    <a:pt x="23935" y="44311"/>
                    <a:pt x="24243" y="43837"/>
                    <a:pt x="24504" y="43338"/>
                  </a:cubicBezTo>
                  <a:cubicBezTo>
                    <a:pt x="24907" y="42579"/>
                    <a:pt x="25358" y="41797"/>
                    <a:pt x="25975" y="40824"/>
                  </a:cubicBezTo>
                  <a:cubicBezTo>
                    <a:pt x="26236" y="40421"/>
                    <a:pt x="26473" y="39994"/>
                    <a:pt x="26663" y="39543"/>
                  </a:cubicBezTo>
                  <a:cubicBezTo>
                    <a:pt x="26781" y="39258"/>
                    <a:pt x="26923" y="38974"/>
                    <a:pt x="27066" y="38713"/>
                  </a:cubicBezTo>
                  <a:cubicBezTo>
                    <a:pt x="27137" y="38570"/>
                    <a:pt x="27208" y="38428"/>
                    <a:pt x="27256" y="38286"/>
                  </a:cubicBezTo>
                  <a:cubicBezTo>
                    <a:pt x="27374" y="38096"/>
                    <a:pt x="27469" y="37883"/>
                    <a:pt x="27564" y="37669"/>
                  </a:cubicBezTo>
                  <a:lnTo>
                    <a:pt x="27683" y="37432"/>
                  </a:lnTo>
                  <a:cubicBezTo>
                    <a:pt x="27730" y="37432"/>
                    <a:pt x="27801" y="37432"/>
                    <a:pt x="27849" y="37432"/>
                  </a:cubicBezTo>
                  <a:cubicBezTo>
                    <a:pt x="28015" y="37432"/>
                    <a:pt x="28204" y="37456"/>
                    <a:pt x="28370" y="37479"/>
                  </a:cubicBezTo>
                  <a:cubicBezTo>
                    <a:pt x="28536" y="37503"/>
                    <a:pt x="28703" y="37527"/>
                    <a:pt x="28845" y="37550"/>
                  </a:cubicBezTo>
                  <a:lnTo>
                    <a:pt x="28845" y="37574"/>
                  </a:lnTo>
                  <a:cubicBezTo>
                    <a:pt x="28845" y="37645"/>
                    <a:pt x="28869" y="37740"/>
                    <a:pt x="28892" y="37811"/>
                  </a:cubicBezTo>
                  <a:lnTo>
                    <a:pt x="28916" y="37883"/>
                  </a:lnTo>
                  <a:cubicBezTo>
                    <a:pt x="28963" y="38049"/>
                    <a:pt x="29035" y="38215"/>
                    <a:pt x="29153" y="38333"/>
                  </a:cubicBezTo>
                  <a:cubicBezTo>
                    <a:pt x="29343" y="38523"/>
                    <a:pt x="29485" y="38713"/>
                    <a:pt x="29628" y="38926"/>
                  </a:cubicBezTo>
                  <a:cubicBezTo>
                    <a:pt x="29865" y="39258"/>
                    <a:pt x="30221" y="39472"/>
                    <a:pt x="30624" y="39496"/>
                  </a:cubicBezTo>
                  <a:cubicBezTo>
                    <a:pt x="30980" y="39472"/>
                    <a:pt x="31288" y="39330"/>
                    <a:pt x="31525" y="39092"/>
                  </a:cubicBezTo>
                  <a:cubicBezTo>
                    <a:pt x="31881" y="38713"/>
                    <a:pt x="32166" y="38262"/>
                    <a:pt x="32379" y="37788"/>
                  </a:cubicBezTo>
                  <a:lnTo>
                    <a:pt x="32403" y="37788"/>
                  </a:lnTo>
                  <a:cubicBezTo>
                    <a:pt x="32474" y="37788"/>
                    <a:pt x="32545" y="37764"/>
                    <a:pt x="32616" y="37764"/>
                  </a:cubicBezTo>
                  <a:lnTo>
                    <a:pt x="32783" y="37764"/>
                  </a:lnTo>
                  <a:cubicBezTo>
                    <a:pt x="33447" y="37764"/>
                    <a:pt x="34135" y="37693"/>
                    <a:pt x="34823" y="37550"/>
                  </a:cubicBezTo>
                  <a:lnTo>
                    <a:pt x="34941" y="37527"/>
                  </a:lnTo>
                  <a:cubicBezTo>
                    <a:pt x="35012" y="37527"/>
                    <a:pt x="35060" y="37503"/>
                    <a:pt x="35155" y="37503"/>
                  </a:cubicBezTo>
                  <a:cubicBezTo>
                    <a:pt x="35226" y="37479"/>
                    <a:pt x="35273" y="37527"/>
                    <a:pt x="35273" y="37598"/>
                  </a:cubicBezTo>
                  <a:lnTo>
                    <a:pt x="35273" y="37906"/>
                  </a:lnTo>
                  <a:lnTo>
                    <a:pt x="35273" y="38215"/>
                  </a:lnTo>
                  <a:lnTo>
                    <a:pt x="35273" y="38310"/>
                  </a:lnTo>
                  <a:cubicBezTo>
                    <a:pt x="35249" y="38452"/>
                    <a:pt x="35273" y="38570"/>
                    <a:pt x="35344" y="38689"/>
                  </a:cubicBezTo>
                  <a:cubicBezTo>
                    <a:pt x="35463" y="38903"/>
                    <a:pt x="35510" y="39140"/>
                    <a:pt x="35463" y="39377"/>
                  </a:cubicBezTo>
                  <a:cubicBezTo>
                    <a:pt x="35439" y="40231"/>
                    <a:pt x="35534" y="41085"/>
                    <a:pt x="35748" y="41891"/>
                  </a:cubicBezTo>
                  <a:cubicBezTo>
                    <a:pt x="36127" y="43481"/>
                    <a:pt x="36388" y="45094"/>
                    <a:pt x="36649" y="46588"/>
                  </a:cubicBezTo>
                  <a:cubicBezTo>
                    <a:pt x="36791" y="47323"/>
                    <a:pt x="36981" y="48035"/>
                    <a:pt x="37218" y="48747"/>
                  </a:cubicBezTo>
                  <a:cubicBezTo>
                    <a:pt x="37337" y="49126"/>
                    <a:pt x="37432" y="49506"/>
                    <a:pt x="37550" y="49862"/>
                  </a:cubicBezTo>
                  <a:cubicBezTo>
                    <a:pt x="37693" y="50360"/>
                    <a:pt x="37835" y="50882"/>
                    <a:pt x="37977" y="51380"/>
                  </a:cubicBezTo>
                  <a:cubicBezTo>
                    <a:pt x="38120" y="51902"/>
                    <a:pt x="38238" y="52423"/>
                    <a:pt x="38286" y="52945"/>
                  </a:cubicBezTo>
                  <a:lnTo>
                    <a:pt x="38333" y="53277"/>
                  </a:lnTo>
                  <a:cubicBezTo>
                    <a:pt x="38333" y="53420"/>
                    <a:pt x="38333" y="53562"/>
                    <a:pt x="38333" y="53704"/>
                  </a:cubicBezTo>
                  <a:close/>
                  <a:moveTo>
                    <a:pt x="29936" y="37669"/>
                  </a:moveTo>
                  <a:lnTo>
                    <a:pt x="30126" y="37669"/>
                  </a:lnTo>
                  <a:cubicBezTo>
                    <a:pt x="30339" y="37669"/>
                    <a:pt x="30529" y="37693"/>
                    <a:pt x="30719" y="37717"/>
                  </a:cubicBezTo>
                  <a:cubicBezTo>
                    <a:pt x="30885" y="37740"/>
                    <a:pt x="31051" y="37764"/>
                    <a:pt x="31217" y="37788"/>
                  </a:cubicBezTo>
                  <a:cubicBezTo>
                    <a:pt x="31122" y="38001"/>
                    <a:pt x="31003" y="38215"/>
                    <a:pt x="30814" y="38381"/>
                  </a:cubicBezTo>
                  <a:cubicBezTo>
                    <a:pt x="30766" y="38428"/>
                    <a:pt x="30695" y="38452"/>
                    <a:pt x="30624" y="38476"/>
                  </a:cubicBezTo>
                  <a:cubicBezTo>
                    <a:pt x="30553" y="38452"/>
                    <a:pt x="30482" y="38404"/>
                    <a:pt x="30434" y="38357"/>
                  </a:cubicBezTo>
                  <a:cubicBezTo>
                    <a:pt x="30316" y="38191"/>
                    <a:pt x="30173" y="38001"/>
                    <a:pt x="30055" y="37811"/>
                  </a:cubicBezTo>
                  <a:close/>
                  <a:moveTo>
                    <a:pt x="32593" y="36578"/>
                  </a:moveTo>
                  <a:lnTo>
                    <a:pt x="32189" y="36578"/>
                  </a:lnTo>
                  <a:cubicBezTo>
                    <a:pt x="30719" y="36554"/>
                    <a:pt x="29272" y="36436"/>
                    <a:pt x="27849" y="36222"/>
                  </a:cubicBezTo>
                  <a:cubicBezTo>
                    <a:pt x="26805" y="36080"/>
                    <a:pt x="25809" y="35771"/>
                    <a:pt x="24883" y="35321"/>
                  </a:cubicBezTo>
                  <a:cubicBezTo>
                    <a:pt x="23650" y="34751"/>
                    <a:pt x="22464" y="34087"/>
                    <a:pt x="21373" y="33304"/>
                  </a:cubicBezTo>
                  <a:cubicBezTo>
                    <a:pt x="20732" y="32830"/>
                    <a:pt x="20139" y="32284"/>
                    <a:pt x="19641" y="31668"/>
                  </a:cubicBezTo>
                  <a:lnTo>
                    <a:pt x="19594" y="31620"/>
                  </a:lnTo>
                  <a:cubicBezTo>
                    <a:pt x="19594" y="31620"/>
                    <a:pt x="19570" y="31597"/>
                    <a:pt x="19570" y="31597"/>
                  </a:cubicBezTo>
                  <a:lnTo>
                    <a:pt x="19570" y="31597"/>
                  </a:lnTo>
                  <a:cubicBezTo>
                    <a:pt x="19570" y="31193"/>
                    <a:pt x="19309" y="31027"/>
                    <a:pt x="19024" y="30861"/>
                  </a:cubicBezTo>
                  <a:cubicBezTo>
                    <a:pt x="18977" y="30814"/>
                    <a:pt x="18953" y="30766"/>
                    <a:pt x="18930" y="30719"/>
                  </a:cubicBezTo>
                  <a:lnTo>
                    <a:pt x="18882" y="30671"/>
                  </a:lnTo>
                  <a:cubicBezTo>
                    <a:pt x="18764" y="30434"/>
                    <a:pt x="18597" y="30197"/>
                    <a:pt x="18455" y="29960"/>
                  </a:cubicBezTo>
                  <a:cubicBezTo>
                    <a:pt x="18099" y="29438"/>
                    <a:pt x="17791" y="28892"/>
                    <a:pt x="17506" y="28323"/>
                  </a:cubicBezTo>
                  <a:cubicBezTo>
                    <a:pt x="17435" y="28157"/>
                    <a:pt x="17364" y="27991"/>
                    <a:pt x="17293" y="27849"/>
                  </a:cubicBezTo>
                  <a:cubicBezTo>
                    <a:pt x="17079" y="27469"/>
                    <a:pt x="16913" y="27066"/>
                    <a:pt x="16795" y="26663"/>
                  </a:cubicBezTo>
                  <a:cubicBezTo>
                    <a:pt x="16747" y="26520"/>
                    <a:pt x="16700" y="26354"/>
                    <a:pt x="16652" y="26236"/>
                  </a:cubicBezTo>
                  <a:cubicBezTo>
                    <a:pt x="16581" y="25975"/>
                    <a:pt x="16510" y="25737"/>
                    <a:pt x="16439" y="25477"/>
                  </a:cubicBezTo>
                  <a:cubicBezTo>
                    <a:pt x="16391" y="25239"/>
                    <a:pt x="16368" y="25002"/>
                    <a:pt x="16320" y="24765"/>
                  </a:cubicBezTo>
                  <a:cubicBezTo>
                    <a:pt x="16320" y="24670"/>
                    <a:pt x="16297" y="24551"/>
                    <a:pt x="16297" y="24457"/>
                  </a:cubicBezTo>
                  <a:cubicBezTo>
                    <a:pt x="19736" y="23199"/>
                    <a:pt x="22274" y="21681"/>
                    <a:pt x="24267" y="19641"/>
                  </a:cubicBezTo>
                  <a:cubicBezTo>
                    <a:pt x="24575" y="19784"/>
                    <a:pt x="24931" y="19855"/>
                    <a:pt x="25287" y="19855"/>
                  </a:cubicBezTo>
                  <a:cubicBezTo>
                    <a:pt x="25761" y="19855"/>
                    <a:pt x="26236" y="19736"/>
                    <a:pt x="26663" y="19570"/>
                  </a:cubicBezTo>
                  <a:cubicBezTo>
                    <a:pt x="27374" y="19285"/>
                    <a:pt x="28086" y="18953"/>
                    <a:pt x="28774" y="18598"/>
                  </a:cubicBezTo>
                  <a:lnTo>
                    <a:pt x="29106" y="18431"/>
                  </a:lnTo>
                  <a:cubicBezTo>
                    <a:pt x="29651" y="18147"/>
                    <a:pt x="30150" y="17767"/>
                    <a:pt x="30576" y="17317"/>
                  </a:cubicBezTo>
                  <a:cubicBezTo>
                    <a:pt x="30885" y="17008"/>
                    <a:pt x="31193" y="16700"/>
                    <a:pt x="31525" y="16368"/>
                  </a:cubicBezTo>
                  <a:lnTo>
                    <a:pt x="31881" y="15988"/>
                  </a:lnTo>
                  <a:cubicBezTo>
                    <a:pt x="32023" y="16059"/>
                    <a:pt x="32142" y="16131"/>
                    <a:pt x="32261" y="16249"/>
                  </a:cubicBezTo>
                  <a:lnTo>
                    <a:pt x="32332" y="16297"/>
                  </a:lnTo>
                  <a:cubicBezTo>
                    <a:pt x="32806" y="16676"/>
                    <a:pt x="33304" y="17008"/>
                    <a:pt x="33826" y="17317"/>
                  </a:cubicBezTo>
                  <a:cubicBezTo>
                    <a:pt x="34538" y="17720"/>
                    <a:pt x="35297" y="17981"/>
                    <a:pt x="36103" y="18147"/>
                  </a:cubicBezTo>
                  <a:cubicBezTo>
                    <a:pt x="37313" y="18408"/>
                    <a:pt x="38570" y="18526"/>
                    <a:pt x="39828" y="18503"/>
                  </a:cubicBezTo>
                  <a:cubicBezTo>
                    <a:pt x="40278" y="18503"/>
                    <a:pt x="40753" y="18503"/>
                    <a:pt x="41275" y="18479"/>
                  </a:cubicBezTo>
                  <a:cubicBezTo>
                    <a:pt x="41939" y="18431"/>
                    <a:pt x="42579" y="18313"/>
                    <a:pt x="43220" y="18123"/>
                  </a:cubicBezTo>
                  <a:cubicBezTo>
                    <a:pt x="43623" y="18005"/>
                    <a:pt x="44026" y="17886"/>
                    <a:pt x="44453" y="17744"/>
                  </a:cubicBezTo>
                  <a:lnTo>
                    <a:pt x="44928" y="17601"/>
                  </a:lnTo>
                  <a:lnTo>
                    <a:pt x="44928" y="17601"/>
                  </a:lnTo>
                  <a:cubicBezTo>
                    <a:pt x="44975" y="17672"/>
                    <a:pt x="44999" y="17720"/>
                    <a:pt x="45022" y="17791"/>
                  </a:cubicBezTo>
                  <a:lnTo>
                    <a:pt x="45141" y="18265"/>
                  </a:lnTo>
                  <a:cubicBezTo>
                    <a:pt x="45331" y="19001"/>
                    <a:pt x="45521" y="19760"/>
                    <a:pt x="45687" y="20495"/>
                  </a:cubicBezTo>
                  <a:cubicBezTo>
                    <a:pt x="45782" y="21017"/>
                    <a:pt x="45805" y="21539"/>
                    <a:pt x="45710" y="22061"/>
                  </a:cubicBezTo>
                  <a:cubicBezTo>
                    <a:pt x="45710" y="22084"/>
                    <a:pt x="45710" y="22084"/>
                    <a:pt x="45710" y="22108"/>
                  </a:cubicBezTo>
                  <a:cubicBezTo>
                    <a:pt x="45687" y="22156"/>
                    <a:pt x="45687" y="22203"/>
                    <a:pt x="45687" y="22251"/>
                  </a:cubicBezTo>
                  <a:cubicBezTo>
                    <a:pt x="45758" y="22606"/>
                    <a:pt x="45782" y="22962"/>
                    <a:pt x="45758" y="23318"/>
                  </a:cubicBezTo>
                  <a:cubicBezTo>
                    <a:pt x="45758" y="23508"/>
                    <a:pt x="45734" y="23674"/>
                    <a:pt x="45758" y="23840"/>
                  </a:cubicBezTo>
                  <a:cubicBezTo>
                    <a:pt x="45758" y="24409"/>
                    <a:pt x="45758" y="24978"/>
                    <a:pt x="45734" y="25453"/>
                  </a:cubicBezTo>
                  <a:cubicBezTo>
                    <a:pt x="45710" y="25643"/>
                    <a:pt x="45687" y="25856"/>
                    <a:pt x="45639" y="26022"/>
                  </a:cubicBezTo>
                  <a:cubicBezTo>
                    <a:pt x="45426" y="26757"/>
                    <a:pt x="45188" y="27493"/>
                    <a:pt x="44951" y="28228"/>
                  </a:cubicBezTo>
                  <a:cubicBezTo>
                    <a:pt x="44738" y="29011"/>
                    <a:pt x="44358" y="29770"/>
                    <a:pt x="43836" y="30387"/>
                  </a:cubicBezTo>
                  <a:cubicBezTo>
                    <a:pt x="43647" y="30624"/>
                    <a:pt x="43457" y="30885"/>
                    <a:pt x="43243" y="31122"/>
                  </a:cubicBezTo>
                  <a:cubicBezTo>
                    <a:pt x="43006" y="31431"/>
                    <a:pt x="42769" y="31739"/>
                    <a:pt x="42484" y="32024"/>
                  </a:cubicBezTo>
                  <a:cubicBezTo>
                    <a:pt x="41986" y="32522"/>
                    <a:pt x="41464" y="32996"/>
                    <a:pt x="40895" y="33447"/>
                  </a:cubicBezTo>
                  <a:lnTo>
                    <a:pt x="40753" y="33565"/>
                  </a:lnTo>
                  <a:cubicBezTo>
                    <a:pt x="39756" y="34372"/>
                    <a:pt x="38642" y="35012"/>
                    <a:pt x="37432" y="35439"/>
                  </a:cubicBezTo>
                  <a:lnTo>
                    <a:pt x="37337" y="35487"/>
                  </a:lnTo>
                  <a:cubicBezTo>
                    <a:pt x="36578" y="35795"/>
                    <a:pt x="35795" y="36056"/>
                    <a:pt x="35012" y="36270"/>
                  </a:cubicBezTo>
                  <a:cubicBezTo>
                    <a:pt x="34229" y="36459"/>
                    <a:pt x="33423" y="36554"/>
                    <a:pt x="32593" y="36578"/>
                  </a:cubicBezTo>
                  <a:close/>
                  <a:moveTo>
                    <a:pt x="13521" y="28560"/>
                  </a:moveTo>
                  <a:lnTo>
                    <a:pt x="13545" y="28513"/>
                  </a:lnTo>
                  <a:cubicBezTo>
                    <a:pt x="13569" y="28489"/>
                    <a:pt x="13592" y="28442"/>
                    <a:pt x="13616" y="28418"/>
                  </a:cubicBezTo>
                  <a:cubicBezTo>
                    <a:pt x="13758" y="28062"/>
                    <a:pt x="14091" y="27849"/>
                    <a:pt x="14446" y="27849"/>
                  </a:cubicBezTo>
                  <a:cubicBezTo>
                    <a:pt x="14684" y="27872"/>
                    <a:pt x="14921" y="27920"/>
                    <a:pt x="15134" y="28015"/>
                  </a:cubicBezTo>
                  <a:lnTo>
                    <a:pt x="15324" y="28086"/>
                  </a:lnTo>
                  <a:cubicBezTo>
                    <a:pt x="15419" y="28133"/>
                    <a:pt x="15490" y="28181"/>
                    <a:pt x="15609" y="28204"/>
                  </a:cubicBezTo>
                  <a:cubicBezTo>
                    <a:pt x="15727" y="28252"/>
                    <a:pt x="15870" y="28347"/>
                    <a:pt x="15941" y="28465"/>
                  </a:cubicBezTo>
                  <a:cubicBezTo>
                    <a:pt x="16059" y="28679"/>
                    <a:pt x="16273" y="28821"/>
                    <a:pt x="16510" y="28869"/>
                  </a:cubicBezTo>
                  <a:lnTo>
                    <a:pt x="16557" y="28964"/>
                  </a:lnTo>
                  <a:cubicBezTo>
                    <a:pt x="16961" y="29675"/>
                    <a:pt x="17364" y="30363"/>
                    <a:pt x="17744" y="31051"/>
                  </a:cubicBezTo>
                  <a:lnTo>
                    <a:pt x="17744" y="31075"/>
                  </a:lnTo>
                  <a:lnTo>
                    <a:pt x="17317" y="31075"/>
                  </a:lnTo>
                  <a:lnTo>
                    <a:pt x="16795" y="31075"/>
                  </a:lnTo>
                  <a:cubicBezTo>
                    <a:pt x="16439" y="31075"/>
                    <a:pt x="16107" y="31051"/>
                    <a:pt x="15751" y="31004"/>
                  </a:cubicBezTo>
                  <a:cubicBezTo>
                    <a:pt x="15229" y="30956"/>
                    <a:pt x="14731" y="30766"/>
                    <a:pt x="14280" y="30482"/>
                  </a:cubicBezTo>
                  <a:cubicBezTo>
                    <a:pt x="13853" y="30244"/>
                    <a:pt x="13545" y="29841"/>
                    <a:pt x="13403" y="29391"/>
                  </a:cubicBezTo>
                  <a:cubicBezTo>
                    <a:pt x="13308" y="29106"/>
                    <a:pt x="13355" y="28797"/>
                    <a:pt x="13521" y="28560"/>
                  </a:cubicBezTo>
                  <a:close/>
                  <a:moveTo>
                    <a:pt x="11671" y="13996"/>
                  </a:moveTo>
                  <a:lnTo>
                    <a:pt x="11671" y="14091"/>
                  </a:lnTo>
                  <a:cubicBezTo>
                    <a:pt x="11647" y="14185"/>
                    <a:pt x="11624" y="14304"/>
                    <a:pt x="11647" y="14399"/>
                  </a:cubicBezTo>
                  <a:cubicBezTo>
                    <a:pt x="11647" y="14778"/>
                    <a:pt x="11576" y="15158"/>
                    <a:pt x="11434" y="15490"/>
                  </a:cubicBezTo>
                  <a:cubicBezTo>
                    <a:pt x="11291" y="15870"/>
                    <a:pt x="11197" y="16249"/>
                    <a:pt x="11149" y="16652"/>
                  </a:cubicBezTo>
                  <a:cubicBezTo>
                    <a:pt x="11102" y="16890"/>
                    <a:pt x="11031" y="17127"/>
                    <a:pt x="10936" y="17364"/>
                  </a:cubicBezTo>
                  <a:cubicBezTo>
                    <a:pt x="10888" y="17459"/>
                    <a:pt x="10841" y="17578"/>
                    <a:pt x="10817" y="17696"/>
                  </a:cubicBezTo>
                  <a:cubicBezTo>
                    <a:pt x="10793" y="17720"/>
                    <a:pt x="10793" y="17744"/>
                    <a:pt x="10770" y="17791"/>
                  </a:cubicBezTo>
                  <a:cubicBezTo>
                    <a:pt x="10770" y="17815"/>
                    <a:pt x="10770" y="17862"/>
                    <a:pt x="10746" y="17886"/>
                  </a:cubicBezTo>
                  <a:cubicBezTo>
                    <a:pt x="10556" y="18337"/>
                    <a:pt x="10461" y="18811"/>
                    <a:pt x="10509" y="19309"/>
                  </a:cubicBezTo>
                  <a:cubicBezTo>
                    <a:pt x="10509" y="19380"/>
                    <a:pt x="10509" y="19451"/>
                    <a:pt x="10485" y="19523"/>
                  </a:cubicBezTo>
                  <a:cubicBezTo>
                    <a:pt x="10485" y="19570"/>
                    <a:pt x="10461" y="19618"/>
                    <a:pt x="10438" y="19641"/>
                  </a:cubicBezTo>
                  <a:lnTo>
                    <a:pt x="10414" y="19760"/>
                  </a:lnTo>
                  <a:cubicBezTo>
                    <a:pt x="10390" y="19926"/>
                    <a:pt x="10343" y="20092"/>
                    <a:pt x="10295" y="20234"/>
                  </a:cubicBezTo>
                  <a:lnTo>
                    <a:pt x="10295" y="20305"/>
                  </a:lnTo>
                  <a:cubicBezTo>
                    <a:pt x="10295" y="20377"/>
                    <a:pt x="10248" y="20471"/>
                    <a:pt x="10200" y="20543"/>
                  </a:cubicBezTo>
                  <a:cubicBezTo>
                    <a:pt x="10034" y="20732"/>
                    <a:pt x="9916" y="20946"/>
                    <a:pt x="9844" y="21183"/>
                  </a:cubicBezTo>
                  <a:lnTo>
                    <a:pt x="9844" y="21207"/>
                  </a:lnTo>
                  <a:cubicBezTo>
                    <a:pt x="9726" y="21515"/>
                    <a:pt x="9560" y="21800"/>
                    <a:pt x="9370" y="22061"/>
                  </a:cubicBezTo>
                  <a:cubicBezTo>
                    <a:pt x="9228" y="22227"/>
                    <a:pt x="9085" y="22417"/>
                    <a:pt x="8943" y="22630"/>
                  </a:cubicBezTo>
                  <a:cubicBezTo>
                    <a:pt x="8848" y="22749"/>
                    <a:pt x="8753" y="22867"/>
                    <a:pt x="8682" y="23010"/>
                  </a:cubicBezTo>
                  <a:cubicBezTo>
                    <a:pt x="8492" y="23271"/>
                    <a:pt x="8231" y="23460"/>
                    <a:pt x="7923" y="23603"/>
                  </a:cubicBezTo>
                  <a:cubicBezTo>
                    <a:pt x="7828" y="23626"/>
                    <a:pt x="7733" y="23650"/>
                    <a:pt x="7638" y="23674"/>
                  </a:cubicBezTo>
                  <a:lnTo>
                    <a:pt x="7638" y="23674"/>
                  </a:lnTo>
                  <a:cubicBezTo>
                    <a:pt x="7425" y="23650"/>
                    <a:pt x="7259" y="23531"/>
                    <a:pt x="7188" y="23365"/>
                  </a:cubicBezTo>
                  <a:cubicBezTo>
                    <a:pt x="7069" y="23152"/>
                    <a:pt x="6974" y="22938"/>
                    <a:pt x="6927" y="22725"/>
                  </a:cubicBezTo>
                  <a:cubicBezTo>
                    <a:pt x="6832" y="22393"/>
                    <a:pt x="6737" y="22084"/>
                    <a:pt x="6642" y="21776"/>
                  </a:cubicBezTo>
                  <a:cubicBezTo>
                    <a:pt x="6476" y="21302"/>
                    <a:pt x="6358" y="20804"/>
                    <a:pt x="6263" y="20305"/>
                  </a:cubicBezTo>
                  <a:cubicBezTo>
                    <a:pt x="6191" y="19926"/>
                    <a:pt x="5836" y="19665"/>
                    <a:pt x="5456" y="19665"/>
                  </a:cubicBezTo>
                  <a:cubicBezTo>
                    <a:pt x="5290" y="19665"/>
                    <a:pt x="5124" y="19712"/>
                    <a:pt x="4958" y="19831"/>
                  </a:cubicBezTo>
                  <a:cubicBezTo>
                    <a:pt x="4792" y="19926"/>
                    <a:pt x="4650" y="20068"/>
                    <a:pt x="4531" y="20234"/>
                  </a:cubicBezTo>
                  <a:cubicBezTo>
                    <a:pt x="4412" y="20448"/>
                    <a:pt x="4151" y="20566"/>
                    <a:pt x="3914" y="20543"/>
                  </a:cubicBezTo>
                  <a:lnTo>
                    <a:pt x="3772" y="20543"/>
                  </a:lnTo>
                  <a:lnTo>
                    <a:pt x="3250" y="20543"/>
                  </a:lnTo>
                  <a:lnTo>
                    <a:pt x="2942" y="20543"/>
                  </a:lnTo>
                  <a:cubicBezTo>
                    <a:pt x="2776" y="20543"/>
                    <a:pt x="2633" y="20471"/>
                    <a:pt x="2562" y="20329"/>
                  </a:cubicBezTo>
                  <a:cubicBezTo>
                    <a:pt x="2396" y="20139"/>
                    <a:pt x="2325" y="19902"/>
                    <a:pt x="2325" y="19665"/>
                  </a:cubicBezTo>
                  <a:cubicBezTo>
                    <a:pt x="2349" y="19428"/>
                    <a:pt x="2372" y="19191"/>
                    <a:pt x="2420" y="18953"/>
                  </a:cubicBezTo>
                  <a:cubicBezTo>
                    <a:pt x="2444" y="18740"/>
                    <a:pt x="2467" y="18431"/>
                    <a:pt x="2491" y="18171"/>
                  </a:cubicBezTo>
                  <a:cubicBezTo>
                    <a:pt x="2562" y="17767"/>
                    <a:pt x="2681" y="17388"/>
                    <a:pt x="2894" y="17032"/>
                  </a:cubicBezTo>
                  <a:cubicBezTo>
                    <a:pt x="2942" y="16937"/>
                    <a:pt x="2989" y="16842"/>
                    <a:pt x="3037" y="16747"/>
                  </a:cubicBezTo>
                  <a:cubicBezTo>
                    <a:pt x="3226" y="16320"/>
                    <a:pt x="3440" y="15870"/>
                    <a:pt x="3725" y="15348"/>
                  </a:cubicBezTo>
                  <a:cubicBezTo>
                    <a:pt x="3843" y="15158"/>
                    <a:pt x="3962" y="14992"/>
                    <a:pt x="4104" y="14826"/>
                  </a:cubicBezTo>
                  <a:cubicBezTo>
                    <a:pt x="4294" y="14636"/>
                    <a:pt x="4507" y="14423"/>
                    <a:pt x="4697" y="14233"/>
                  </a:cubicBezTo>
                  <a:lnTo>
                    <a:pt x="4934" y="13996"/>
                  </a:lnTo>
                  <a:cubicBezTo>
                    <a:pt x="5124" y="13853"/>
                    <a:pt x="5195" y="13616"/>
                    <a:pt x="5148" y="13379"/>
                  </a:cubicBezTo>
                  <a:cubicBezTo>
                    <a:pt x="5077" y="13142"/>
                    <a:pt x="4863" y="12976"/>
                    <a:pt x="4626" y="12976"/>
                  </a:cubicBezTo>
                  <a:cubicBezTo>
                    <a:pt x="3819" y="12715"/>
                    <a:pt x="3084" y="12383"/>
                    <a:pt x="2372" y="11932"/>
                  </a:cubicBezTo>
                  <a:cubicBezTo>
                    <a:pt x="2064" y="11742"/>
                    <a:pt x="1803" y="11481"/>
                    <a:pt x="1590" y="11197"/>
                  </a:cubicBezTo>
                  <a:cubicBezTo>
                    <a:pt x="1258" y="10841"/>
                    <a:pt x="1092" y="10343"/>
                    <a:pt x="1139" y="9868"/>
                  </a:cubicBezTo>
                  <a:cubicBezTo>
                    <a:pt x="1163" y="9465"/>
                    <a:pt x="1139" y="9062"/>
                    <a:pt x="1139" y="8682"/>
                  </a:cubicBezTo>
                  <a:lnTo>
                    <a:pt x="1139" y="8421"/>
                  </a:lnTo>
                  <a:cubicBezTo>
                    <a:pt x="1115" y="8184"/>
                    <a:pt x="1163" y="7923"/>
                    <a:pt x="1305" y="7733"/>
                  </a:cubicBezTo>
                  <a:cubicBezTo>
                    <a:pt x="1376" y="7638"/>
                    <a:pt x="1447" y="7520"/>
                    <a:pt x="1471" y="7401"/>
                  </a:cubicBezTo>
                  <a:cubicBezTo>
                    <a:pt x="1685" y="6856"/>
                    <a:pt x="2017" y="6358"/>
                    <a:pt x="2420" y="5954"/>
                  </a:cubicBezTo>
                  <a:lnTo>
                    <a:pt x="2538" y="5836"/>
                  </a:lnTo>
                  <a:cubicBezTo>
                    <a:pt x="2823" y="5504"/>
                    <a:pt x="3108" y="5219"/>
                    <a:pt x="3440" y="4839"/>
                  </a:cubicBezTo>
                  <a:cubicBezTo>
                    <a:pt x="3535" y="4721"/>
                    <a:pt x="3653" y="4602"/>
                    <a:pt x="3772" y="4507"/>
                  </a:cubicBezTo>
                  <a:cubicBezTo>
                    <a:pt x="4341" y="4033"/>
                    <a:pt x="4958" y="3630"/>
                    <a:pt x="5622" y="3298"/>
                  </a:cubicBezTo>
                  <a:cubicBezTo>
                    <a:pt x="6286" y="2989"/>
                    <a:pt x="6927" y="2681"/>
                    <a:pt x="7591" y="2372"/>
                  </a:cubicBezTo>
                  <a:cubicBezTo>
                    <a:pt x="8137" y="2112"/>
                    <a:pt x="8730" y="1993"/>
                    <a:pt x="9346" y="1993"/>
                  </a:cubicBezTo>
                  <a:lnTo>
                    <a:pt x="10105" y="1993"/>
                  </a:lnTo>
                  <a:lnTo>
                    <a:pt x="11766" y="1993"/>
                  </a:lnTo>
                  <a:cubicBezTo>
                    <a:pt x="12051" y="1993"/>
                    <a:pt x="12311" y="2040"/>
                    <a:pt x="12572" y="2135"/>
                  </a:cubicBezTo>
                  <a:cubicBezTo>
                    <a:pt x="12644" y="2159"/>
                    <a:pt x="12738" y="2183"/>
                    <a:pt x="12810" y="2206"/>
                  </a:cubicBezTo>
                  <a:cubicBezTo>
                    <a:pt x="13711" y="2420"/>
                    <a:pt x="14565" y="2776"/>
                    <a:pt x="15324" y="3298"/>
                  </a:cubicBezTo>
                  <a:cubicBezTo>
                    <a:pt x="15490" y="3392"/>
                    <a:pt x="15632" y="3535"/>
                    <a:pt x="15775" y="3677"/>
                  </a:cubicBezTo>
                  <a:cubicBezTo>
                    <a:pt x="15917" y="3796"/>
                    <a:pt x="15964" y="3985"/>
                    <a:pt x="15941" y="4152"/>
                  </a:cubicBezTo>
                  <a:lnTo>
                    <a:pt x="15704" y="4246"/>
                  </a:lnTo>
                  <a:cubicBezTo>
                    <a:pt x="15466" y="4318"/>
                    <a:pt x="15253" y="4365"/>
                    <a:pt x="15063" y="4460"/>
                  </a:cubicBezTo>
                  <a:cubicBezTo>
                    <a:pt x="14873" y="4531"/>
                    <a:pt x="14684" y="4626"/>
                    <a:pt x="14565" y="4792"/>
                  </a:cubicBezTo>
                  <a:cubicBezTo>
                    <a:pt x="14257" y="5148"/>
                    <a:pt x="13972" y="5527"/>
                    <a:pt x="13735" y="5907"/>
                  </a:cubicBezTo>
                  <a:cubicBezTo>
                    <a:pt x="13640" y="6073"/>
                    <a:pt x="13592" y="6263"/>
                    <a:pt x="13616" y="6429"/>
                  </a:cubicBezTo>
                  <a:cubicBezTo>
                    <a:pt x="13616" y="6595"/>
                    <a:pt x="13640" y="6761"/>
                    <a:pt x="13664" y="6903"/>
                  </a:cubicBezTo>
                  <a:cubicBezTo>
                    <a:pt x="13664" y="6951"/>
                    <a:pt x="13664" y="7022"/>
                    <a:pt x="13687" y="7069"/>
                  </a:cubicBezTo>
                  <a:cubicBezTo>
                    <a:pt x="13569" y="7140"/>
                    <a:pt x="13474" y="7212"/>
                    <a:pt x="13379" y="7306"/>
                  </a:cubicBezTo>
                  <a:cubicBezTo>
                    <a:pt x="13118" y="7496"/>
                    <a:pt x="12857" y="7686"/>
                    <a:pt x="12596" y="7923"/>
                  </a:cubicBezTo>
                  <a:cubicBezTo>
                    <a:pt x="12098" y="8350"/>
                    <a:pt x="11695" y="8919"/>
                    <a:pt x="11457" y="9536"/>
                  </a:cubicBezTo>
                  <a:cubicBezTo>
                    <a:pt x="11410" y="9702"/>
                    <a:pt x="11386" y="9892"/>
                    <a:pt x="11386" y="10058"/>
                  </a:cubicBezTo>
                  <a:cubicBezTo>
                    <a:pt x="11386" y="10817"/>
                    <a:pt x="11552" y="11291"/>
                    <a:pt x="12501" y="11386"/>
                  </a:cubicBezTo>
                  <a:lnTo>
                    <a:pt x="12525" y="11386"/>
                  </a:lnTo>
                  <a:cubicBezTo>
                    <a:pt x="12525" y="11386"/>
                    <a:pt x="12525" y="11386"/>
                    <a:pt x="12525" y="11386"/>
                  </a:cubicBezTo>
                  <a:cubicBezTo>
                    <a:pt x="12501" y="11458"/>
                    <a:pt x="12477" y="11529"/>
                    <a:pt x="12454" y="11576"/>
                  </a:cubicBezTo>
                  <a:cubicBezTo>
                    <a:pt x="12051" y="12335"/>
                    <a:pt x="11766" y="13142"/>
                    <a:pt x="11647" y="13996"/>
                  </a:cubicBezTo>
                  <a:close/>
                  <a:moveTo>
                    <a:pt x="12904" y="13735"/>
                  </a:moveTo>
                  <a:cubicBezTo>
                    <a:pt x="12881" y="13450"/>
                    <a:pt x="12952" y="13189"/>
                    <a:pt x="13071" y="12928"/>
                  </a:cubicBezTo>
                  <a:cubicBezTo>
                    <a:pt x="13213" y="12620"/>
                    <a:pt x="13379" y="12311"/>
                    <a:pt x="13521" y="11979"/>
                  </a:cubicBezTo>
                  <a:lnTo>
                    <a:pt x="13687" y="11671"/>
                  </a:lnTo>
                  <a:cubicBezTo>
                    <a:pt x="13782" y="11458"/>
                    <a:pt x="13901" y="11386"/>
                    <a:pt x="14091" y="11386"/>
                  </a:cubicBezTo>
                  <a:lnTo>
                    <a:pt x="14162" y="11386"/>
                  </a:lnTo>
                  <a:lnTo>
                    <a:pt x="14257" y="11386"/>
                  </a:lnTo>
                  <a:cubicBezTo>
                    <a:pt x="14517" y="11363"/>
                    <a:pt x="14755" y="11197"/>
                    <a:pt x="14873" y="10936"/>
                  </a:cubicBezTo>
                  <a:cubicBezTo>
                    <a:pt x="14992" y="10746"/>
                    <a:pt x="14992" y="10509"/>
                    <a:pt x="14897" y="10319"/>
                  </a:cubicBezTo>
                  <a:cubicBezTo>
                    <a:pt x="14778" y="10153"/>
                    <a:pt x="14589" y="10058"/>
                    <a:pt x="14375" y="10058"/>
                  </a:cubicBezTo>
                  <a:lnTo>
                    <a:pt x="14375" y="10058"/>
                  </a:lnTo>
                  <a:cubicBezTo>
                    <a:pt x="14185" y="10082"/>
                    <a:pt x="13972" y="10105"/>
                    <a:pt x="13758" y="10153"/>
                  </a:cubicBezTo>
                  <a:cubicBezTo>
                    <a:pt x="13545" y="10224"/>
                    <a:pt x="13308" y="10248"/>
                    <a:pt x="13071" y="10248"/>
                  </a:cubicBezTo>
                  <a:cubicBezTo>
                    <a:pt x="12928" y="10248"/>
                    <a:pt x="12786" y="10248"/>
                    <a:pt x="12644" y="10224"/>
                  </a:cubicBezTo>
                  <a:cubicBezTo>
                    <a:pt x="12596" y="10224"/>
                    <a:pt x="12549" y="10200"/>
                    <a:pt x="12525" y="10153"/>
                  </a:cubicBezTo>
                  <a:cubicBezTo>
                    <a:pt x="12501" y="10129"/>
                    <a:pt x="12501" y="10105"/>
                    <a:pt x="12525" y="10082"/>
                  </a:cubicBezTo>
                  <a:cubicBezTo>
                    <a:pt x="12572" y="9892"/>
                    <a:pt x="12644" y="9726"/>
                    <a:pt x="12738" y="9584"/>
                  </a:cubicBezTo>
                  <a:cubicBezTo>
                    <a:pt x="13094" y="8991"/>
                    <a:pt x="13569" y="8516"/>
                    <a:pt x="14162" y="8184"/>
                  </a:cubicBezTo>
                  <a:cubicBezTo>
                    <a:pt x="14257" y="8113"/>
                    <a:pt x="14375" y="8089"/>
                    <a:pt x="14494" y="8065"/>
                  </a:cubicBezTo>
                  <a:lnTo>
                    <a:pt x="14565" y="8065"/>
                  </a:lnTo>
                  <a:cubicBezTo>
                    <a:pt x="14612" y="8065"/>
                    <a:pt x="14684" y="8065"/>
                    <a:pt x="14755" y="8065"/>
                  </a:cubicBezTo>
                  <a:cubicBezTo>
                    <a:pt x="14802" y="8065"/>
                    <a:pt x="14873" y="8065"/>
                    <a:pt x="14944" y="8065"/>
                  </a:cubicBezTo>
                  <a:cubicBezTo>
                    <a:pt x="15348" y="8018"/>
                    <a:pt x="15632" y="7662"/>
                    <a:pt x="15561" y="7259"/>
                  </a:cubicBezTo>
                  <a:cubicBezTo>
                    <a:pt x="15537" y="7045"/>
                    <a:pt x="15419" y="6879"/>
                    <a:pt x="15229" y="6808"/>
                  </a:cubicBezTo>
                  <a:cubicBezTo>
                    <a:pt x="15182" y="6785"/>
                    <a:pt x="15134" y="6761"/>
                    <a:pt x="15063" y="6737"/>
                  </a:cubicBezTo>
                  <a:cubicBezTo>
                    <a:pt x="14992" y="6713"/>
                    <a:pt x="14944" y="6690"/>
                    <a:pt x="14873" y="6666"/>
                  </a:cubicBezTo>
                  <a:cubicBezTo>
                    <a:pt x="14826" y="6642"/>
                    <a:pt x="14802" y="6595"/>
                    <a:pt x="14778" y="6547"/>
                  </a:cubicBezTo>
                  <a:cubicBezTo>
                    <a:pt x="14778" y="6500"/>
                    <a:pt x="14778" y="6452"/>
                    <a:pt x="14802" y="6405"/>
                  </a:cubicBezTo>
                  <a:lnTo>
                    <a:pt x="14873" y="6310"/>
                  </a:lnTo>
                  <a:cubicBezTo>
                    <a:pt x="15016" y="6097"/>
                    <a:pt x="15158" y="5883"/>
                    <a:pt x="15324" y="5693"/>
                  </a:cubicBezTo>
                  <a:cubicBezTo>
                    <a:pt x="15514" y="5480"/>
                    <a:pt x="15798" y="5385"/>
                    <a:pt x="16083" y="5409"/>
                  </a:cubicBezTo>
                  <a:lnTo>
                    <a:pt x="17340" y="5409"/>
                  </a:lnTo>
                  <a:cubicBezTo>
                    <a:pt x="17483" y="5409"/>
                    <a:pt x="17625" y="5409"/>
                    <a:pt x="17767" y="5385"/>
                  </a:cubicBezTo>
                  <a:cubicBezTo>
                    <a:pt x="18028" y="5338"/>
                    <a:pt x="18242" y="5148"/>
                    <a:pt x="18313" y="4887"/>
                  </a:cubicBezTo>
                  <a:cubicBezTo>
                    <a:pt x="18360" y="4650"/>
                    <a:pt x="18265" y="4389"/>
                    <a:pt x="18076" y="4246"/>
                  </a:cubicBezTo>
                  <a:cubicBezTo>
                    <a:pt x="17933" y="4128"/>
                    <a:pt x="17791" y="3962"/>
                    <a:pt x="17672" y="3819"/>
                  </a:cubicBezTo>
                  <a:cubicBezTo>
                    <a:pt x="17340" y="3392"/>
                    <a:pt x="17174" y="2847"/>
                    <a:pt x="17198" y="2325"/>
                  </a:cubicBezTo>
                  <a:cubicBezTo>
                    <a:pt x="17198" y="2206"/>
                    <a:pt x="17198" y="2088"/>
                    <a:pt x="17222" y="1969"/>
                  </a:cubicBezTo>
                  <a:cubicBezTo>
                    <a:pt x="17222" y="1779"/>
                    <a:pt x="17222" y="1566"/>
                    <a:pt x="17245" y="1376"/>
                  </a:cubicBezTo>
                  <a:cubicBezTo>
                    <a:pt x="17269" y="1329"/>
                    <a:pt x="17269" y="1281"/>
                    <a:pt x="17293" y="1234"/>
                  </a:cubicBezTo>
                  <a:lnTo>
                    <a:pt x="17293" y="1210"/>
                  </a:lnTo>
                  <a:lnTo>
                    <a:pt x="17340" y="1210"/>
                  </a:lnTo>
                  <a:cubicBezTo>
                    <a:pt x="17601" y="1210"/>
                    <a:pt x="17862" y="1281"/>
                    <a:pt x="18099" y="1400"/>
                  </a:cubicBezTo>
                  <a:cubicBezTo>
                    <a:pt x="18265" y="1471"/>
                    <a:pt x="18384" y="1590"/>
                    <a:pt x="18503" y="1732"/>
                  </a:cubicBezTo>
                  <a:lnTo>
                    <a:pt x="18526" y="1756"/>
                  </a:lnTo>
                  <a:cubicBezTo>
                    <a:pt x="18645" y="1898"/>
                    <a:pt x="18764" y="2017"/>
                    <a:pt x="18858" y="2159"/>
                  </a:cubicBezTo>
                  <a:cubicBezTo>
                    <a:pt x="19001" y="2325"/>
                    <a:pt x="19119" y="2467"/>
                    <a:pt x="19262" y="2610"/>
                  </a:cubicBezTo>
                  <a:cubicBezTo>
                    <a:pt x="19523" y="2871"/>
                    <a:pt x="19665" y="3226"/>
                    <a:pt x="19689" y="3606"/>
                  </a:cubicBezTo>
                  <a:lnTo>
                    <a:pt x="19689" y="4626"/>
                  </a:lnTo>
                  <a:lnTo>
                    <a:pt x="19689" y="5053"/>
                  </a:lnTo>
                  <a:lnTo>
                    <a:pt x="19689" y="5053"/>
                  </a:lnTo>
                  <a:cubicBezTo>
                    <a:pt x="19617" y="5077"/>
                    <a:pt x="19570" y="5124"/>
                    <a:pt x="19523" y="5172"/>
                  </a:cubicBezTo>
                  <a:cubicBezTo>
                    <a:pt x="19380" y="5314"/>
                    <a:pt x="19285" y="5504"/>
                    <a:pt x="19309" y="5717"/>
                  </a:cubicBezTo>
                  <a:cubicBezTo>
                    <a:pt x="19333" y="5931"/>
                    <a:pt x="19428" y="6097"/>
                    <a:pt x="19594" y="6215"/>
                  </a:cubicBezTo>
                  <a:cubicBezTo>
                    <a:pt x="19665" y="6286"/>
                    <a:pt x="19760" y="6334"/>
                    <a:pt x="19855" y="6381"/>
                  </a:cubicBezTo>
                  <a:cubicBezTo>
                    <a:pt x="19902" y="6405"/>
                    <a:pt x="19973" y="6429"/>
                    <a:pt x="20021" y="6476"/>
                  </a:cubicBezTo>
                  <a:cubicBezTo>
                    <a:pt x="20092" y="6524"/>
                    <a:pt x="20163" y="6571"/>
                    <a:pt x="20234" y="6618"/>
                  </a:cubicBezTo>
                  <a:lnTo>
                    <a:pt x="20258" y="6642"/>
                  </a:lnTo>
                  <a:lnTo>
                    <a:pt x="20234" y="6713"/>
                  </a:lnTo>
                  <a:cubicBezTo>
                    <a:pt x="20210" y="6761"/>
                    <a:pt x="20187" y="6832"/>
                    <a:pt x="20139" y="6879"/>
                  </a:cubicBezTo>
                  <a:cubicBezTo>
                    <a:pt x="19712" y="7401"/>
                    <a:pt x="19285" y="7923"/>
                    <a:pt x="18835" y="8421"/>
                  </a:cubicBezTo>
                  <a:cubicBezTo>
                    <a:pt x="18787" y="8469"/>
                    <a:pt x="18740" y="8516"/>
                    <a:pt x="18692" y="8564"/>
                  </a:cubicBezTo>
                  <a:lnTo>
                    <a:pt x="18597" y="8635"/>
                  </a:lnTo>
                  <a:lnTo>
                    <a:pt x="18218" y="8967"/>
                  </a:lnTo>
                  <a:cubicBezTo>
                    <a:pt x="17957" y="9204"/>
                    <a:pt x="17696" y="9441"/>
                    <a:pt x="17459" y="9678"/>
                  </a:cubicBezTo>
                  <a:cubicBezTo>
                    <a:pt x="17079" y="10011"/>
                    <a:pt x="16771" y="10390"/>
                    <a:pt x="16510" y="10817"/>
                  </a:cubicBezTo>
                  <a:cubicBezTo>
                    <a:pt x="16415" y="11007"/>
                    <a:pt x="16273" y="11173"/>
                    <a:pt x="16130" y="11315"/>
                  </a:cubicBezTo>
                  <a:lnTo>
                    <a:pt x="15964" y="11505"/>
                  </a:lnTo>
                  <a:cubicBezTo>
                    <a:pt x="15893" y="11600"/>
                    <a:pt x="15798" y="11695"/>
                    <a:pt x="15727" y="11790"/>
                  </a:cubicBezTo>
                  <a:lnTo>
                    <a:pt x="15585" y="11908"/>
                  </a:lnTo>
                  <a:cubicBezTo>
                    <a:pt x="15182" y="12383"/>
                    <a:pt x="14921" y="12976"/>
                    <a:pt x="14826" y="13616"/>
                  </a:cubicBezTo>
                  <a:cubicBezTo>
                    <a:pt x="14802" y="13735"/>
                    <a:pt x="14778" y="13830"/>
                    <a:pt x="14755" y="13948"/>
                  </a:cubicBezTo>
                  <a:cubicBezTo>
                    <a:pt x="14731" y="14067"/>
                    <a:pt x="14707" y="14209"/>
                    <a:pt x="14684" y="14328"/>
                  </a:cubicBezTo>
                  <a:cubicBezTo>
                    <a:pt x="14684" y="14494"/>
                    <a:pt x="14541" y="14636"/>
                    <a:pt x="14375" y="14660"/>
                  </a:cubicBezTo>
                  <a:lnTo>
                    <a:pt x="14114" y="14684"/>
                  </a:lnTo>
                  <a:cubicBezTo>
                    <a:pt x="13901" y="14731"/>
                    <a:pt x="13687" y="14731"/>
                    <a:pt x="13450" y="14731"/>
                  </a:cubicBezTo>
                  <a:cubicBezTo>
                    <a:pt x="13331" y="14755"/>
                    <a:pt x="13189" y="14731"/>
                    <a:pt x="13071" y="14707"/>
                  </a:cubicBezTo>
                  <a:lnTo>
                    <a:pt x="13071" y="14707"/>
                  </a:lnTo>
                  <a:lnTo>
                    <a:pt x="13071" y="14684"/>
                  </a:lnTo>
                  <a:lnTo>
                    <a:pt x="13071" y="14684"/>
                  </a:lnTo>
                  <a:cubicBezTo>
                    <a:pt x="13284" y="14375"/>
                    <a:pt x="13189" y="13948"/>
                    <a:pt x="12881" y="13735"/>
                  </a:cubicBezTo>
                  <a:close/>
                  <a:moveTo>
                    <a:pt x="21634" y="6192"/>
                  </a:moveTo>
                  <a:cubicBezTo>
                    <a:pt x="21634" y="6144"/>
                    <a:pt x="21634" y="6097"/>
                    <a:pt x="21610" y="6049"/>
                  </a:cubicBezTo>
                  <a:lnTo>
                    <a:pt x="21610" y="6002"/>
                  </a:lnTo>
                  <a:cubicBezTo>
                    <a:pt x="21705" y="5836"/>
                    <a:pt x="21871" y="5717"/>
                    <a:pt x="22061" y="5646"/>
                  </a:cubicBezTo>
                  <a:cubicBezTo>
                    <a:pt x="22820" y="5314"/>
                    <a:pt x="23603" y="5053"/>
                    <a:pt x="24433" y="4911"/>
                  </a:cubicBezTo>
                  <a:cubicBezTo>
                    <a:pt x="25263" y="4745"/>
                    <a:pt x="26022" y="4626"/>
                    <a:pt x="26734" y="4531"/>
                  </a:cubicBezTo>
                  <a:cubicBezTo>
                    <a:pt x="27090" y="4460"/>
                    <a:pt x="27445" y="4436"/>
                    <a:pt x="27801" y="4436"/>
                  </a:cubicBezTo>
                  <a:lnTo>
                    <a:pt x="27896" y="4436"/>
                  </a:lnTo>
                  <a:cubicBezTo>
                    <a:pt x="28940" y="4436"/>
                    <a:pt x="29960" y="4460"/>
                    <a:pt x="31003" y="4531"/>
                  </a:cubicBezTo>
                  <a:cubicBezTo>
                    <a:pt x="31430" y="4578"/>
                    <a:pt x="31881" y="4650"/>
                    <a:pt x="32308" y="4721"/>
                  </a:cubicBezTo>
                  <a:cubicBezTo>
                    <a:pt x="32522" y="4768"/>
                    <a:pt x="32711" y="4792"/>
                    <a:pt x="32925" y="4816"/>
                  </a:cubicBezTo>
                  <a:cubicBezTo>
                    <a:pt x="34372" y="5029"/>
                    <a:pt x="35724" y="5646"/>
                    <a:pt x="36910" y="6192"/>
                  </a:cubicBezTo>
                  <a:cubicBezTo>
                    <a:pt x="37645" y="6547"/>
                    <a:pt x="38357" y="6927"/>
                    <a:pt x="39069" y="7378"/>
                  </a:cubicBezTo>
                  <a:lnTo>
                    <a:pt x="39282" y="7496"/>
                  </a:lnTo>
                  <a:cubicBezTo>
                    <a:pt x="39899" y="7899"/>
                    <a:pt x="40444" y="8350"/>
                    <a:pt x="40942" y="8896"/>
                  </a:cubicBezTo>
                  <a:lnTo>
                    <a:pt x="40966" y="8919"/>
                  </a:lnTo>
                  <a:cubicBezTo>
                    <a:pt x="41441" y="9418"/>
                    <a:pt x="41891" y="9939"/>
                    <a:pt x="42271" y="10485"/>
                  </a:cubicBezTo>
                  <a:cubicBezTo>
                    <a:pt x="42413" y="10698"/>
                    <a:pt x="42579" y="10888"/>
                    <a:pt x="42722" y="11078"/>
                  </a:cubicBezTo>
                  <a:cubicBezTo>
                    <a:pt x="42745" y="11125"/>
                    <a:pt x="42769" y="11173"/>
                    <a:pt x="42793" y="11220"/>
                  </a:cubicBezTo>
                  <a:cubicBezTo>
                    <a:pt x="42745" y="11173"/>
                    <a:pt x="42674" y="11125"/>
                    <a:pt x="42627" y="11054"/>
                  </a:cubicBezTo>
                  <a:cubicBezTo>
                    <a:pt x="42555" y="11007"/>
                    <a:pt x="42461" y="10983"/>
                    <a:pt x="42389" y="10983"/>
                  </a:cubicBezTo>
                  <a:cubicBezTo>
                    <a:pt x="42223" y="10983"/>
                    <a:pt x="42057" y="11102"/>
                    <a:pt x="42034" y="11291"/>
                  </a:cubicBezTo>
                  <a:cubicBezTo>
                    <a:pt x="41962" y="11552"/>
                    <a:pt x="42010" y="11813"/>
                    <a:pt x="42152" y="12051"/>
                  </a:cubicBezTo>
                  <a:cubicBezTo>
                    <a:pt x="42318" y="12311"/>
                    <a:pt x="42461" y="12596"/>
                    <a:pt x="42603" y="12881"/>
                  </a:cubicBezTo>
                  <a:cubicBezTo>
                    <a:pt x="42793" y="13284"/>
                    <a:pt x="43030" y="13664"/>
                    <a:pt x="43291" y="14019"/>
                  </a:cubicBezTo>
                  <a:cubicBezTo>
                    <a:pt x="43647" y="14518"/>
                    <a:pt x="43931" y="15063"/>
                    <a:pt x="44145" y="15632"/>
                  </a:cubicBezTo>
                  <a:cubicBezTo>
                    <a:pt x="44240" y="15870"/>
                    <a:pt x="44311" y="16107"/>
                    <a:pt x="44382" y="16344"/>
                  </a:cubicBezTo>
                  <a:cubicBezTo>
                    <a:pt x="44406" y="16439"/>
                    <a:pt x="44429" y="16534"/>
                    <a:pt x="44453" y="16652"/>
                  </a:cubicBezTo>
                  <a:cubicBezTo>
                    <a:pt x="44192" y="16890"/>
                    <a:pt x="43836" y="17032"/>
                    <a:pt x="43457" y="17032"/>
                  </a:cubicBezTo>
                  <a:cubicBezTo>
                    <a:pt x="43125" y="17032"/>
                    <a:pt x="42769" y="17079"/>
                    <a:pt x="42461" y="17198"/>
                  </a:cubicBezTo>
                  <a:cubicBezTo>
                    <a:pt x="42152" y="17269"/>
                    <a:pt x="41844" y="17340"/>
                    <a:pt x="41535" y="17364"/>
                  </a:cubicBezTo>
                  <a:cubicBezTo>
                    <a:pt x="40895" y="17411"/>
                    <a:pt x="40255" y="17459"/>
                    <a:pt x="39662" y="17459"/>
                  </a:cubicBezTo>
                  <a:cubicBezTo>
                    <a:pt x="38476" y="17459"/>
                    <a:pt x="37313" y="17340"/>
                    <a:pt x="36175" y="17103"/>
                  </a:cubicBezTo>
                  <a:cubicBezTo>
                    <a:pt x="35321" y="16937"/>
                    <a:pt x="34514" y="16605"/>
                    <a:pt x="33803" y="16131"/>
                  </a:cubicBezTo>
                  <a:cubicBezTo>
                    <a:pt x="33494" y="15941"/>
                    <a:pt x="33186" y="15704"/>
                    <a:pt x="32901" y="15490"/>
                  </a:cubicBezTo>
                  <a:lnTo>
                    <a:pt x="32545" y="15229"/>
                  </a:lnTo>
                  <a:cubicBezTo>
                    <a:pt x="32545" y="15229"/>
                    <a:pt x="32949" y="14351"/>
                    <a:pt x="33043" y="14114"/>
                  </a:cubicBezTo>
                  <a:cubicBezTo>
                    <a:pt x="33186" y="13782"/>
                    <a:pt x="33209" y="13426"/>
                    <a:pt x="33162" y="13071"/>
                  </a:cubicBezTo>
                  <a:cubicBezTo>
                    <a:pt x="33138" y="12810"/>
                    <a:pt x="32972" y="12572"/>
                    <a:pt x="32711" y="12454"/>
                  </a:cubicBezTo>
                  <a:cubicBezTo>
                    <a:pt x="32688" y="12430"/>
                    <a:pt x="32616" y="12406"/>
                    <a:pt x="32569" y="12406"/>
                  </a:cubicBezTo>
                  <a:cubicBezTo>
                    <a:pt x="32450" y="12406"/>
                    <a:pt x="32356" y="12478"/>
                    <a:pt x="32308" y="12596"/>
                  </a:cubicBezTo>
                  <a:cubicBezTo>
                    <a:pt x="32284" y="12691"/>
                    <a:pt x="32261" y="12786"/>
                    <a:pt x="32261" y="12881"/>
                  </a:cubicBezTo>
                  <a:cubicBezTo>
                    <a:pt x="32166" y="13687"/>
                    <a:pt x="31834" y="14446"/>
                    <a:pt x="31264" y="15039"/>
                  </a:cubicBezTo>
                  <a:cubicBezTo>
                    <a:pt x="30814" y="15538"/>
                    <a:pt x="30339" y="16036"/>
                    <a:pt x="29841" y="16510"/>
                  </a:cubicBezTo>
                  <a:lnTo>
                    <a:pt x="29675" y="16652"/>
                  </a:lnTo>
                  <a:cubicBezTo>
                    <a:pt x="29177" y="17127"/>
                    <a:pt x="28608" y="17506"/>
                    <a:pt x="27991" y="17791"/>
                  </a:cubicBezTo>
                  <a:lnTo>
                    <a:pt x="26425" y="18479"/>
                  </a:lnTo>
                  <a:cubicBezTo>
                    <a:pt x="26046" y="18645"/>
                    <a:pt x="25643" y="18740"/>
                    <a:pt x="25239" y="18740"/>
                  </a:cubicBezTo>
                  <a:cubicBezTo>
                    <a:pt x="25239" y="18716"/>
                    <a:pt x="25263" y="18669"/>
                    <a:pt x="25310" y="18645"/>
                  </a:cubicBezTo>
                  <a:cubicBezTo>
                    <a:pt x="25334" y="18621"/>
                    <a:pt x="25358" y="18598"/>
                    <a:pt x="25358" y="18598"/>
                  </a:cubicBezTo>
                  <a:cubicBezTo>
                    <a:pt x="26141" y="17601"/>
                    <a:pt x="26852" y="16534"/>
                    <a:pt x="27445" y="15395"/>
                  </a:cubicBezTo>
                  <a:cubicBezTo>
                    <a:pt x="27564" y="15158"/>
                    <a:pt x="27659" y="14921"/>
                    <a:pt x="27706" y="14660"/>
                  </a:cubicBezTo>
                  <a:cubicBezTo>
                    <a:pt x="27754" y="14518"/>
                    <a:pt x="27777" y="14351"/>
                    <a:pt x="27801" y="14209"/>
                  </a:cubicBezTo>
                  <a:cubicBezTo>
                    <a:pt x="27849" y="14043"/>
                    <a:pt x="27872" y="13853"/>
                    <a:pt x="27943" y="13687"/>
                  </a:cubicBezTo>
                  <a:cubicBezTo>
                    <a:pt x="28038" y="13331"/>
                    <a:pt x="28062" y="12952"/>
                    <a:pt x="28015" y="12596"/>
                  </a:cubicBezTo>
                  <a:cubicBezTo>
                    <a:pt x="28015" y="12478"/>
                    <a:pt x="28015" y="12383"/>
                    <a:pt x="27991" y="12264"/>
                  </a:cubicBezTo>
                  <a:cubicBezTo>
                    <a:pt x="27991" y="12217"/>
                    <a:pt x="27991" y="12169"/>
                    <a:pt x="27967" y="12145"/>
                  </a:cubicBezTo>
                  <a:cubicBezTo>
                    <a:pt x="27943" y="11979"/>
                    <a:pt x="27801" y="11837"/>
                    <a:pt x="27635" y="11813"/>
                  </a:cubicBezTo>
                  <a:lnTo>
                    <a:pt x="27611" y="11813"/>
                  </a:lnTo>
                  <a:cubicBezTo>
                    <a:pt x="27422" y="11837"/>
                    <a:pt x="27256" y="11979"/>
                    <a:pt x="27256" y="12169"/>
                  </a:cubicBezTo>
                  <a:cubicBezTo>
                    <a:pt x="27232" y="12240"/>
                    <a:pt x="27232" y="12288"/>
                    <a:pt x="27232" y="12359"/>
                  </a:cubicBezTo>
                  <a:cubicBezTo>
                    <a:pt x="27184" y="12905"/>
                    <a:pt x="27090" y="13450"/>
                    <a:pt x="26900" y="13996"/>
                  </a:cubicBezTo>
                  <a:cubicBezTo>
                    <a:pt x="26852" y="14138"/>
                    <a:pt x="26805" y="14280"/>
                    <a:pt x="26757" y="14446"/>
                  </a:cubicBezTo>
                  <a:cubicBezTo>
                    <a:pt x="26686" y="14684"/>
                    <a:pt x="26568" y="14897"/>
                    <a:pt x="26425" y="15111"/>
                  </a:cubicBezTo>
                  <a:cubicBezTo>
                    <a:pt x="25785" y="16036"/>
                    <a:pt x="25263" y="16795"/>
                    <a:pt x="24694" y="17578"/>
                  </a:cubicBezTo>
                  <a:cubicBezTo>
                    <a:pt x="24480" y="17862"/>
                    <a:pt x="24243" y="18147"/>
                    <a:pt x="23958" y="18384"/>
                  </a:cubicBezTo>
                  <a:lnTo>
                    <a:pt x="23460" y="18858"/>
                  </a:lnTo>
                  <a:cubicBezTo>
                    <a:pt x="22986" y="19357"/>
                    <a:pt x="22464" y="19807"/>
                    <a:pt x="21942" y="20211"/>
                  </a:cubicBezTo>
                  <a:cubicBezTo>
                    <a:pt x="20637" y="21207"/>
                    <a:pt x="19214" y="22013"/>
                    <a:pt x="17720" y="22654"/>
                  </a:cubicBezTo>
                  <a:cubicBezTo>
                    <a:pt x="17530" y="22725"/>
                    <a:pt x="17340" y="22820"/>
                    <a:pt x="17127" y="22891"/>
                  </a:cubicBezTo>
                  <a:lnTo>
                    <a:pt x="16581" y="23128"/>
                  </a:lnTo>
                  <a:cubicBezTo>
                    <a:pt x="16510" y="23152"/>
                    <a:pt x="16439" y="23176"/>
                    <a:pt x="16344" y="23176"/>
                  </a:cubicBezTo>
                  <a:lnTo>
                    <a:pt x="16297" y="23176"/>
                  </a:lnTo>
                  <a:lnTo>
                    <a:pt x="16297" y="23152"/>
                  </a:lnTo>
                  <a:cubicBezTo>
                    <a:pt x="16297" y="23104"/>
                    <a:pt x="16273" y="23057"/>
                    <a:pt x="16273" y="22986"/>
                  </a:cubicBezTo>
                  <a:lnTo>
                    <a:pt x="16273" y="22393"/>
                  </a:lnTo>
                  <a:lnTo>
                    <a:pt x="16273" y="21444"/>
                  </a:lnTo>
                  <a:cubicBezTo>
                    <a:pt x="16297" y="20993"/>
                    <a:pt x="16415" y="20543"/>
                    <a:pt x="16652" y="20139"/>
                  </a:cubicBezTo>
                  <a:cubicBezTo>
                    <a:pt x="16700" y="20068"/>
                    <a:pt x="16747" y="19997"/>
                    <a:pt x="16842" y="19926"/>
                  </a:cubicBezTo>
                  <a:lnTo>
                    <a:pt x="16913" y="19855"/>
                  </a:lnTo>
                  <a:cubicBezTo>
                    <a:pt x="17056" y="19736"/>
                    <a:pt x="17079" y="19546"/>
                    <a:pt x="17008" y="19404"/>
                  </a:cubicBezTo>
                  <a:cubicBezTo>
                    <a:pt x="16937" y="19238"/>
                    <a:pt x="16795" y="19167"/>
                    <a:pt x="16629" y="19167"/>
                  </a:cubicBezTo>
                  <a:lnTo>
                    <a:pt x="16534" y="19167"/>
                  </a:lnTo>
                  <a:cubicBezTo>
                    <a:pt x="16320" y="19214"/>
                    <a:pt x="16130" y="19333"/>
                    <a:pt x="16036" y="19523"/>
                  </a:cubicBezTo>
                  <a:cubicBezTo>
                    <a:pt x="15656" y="19997"/>
                    <a:pt x="15395" y="20566"/>
                    <a:pt x="15324" y="21183"/>
                  </a:cubicBezTo>
                  <a:cubicBezTo>
                    <a:pt x="15300" y="21373"/>
                    <a:pt x="15300" y="21563"/>
                    <a:pt x="15277" y="21752"/>
                  </a:cubicBezTo>
                  <a:cubicBezTo>
                    <a:pt x="15277" y="21895"/>
                    <a:pt x="15277" y="22061"/>
                    <a:pt x="15253" y="22179"/>
                  </a:cubicBezTo>
                  <a:cubicBezTo>
                    <a:pt x="15229" y="22322"/>
                    <a:pt x="15229" y="22369"/>
                    <a:pt x="15205" y="22488"/>
                  </a:cubicBezTo>
                  <a:lnTo>
                    <a:pt x="15205" y="22511"/>
                  </a:lnTo>
                  <a:cubicBezTo>
                    <a:pt x="15205" y="22511"/>
                    <a:pt x="15205" y="22488"/>
                    <a:pt x="15205" y="22488"/>
                  </a:cubicBezTo>
                  <a:lnTo>
                    <a:pt x="15205" y="21729"/>
                  </a:lnTo>
                  <a:cubicBezTo>
                    <a:pt x="15205" y="20827"/>
                    <a:pt x="15205" y="19926"/>
                    <a:pt x="15229" y="19024"/>
                  </a:cubicBezTo>
                  <a:cubicBezTo>
                    <a:pt x="15229" y="18692"/>
                    <a:pt x="15229" y="18360"/>
                    <a:pt x="15253" y="18052"/>
                  </a:cubicBezTo>
                  <a:lnTo>
                    <a:pt x="15253" y="17957"/>
                  </a:lnTo>
                  <a:cubicBezTo>
                    <a:pt x="15300" y="17079"/>
                    <a:pt x="15419" y="16202"/>
                    <a:pt x="15609" y="15324"/>
                  </a:cubicBezTo>
                  <a:cubicBezTo>
                    <a:pt x="15632" y="15182"/>
                    <a:pt x="15680" y="15063"/>
                    <a:pt x="15751" y="14945"/>
                  </a:cubicBezTo>
                  <a:cubicBezTo>
                    <a:pt x="16107" y="14399"/>
                    <a:pt x="16368" y="13830"/>
                    <a:pt x="16557" y="13213"/>
                  </a:cubicBezTo>
                  <a:cubicBezTo>
                    <a:pt x="16700" y="12810"/>
                    <a:pt x="16866" y="12430"/>
                    <a:pt x="17056" y="12074"/>
                  </a:cubicBezTo>
                  <a:cubicBezTo>
                    <a:pt x="17198" y="11813"/>
                    <a:pt x="17364" y="11529"/>
                    <a:pt x="17530" y="11268"/>
                  </a:cubicBezTo>
                  <a:lnTo>
                    <a:pt x="17672" y="11078"/>
                  </a:lnTo>
                  <a:cubicBezTo>
                    <a:pt x="17720" y="10983"/>
                    <a:pt x="17791" y="10912"/>
                    <a:pt x="17862" y="10841"/>
                  </a:cubicBezTo>
                  <a:cubicBezTo>
                    <a:pt x="18313" y="10366"/>
                    <a:pt x="18787" y="9916"/>
                    <a:pt x="19285" y="9512"/>
                  </a:cubicBezTo>
                  <a:cubicBezTo>
                    <a:pt x="19617" y="9228"/>
                    <a:pt x="19926" y="8919"/>
                    <a:pt x="20163" y="8564"/>
                  </a:cubicBezTo>
                  <a:lnTo>
                    <a:pt x="20377" y="8303"/>
                  </a:lnTo>
                  <a:lnTo>
                    <a:pt x="20543" y="8113"/>
                  </a:lnTo>
                  <a:cubicBezTo>
                    <a:pt x="20756" y="7828"/>
                    <a:pt x="20993" y="7567"/>
                    <a:pt x="21230" y="7330"/>
                  </a:cubicBezTo>
                  <a:cubicBezTo>
                    <a:pt x="21586" y="7069"/>
                    <a:pt x="21729" y="6618"/>
                    <a:pt x="21634" y="6192"/>
                  </a:cubicBezTo>
                  <a:close/>
                  <a:moveTo>
                    <a:pt x="8730" y="57049"/>
                  </a:moveTo>
                  <a:cubicBezTo>
                    <a:pt x="8753" y="56503"/>
                    <a:pt x="8848" y="55982"/>
                    <a:pt x="8919" y="55460"/>
                  </a:cubicBezTo>
                  <a:cubicBezTo>
                    <a:pt x="8967" y="55294"/>
                    <a:pt x="9014" y="55128"/>
                    <a:pt x="9062" y="54985"/>
                  </a:cubicBezTo>
                  <a:lnTo>
                    <a:pt x="9133" y="54843"/>
                  </a:lnTo>
                  <a:cubicBezTo>
                    <a:pt x="9180" y="54677"/>
                    <a:pt x="9228" y="54535"/>
                    <a:pt x="9299" y="54392"/>
                  </a:cubicBezTo>
                  <a:lnTo>
                    <a:pt x="9346" y="54226"/>
                  </a:lnTo>
                  <a:cubicBezTo>
                    <a:pt x="9418" y="53965"/>
                    <a:pt x="9560" y="53776"/>
                    <a:pt x="9750" y="53609"/>
                  </a:cubicBezTo>
                  <a:lnTo>
                    <a:pt x="9750" y="53657"/>
                  </a:lnTo>
                  <a:cubicBezTo>
                    <a:pt x="9773" y="53752"/>
                    <a:pt x="9797" y="53847"/>
                    <a:pt x="9797" y="53942"/>
                  </a:cubicBezTo>
                  <a:lnTo>
                    <a:pt x="9797" y="55602"/>
                  </a:lnTo>
                  <a:cubicBezTo>
                    <a:pt x="9773" y="56005"/>
                    <a:pt x="9678" y="56385"/>
                    <a:pt x="9512" y="56764"/>
                  </a:cubicBezTo>
                  <a:cubicBezTo>
                    <a:pt x="9394" y="57025"/>
                    <a:pt x="9275" y="57310"/>
                    <a:pt x="9157" y="57571"/>
                  </a:cubicBezTo>
                  <a:cubicBezTo>
                    <a:pt x="9062" y="57784"/>
                    <a:pt x="8967" y="57998"/>
                    <a:pt x="8872" y="58211"/>
                  </a:cubicBezTo>
                  <a:lnTo>
                    <a:pt x="8872" y="58211"/>
                  </a:lnTo>
                  <a:cubicBezTo>
                    <a:pt x="8730" y="57832"/>
                    <a:pt x="8682" y="57429"/>
                    <a:pt x="8730" y="57049"/>
                  </a:cubicBezTo>
                  <a:close/>
                  <a:moveTo>
                    <a:pt x="35226" y="72895"/>
                  </a:moveTo>
                  <a:cubicBezTo>
                    <a:pt x="35178" y="72942"/>
                    <a:pt x="35107" y="72989"/>
                    <a:pt x="35036" y="72989"/>
                  </a:cubicBezTo>
                  <a:lnTo>
                    <a:pt x="34419" y="72989"/>
                  </a:lnTo>
                  <a:cubicBezTo>
                    <a:pt x="34206" y="72989"/>
                    <a:pt x="33945" y="72989"/>
                    <a:pt x="33708" y="72966"/>
                  </a:cubicBezTo>
                  <a:cubicBezTo>
                    <a:pt x="33589" y="72966"/>
                    <a:pt x="33447" y="72918"/>
                    <a:pt x="33352" y="72847"/>
                  </a:cubicBezTo>
                  <a:lnTo>
                    <a:pt x="33328" y="72823"/>
                  </a:lnTo>
                  <a:cubicBezTo>
                    <a:pt x="32877" y="72562"/>
                    <a:pt x="32474" y="72207"/>
                    <a:pt x="32189" y="71780"/>
                  </a:cubicBezTo>
                  <a:cubicBezTo>
                    <a:pt x="32047" y="71566"/>
                    <a:pt x="31929" y="71353"/>
                    <a:pt x="31786" y="71092"/>
                  </a:cubicBezTo>
                  <a:lnTo>
                    <a:pt x="31644" y="70855"/>
                  </a:lnTo>
                  <a:cubicBezTo>
                    <a:pt x="31929" y="70926"/>
                    <a:pt x="32189" y="71021"/>
                    <a:pt x="32427" y="71115"/>
                  </a:cubicBezTo>
                  <a:cubicBezTo>
                    <a:pt x="33043" y="71424"/>
                    <a:pt x="33708" y="71709"/>
                    <a:pt x="34372" y="72017"/>
                  </a:cubicBezTo>
                  <a:cubicBezTo>
                    <a:pt x="34704" y="72159"/>
                    <a:pt x="34965" y="72373"/>
                    <a:pt x="35178" y="72681"/>
                  </a:cubicBezTo>
                  <a:cubicBezTo>
                    <a:pt x="35226" y="72729"/>
                    <a:pt x="35249" y="72823"/>
                    <a:pt x="35226" y="728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946;p50">
              <a:extLst>
                <a:ext uri="{FF2B5EF4-FFF2-40B4-BE49-F238E27FC236}">
                  <a16:creationId xmlns:a16="http://schemas.microsoft.com/office/drawing/2014/main" id="{5A4E720A-7D7A-2D2D-6A22-A53FA137D83E}"/>
                </a:ext>
              </a:extLst>
            </p:cNvPr>
            <p:cNvSpPr/>
            <p:nvPr/>
          </p:nvSpPr>
          <p:spPr>
            <a:xfrm>
              <a:off x="10621000" y="1598425"/>
              <a:ext cx="320850" cy="115075"/>
            </a:xfrm>
            <a:custGeom>
              <a:avLst/>
              <a:gdLst/>
              <a:ahLst/>
              <a:cxnLst/>
              <a:rect l="l" t="t" r="r" b="b"/>
              <a:pathLst>
                <a:path w="12834" h="4603" extrusionOk="0">
                  <a:moveTo>
                    <a:pt x="11790" y="2752"/>
                  </a:moveTo>
                  <a:cubicBezTo>
                    <a:pt x="12003" y="2515"/>
                    <a:pt x="12217" y="2277"/>
                    <a:pt x="12406" y="2017"/>
                  </a:cubicBezTo>
                  <a:cubicBezTo>
                    <a:pt x="12738" y="1613"/>
                    <a:pt x="12833" y="1020"/>
                    <a:pt x="12620" y="522"/>
                  </a:cubicBezTo>
                  <a:cubicBezTo>
                    <a:pt x="12596" y="475"/>
                    <a:pt x="12572" y="403"/>
                    <a:pt x="12572" y="332"/>
                  </a:cubicBezTo>
                  <a:cubicBezTo>
                    <a:pt x="12549" y="285"/>
                    <a:pt x="12525" y="214"/>
                    <a:pt x="12525" y="166"/>
                  </a:cubicBezTo>
                  <a:cubicBezTo>
                    <a:pt x="12477" y="71"/>
                    <a:pt x="12383" y="0"/>
                    <a:pt x="12288" y="0"/>
                  </a:cubicBezTo>
                  <a:lnTo>
                    <a:pt x="12288" y="0"/>
                  </a:lnTo>
                  <a:cubicBezTo>
                    <a:pt x="12193" y="24"/>
                    <a:pt x="12122" y="95"/>
                    <a:pt x="12074" y="166"/>
                  </a:cubicBezTo>
                  <a:cubicBezTo>
                    <a:pt x="11956" y="688"/>
                    <a:pt x="11671" y="1139"/>
                    <a:pt x="11291" y="1495"/>
                  </a:cubicBezTo>
                  <a:cubicBezTo>
                    <a:pt x="11244" y="1542"/>
                    <a:pt x="11197" y="1590"/>
                    <a:pt x="11149" y="1637"/>
                  </a:cubicBezTo>
                  <a:cubicBezTo>
                    <a:pt x="10936" y="1969"/>
                    <a:pt x="10627" y="2206"/>
                    <a:pt x="10271" y="2349"/>
                  </a:cubicBezTo>
                  <a:cubicBezTo>
                    <a:pt x="10129" y="2396"/>
                    <a:pt x="9963" y="2467"/>
                    <a:pt x="9821" y="2515"/>
                  </a:cubicBezTo>
                  <a:cubicBezTo>
                    <a:pt x="9536" y="2633"/>
                    <a:pt x="9251" y="2752"/>
                    <a:pt x="8967" y="2894"/>
                  </a:cubicBezTo>
                  <a:cubicBezTo>
                    <a:pt x="8208" y="3250"/>
                    <a:pt x="7354" y="3440"/>
                    <a:pt x="6476" y="3416"/>
                  </a:cubicBezTo>
                  <a:cubicBezTo>
                    <a:pt x="6025" y="3416"/>
                    <a:pt x="5598" y="3392"/>
                    <a:pt x="5148" y="3345"/>
                  </a:cubicBezTo>
                  <a:cubicBezTo>
                    <a:pt x="4816" y="3297"/>
                    <a:pt x="4507" y="3226"/>
                    <a:pt x="4199" y="3131"/>
                  </a:cubicBezTo>
                  <a:lnTo>
                    <a:pt x="3914" y="3060"/>
                  </a:lnTo>
                  <a:cubicBezTo>
                    <a:pt x="3250" y="2942"/>
                    <a:pt x="2610" y="2681"/>
                    <a:pt x="2088" y="2277"/>
                  </a:cubicBezTo>
                  <a:lnTo>
                    <a:pt x="1969" y="2183"/>
                  </a:lnTo>
                  <a:cubicBezTo>
                    <a:pt x="1661" y="2017"/>
                    <a:pt x="1352" y="1850"/>
                    <a:pt x="1020" y="1708"/>
                  </a:cubicBezTo>
                  <a:lnTo>
                    <a:pt x="902" y="1661"/>
                  </a:lnTo>
                  <a:cubicBezTo>
                    <a:pt x="759" y="1613"/>
                    <a:pt x="593" y="1590"/>
                    <a:pt x="427" y="1590"/>
                  </a:cubicBezTo>
                  <a:cubicBezTo>
                    <a:pt x="261" y="1590"/>
                    <a:pt x="119" y="1708"/>
                    <a:pt x="71" y="1850"/>
                  </a:cubicBezTo>
                  <a:cubicBezTo>
                    <a:pt x="0" y="1993"/>
                    <a:pt x="24" y="2159"/>
                    <a:pt x="143" y="2277"/>
                  </a:cubicBezTo>
                  <a:cubicBezTo>
                    <a:pt x="332" y="2443"/>
                    <a:pt x="522" y="2586"/>
                    <a:pt x="712" y="2728"/>
                  </a:cubicBezTo>
                  <a:cubicBezTo>
                    <a:pt x="949" y="2894"/>
                    <a:pt x="1186" y="3037"/>
                    <a:pt x="1400" y="3179"/>
                  </a:cubicBezTo>
                  <a:cubicBezTo>
                    <a:pt x="1637" y="3321"/>
                    <a:pt x="1851" y="3463"/>
                    <a:pt x="2088" y="3606"/>
                  </a:cubicBezTo>
                  <a:cubicBezTo>
                    <a:pt x="2301" y="3748"/>
                    <a:pt x="2562" y="3867"/>
                    <a:pt x="2823" y="3938"/>
                  </a:cubicBezTo>
                  <a:cubicBezTo>
                    <a:pt x="3155" y="4009"/>
                    <a:pt x="3511" y="4128"/>
                    <a:pt x="3891" y="4223"/>
                  </a:cubicBezTo>
                  <a:cubicBezTo>
                    <a:pt x="4555" y="4436"/>
                    <a:pt x="5243" y="4578"/>
                    <a:pt x="5930" y="4602"/>
                  </a:cubicBezTo>
                  <a:lnTo>
                    <a:pt x="6144" y="4602"/>
                  </a:lnTo>
                  <a:lnTo>
                    <a:pt x="6666" y="4602"/>
                  </a:lnTo>
                  <a:cubicBezTo>
                    <a:pt x="7662" y="4602"/>
                    <a:pt x="8635" y="4365"/>
                    <a:pt x="9512" y="3914"/>
                  </a:cubicBezTo>
                  <a:cubicBezTo>
                    <a:pt x="9583" y="3890"/>
                    <a:pt x="9678" y="3843"/>
                    <a:pt x="9773" y="3819"/>
                  </a:cubicBezTo>
                  <a:cubicBezTo>
                    <a:pt x="9868" y="3796"/>
                    <a:pt x="9939" y="3748"/>
                    <a:pt x="10010" y="3724"/>
                  </a:cubicBezTo>
                  <a:lnTo>
                    <a:pt x="10177" y="3653"/>
                  </a:lnTo>
                  <a:cubicBezTo>
                    <a:pt x="10556" y="3487"/>
                    <a:pt x="10959" y="3321"/>
                    <a:pt x="11339" y="3108"/>
                  </a:cubicBezTo>
                  <a:cubicBezTo>
                    <a:pt x="11505" y="3013"/>
                    <a:pt x="11647" y="2894"/>
                    <a:pt x="11790" y="27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947;p50">
              <a:extLst>
                <a:ext uri="{FF2B5EF4-FFF2-40B4-BE49-F238E27FC236}">
                  <a16:creationId xmlns:a16="http://schemas.microsoft.com/office/drawing/2014/main" id="{D80D1AFF-5932-832D-CFD4-106EF0CC01A3}"/>
                </a:ext>
              </a:extLst>
            </p:cNvPr>
            <p:cNvSpPr/>
            <p:nvPr/>
          </p:nvSpPr>
          <p:spPr>
            <a:xfrm>
              <a:off x="10588975" y="1511250"/>
              <a:ext cx="53400" cy="48650"/>
            </a:xfrm>
            <a:custGeom>
              <a:avLst/>
              <a:gdLst/>
              <a:ahLst/>
              <a:cxnLst/>
              <a:rect l="l" t="t" r="r" b="b"/>
              <a:pathLst>
                <a:path w="2136" h="1946" extrusionOk="0">
                  <a:moveTo>
                    <a:pt x="1993" y="1424"/>
                  </a:moveTo>
                  <a:cubicBezTo>
                    <a:pt x="2135" y="1020"/>
                    <a:pt x="2064" y="593"/>
                    <a:pt x="1803" y="285"/>
                  </a:cubicBezTo>
                  <a:cubicBezTo>
                    <a:pt x="1613" y="95"/>
                    <a:pt x="1376" y="0"/>
                    <a:pt x="1115" y="24"/>
                  </a:cubicBezTo>
                  <a:lnTo>
                    <a:pt x="831" y="24"/>
                  </a:lnTo>
                  <a:cubicBezTo>
                    <a:pt x="546" y="24"/>
                    <a:pt x="285" y="190"/>
                    <a:pt x="143" y="451"/>
                  </a:cubicBezTo>
                  <a:cubicBezTo>
                    <a:pt x="0" y="712"/>
                    <a:pt x="24" y="1044"/>
                    <a:pt x="190" y="1305"/>
                  </a:cubicBezTo>
                  <a:cubicBezTo>
                    <a:pt x="332" y="1542"/>
                    <a:pt x="522" y="1708"/>
                    <a:pt x="759" y="1827"/>
                  </a:cubicBezTo>
                  <a:cubicBezTo>
                    <a:pt x="878" y="1898"/>
                    <a:pt x="1020" y="1922"/>
                    <a:pt x="1139" y="1945"/>
                  </a:cubicBezTo>
                  <a:lnTo>
                    <a:pt x="1186" y="1945"/>
                  </a:lnTo>
                  <a:cubicBezTo>
                    <a:pt x="1518" y="1945"/>
                    <a:pt x="1851" y="1732"/>
                    <a:pt x="1993" y="14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948;p50">
              <a:extLst>
                <a:ext uri="{FF2B5EF4-FFF2-40B4-BE49-F238E27FC236}">
                  <a16:creationId xmlns:a16="http://schemas.microsoft.com/office/drawing/2014/main" id="{720A429A-26F3-C3BF-7E3C-A42AD84E721E}"/>
                </a:ext>
              </a:extLst>
            </p:cNvPr>
            <p:cNvSpPr/>
            <p:nvPr/>
          </p:nvSpPr>
          <p:spPr>
            <a:xfrm>
              <a:off x="10903275" y="1461425"/>
              <a:ext cx="39150" cy="44500"/>
            </a:xfrm>
            <a:custGeom>
              <a:avLst/>
              <a:gdLst/>
              <a:ahLst/>
              <a:cxnLst/>
              <a:rect l="l" t="t" r="r" b="b"/>
              <a:pathLst>
                <a:path w="1566" h="1780" extrusionOk="0">
                  <a:moveTo>
                    <a:pt x="24" y="1092"/>
                  </a:moveTo>
                  <a:cubicBezTo>
                    <a:pt x="24" y="1210"/>
                    <a:pt x="48" y="1305"/>
                    <a:pt x="95" y="1424"/>
                  </a:cubicBezTo>
                  <a:cubicBezTo>
                    <a:pt x="238" y="1661"/>
                    <a:pt x="499" y="1780"/>
                    <a:pt x="783" y="1756"/>
                  </a:cubicBezTo>
                  <a:lnTo>
                    <a:pt x="807" y="1756"/>
                  </a:lnTo>
                  <a:cubicBezTo>
                    <a:pt x="1092" y="1756"/>
                    <a:pt x="1352" y="1590"/>
                    <a:pt x="1447" y="1305"/>
                  </a:cubicBezTo>
                  <a:cubicBezTo>
                    <a:pt x="1542" y="1021"/>
                    <a:pt x="1566" y="712"/>
                    <a:pt x="1471" y="428"/>
                  </a:cubicBezTo>
                  <a:cubicBezTo>
                    <a:pt x="1424" y="167"/>
                    <a:pt x="1186" y="1"/>
                    <a:pt x="926" y="24"/>
                  </a:cubicBezTo>
                  <a:lnTo>
                    <a:pt x="831" y="24"/>
                  </a:lnTo>
                  <a:lnTo>
                    <a:pt x="736" y="24"/>
                  </a:lnTo>
                  <a:lnTo>
                    <a:pt x="641" y="24"/>
                  </a:lnTo>
                  <a:cubicBezTo>
                    <a:pt x="380" y="24"/>
                    <a:pt x="166" y="190"/>
                    <a:pt x="95" y="451"/>
                  </a:cubicBezTo>
                  <a:cubicBezTo>
                    <a:pt x="48" y="546"/>
                    <a:pt x="24" y="665"/>
                    <a:pt x="24" y="760"/>
                  </a:cubicBezTo>
                  <a:cubicBezTo>
                    <a:pt x="24" y="807"/>
                    <a:pt x="24" y="855"/>
                    <a:pt x="0" y="902"/>
                  </a:cubicBezTo>
                  <a:cubicBezTo>
                    <a:pt x="0" y="926"/>
                    <a:pt x="0" y="926"/>
                    <a:pt x="0" y="950"/>
                  </a:cubicBezTo>
                  <a:cubicBezTo>
                    <a:pt x="0" y="1021"/>
                    <a:pt x="0" y="1044"/>
                    <a:pt x="24" y="1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 name="Google Shape;949;p50">
            <a:extLst>
              <a:ext uri="{FF2B5EF4-FFF2-40B4-BE49-F238E27FC236}">
                <a16:creationId xmlns:a16="http://schemas.microsoft.com/office/drawing/2014/main" id="{641F52C7-883D-0246-61A9-D6E8893E298F}"/>
              </a:ext>
            </a:extLst>
          </p:cNvPr>
          <p:cNvGrpSpPr/>
          <p:nvPr/>
        </p:nvGrpSpPr>
        <p:grpSpPr>
          <a:xfrm flipH="1">
            <a:off x="7420838" y="4081475"/>
            <a:ext cx="643950" cy="195675"/>
            <a:chOff x="806663" y="3241275"/>
            <a:chExt cx="643950" cy="195675"/>
          </a:xfrm>
        </p:grpSpPr>
        <p:sp>
          <p:nvSpPr>
            <p:cNvPr id="474" name="Google Shape;950;p50">
              <a:extLst>
                <a:ext uri="{FF2B5EF4-FFF2-40B4-BE49-F238E27FC236}">
                  <a16:creationId xmlns:a16="http://schemas.microsoft.com/office/drawing/2014/main" id="{43B78270-D02A-A4E0-8E78-82A3CA8ABC66}"/>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951;p50">
              <a:extLst>
                <a:ext uri="{FF2B5EF4-FFF2-40B4-BE49-F238E27FC236}">
                  <a16:creationId xmlns:a16="http://schemas.microsoft.com/office/drawing/2014/main" id="{065FC420-3013-E694-30EC-EEE2AEE451C0}"/>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 name="Google Shape;952;p50">
            <a:extLst>
              <a:ext uri="{FF2B5EF4-FFF2-40B4-BE49-F238E27FC236}">
                <a16:creationId xmlns:a16="http://schemas.microsoft.com/office/drawing/2014/main" id="{661B8E96-5D60-88CE-9D5B-AFD0C42FEAAD}"/>
              </a:ext>
            </a:extLst>
          </p:cNvPr>
          <p:cNvGrpSpPr/>
          <p:nvPr/>
        </p:nvGrpSpPr>
        <p:grpSpPr>
          <a:xfrm flipH="1">
            <a:off x="7001125" y="4635850"/>
            <a:ext cx="643950" cy="195675"/>
            <a:chOff x="806663" y="3241275"/>
            <a:chExt cx="643950" cy="195675"/>
          </a:xfrm>
        </p:grpSpPr>
        <p:sp>
          <p:nvSpPr>
            <p:cNvPr id="477" name="Google Shape;953;p50">
              <a:extLst>
                <a:ext uri="{FF2B5EF4-FFF2-40B4-BE49-F238E27FC236}">
                  <a16:creationId xmlns:a16="http://schemas.microsoft.com/office/drawing/2014/main" id="{C3E74010-0A93-53F3-E1D2-D9484510F6C0}"/>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954;p50">
              <a:extLst>
                <a:ext uri="{FF2B5EF4-FFF2-40B4-BE49-F238E27FC236}">
                  <a16:creationId xmlns:a16="http://schemas.microsoft.com/office/drawing/2014/main" id="{949890A9-1C2B-03D4-E375-37233FE63271}"/>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1255632" y="-80213"/>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HĐ</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1: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chọn</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nên</a:t>
            </a:r>
            <a:r>
              <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endParaRPr lang="en-US" sz="3600" b="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Tree>
    <p:extLst>
      <p:ext uri="{BB962C8B-B14F-4D97-AF65-F5344CB8AC3E}">
        <p14:creationId xmlns:p14="http://schemas.microsoft.com/office/powerpoint/2010/main" val="3088352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sp>
        <p:nvSpPr>
          <p:cNvPr id="2" name="Google Shape;901;p50">
            <a:extLst>
              <a:ext uri="{FF2B5EF4-FFF2-40B4-BE49-F238E27FC236}">
                <a16:creationId xmlns:a16="http://schemas.microsoft.com/office/drawing/2014/main" id="{187D9F49-DB24-090B-419A-D398BD674142}"/>
              </a:ext>
            </a:extLst>
          </p:cNvPr>
          <p:cNvSpPr txBox="1">
            <a:spLocks noGrp="1"/>
          </p:cNvSpPr>
          <p:nvPr>
            <p:ph type="title"/>
          </p:nvPr>
        </p:nvSpPr>
        <p:spPr>
          <a:xfrm>
            <a:off x="460690" y="282466"/>
            <a:ext cx="8222619" cy="11361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Clr>
                <a:schemeClr val="dk1"/>
              </a:buClr>
              <a:buSzPts val="1100"/>
              <a:buFont typeface="Arial"/>
              <a:buNone/>
            </a:pPr>
            <a:r>
              <a:rPr lang="en-US" sz="2800" b="0" dirty="0" err="1">
                <a:latin typeface="AvantGarde" panose="00000400000000000000" pitchFamily="2" charset="0"/>
                <a:ea typeface="AvantGarde" panose="00000400000000000000" pitchFamily="2" charset="0"/>
                <a:cs typeface="AvantGarde" panose="00000400000000000000" pitchFamily="2" charset="0"/>
              </a:rPr>
              <a:t>Việc</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nào</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em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nên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làm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việc</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nào</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không</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nên</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làm</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Vì</a:t>
            </a:r>
            <a:r>
              <a:rPr lang="en-US" sz="2800" b="0" dirty="0">
                <a:latin typeface="AvantGarde" panose="00000400000000000000" pitchFamily="2" charset="0"/>
                <a:ea typeface="AvantGarde" panose="00000400000000000000" pitchFamily="2" charset="0"/>
                <a:cs typeface="AvantGarde" panose="00000400000000000000" pitchFamily="2" charset="0"/>
              </a:rPr>
              <a:t> </a:t>
            </a:r>
            <a:r>
              <a:rPr lang="en-US" sz="2800" b="0" dirty="0" err="1">
                <a:latin typeface="AvantGarde" panose="00000400000000000000" pitchFamily="2" charset="0"/>
                <a:ea typeface="AvantGarde" panose="00000400000000000000" pitchFamily="2" charset="0"/>
                <a:cs typeface="AvantGarde" panose="00000400000000000000" pitchFamily="2" charset="0"/>
              </a:rPr>
              <a:t>sao</a:t>
            </a:r>
            <a:r>
              <a:rPr lang="en-US" sz="2800" b="0" dirty="0">
                <a:latin typeface="AvantGarde" panose="00000400000000000000" pitchFamily="2" charset="0"/>
                <a:ea typeface="AvantGarde" panose="00000400000000000000" pitchFamily="2" charset="0"/>
                <a:cs typeface="AvantGarde" panose="00000400000000000000" pitchFamily="2" charset="0"/>
              </a:rPr>
              <a:t>?</a:t>
            </a:r>
            <a:endParaRPr sz="2800" b="0" dirty="0">
              <a:latin typeface="AvantGarde" panose="00000400000000000000" pitchFamily="2" charset="0"/>
              <a:ea typeface="AvantGarde" panose="00000400000000000000" pitchFamily="2" charset="0"/>
              <a:cs typeface="AvantGarde" panose="00000400000000000000" pitchFamily="2" charset="0"/>
            </a:endParaRPr>
          </a:p>
        </p:txBody>
      </p:sp>
      <p:pic>
        <p:nvPicPr>
          <p:cNvPr id="3" name="Picture 2">
            <a:extLst>
              <a:ext uri="{FF2B5EF4-FFF2-40B4-BE49-F238E27FC236}">
                <a16:creationId xmlns:a16="http://schemas.microsoft.com/office/drawing/2014/main" id="{B91E4131-7EDD-D89E-DCA8-5709E653E42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95090" y="0"/>
            <a:ext cx="851934" cy="408461"/>
          </a:xfrm>
          <a:prstGeom prst="rect">
            <a:avLst/>
          </a:prstGeom>
        </p:spPr>
      </p:pic>
      <p:pic>
        <p:nvPicPr>
          <p:cNvPr id="5" name="Picture 4">
            <a:extLst>
              <a:ext uri="{FF2B5EF4-FFF2-40B4-BE49-F238E27FC236}">
                <a16:creationId xmlns:a16="http://schemas.microsoft.com/office/drawing/2014/main" id="{F727BB63-C259-3EB4-261B-F8CFCC4A117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1047024" y="1242467"/>
            <a:ext cx="6716398" cy="3374475"/>
          </a:xfrm>
          <a:prstGeom prst="rect">
            <a:avLst/>
          </a:prstGeom>
          <a:ln>
            <a:noFill/>
          </a:ln>
          <a:effectLst>
            <a:softEdge rad="112500"/>
          </a:effectLst>
        </p:spPr>
      </p:pic>
    </p:spTree>
    <p:extLst>
      <p:ext uri="{BB962C8B-B14F-4D97-AF65-F5344CB8AC3E}">
        <p14:creationId xmlns:p14="http://schemas.microsoft.com/office/powerpoint/2010/main" val="2758938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pic>
        <p:nvPicPr>
          <p:cNvPr id="21" name="Picture 20">
            <a:extLst>
              <a:ext uri="{FF2B5EF4-FFF2-40B4-BE49-F238E27FC236}">
                <a16:creationId xmlns:a16="http://schemas.microsoft.com/office/drawing/2014/main" id="{CC55685E-CD59-586F-3968-E8DED88E2B23}"/>
              </a:ext>
            </a:extLst>
          </p:cNvPr>
          <p:cNvPicPr>
            <a:picLocks noChangeAspect="1"/>
          </p:cNvPicPr>
          <p:nvPr/>
        </p:nvPicPr>
        <p:blipFill>
          <a:blip r:embed="rId4"/>
          <a:stretch>
            <a:fillRect/>
          </a:stretch>
        </p:blipFill>
        <p:spPr>
          <a:xfrm>
            <a:off x="216950" y="549218"/>
            <a:ext cx="4062754" cy="4062754"/>
          </a:xfrm>
          <a:prstGeom prst="rect">
            <a:avLst/>
          </a:prstGeom>
        </p:spPr>
      </p:pic>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89254" y="53260"/>
            <a:ext cx="851934" cy="408461"/>
          </a:xfrm>
          <a:prstGeom prst="rect">
            <a:avLst/>
          </a:prstGeom>
        </p:spPr>
      </p:pic>
      <p:sp>
        <p:nvSpPr>
          <p:cNvPr id="22" name="Google Shape;901;p37">
            <a:extLst>
              <a:ext uri="{FF2B5EF4-FFF2-40B4-BE49-F238E27FC236}">
                <a16:creationId xmlns:a16="http://schemas.microsoft.com/office/drawing/2014/main" id="{2625643D-0226-2EB4-F07E-BB2E742885E0}"/>
              </a:ext>
            </a:extLst>
          </p:cNvPr>
          <p:cNvSpPr txBox="1">
            <a:spLocks/>
          </p:cNvSpPr>
          <p:nvPr/>
        </p:nvSpPr>
        <p:spPr>
          <a:xfrm>
            <a:off x="4275698" y="1864758"/>
            <a:ext cx="4321434"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Chị</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trêu</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chọc</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giựt</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tóc</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đau</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và</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khóc</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23" name="Picture 2" descr="Free Like and dislike icon free png 19533420 PNG with Transparent Background">
            <a:extLst>
              <a:ext uri="{FF2B5EF4-FFF2-40B4-BE49-F238E27FC236}">
                <a16:creationId xmlns:a16="http://schemas.microsoft.com/office/drawing/2014/main" id="{E07D5A23-300F-509C-CEC1-64FC12A469C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9885" t="16349" r="15453" b="19074"/>
          <a:stretch/>
        </p:blipFill>
        <p:spPr bwMode="auto">
          <a:xfrm>
            <a:off x="3505893" y="582628"/>
            <a:ext cx="878310" cy="92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106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subTnLst>
                                    <p:audio>
                                      <p:cMediaNode>
                                        <p:cTn display="0" masterRel="sameClick">
                                          <p:stCondLst>
                                            <p:cond evt="begin" delay="0">
                                              <p:tn val="5"/>
                                            </p:cond>
                                          </p:stCondLst>
                                          <p:endCondLst>
                                            <p:cond evt="onStopAudio" delay="0">
                                              <p:tgtEl>
                                                <p:sldTgt/>
                                              </p:tgtEl>
                                            </p:cond>
                                          </p:endCondLst>
                                        </p:cTn>
                                        <p:tgtEl>
                                          <p:sndTgt r:embed="rId3" name="Wrong Buzzer.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89254" y="53260"/>
            <a:ext cx="851934" cy="408461"/>
          </a:xfrm>
          <a:prstGeom prst="rect">
            <a:avLst/>
          </a:prstGeom>
        </p:spPr>
      </p:pic>
      <p:pic>
        <p:nvPicPr>
          <p:cNvPr id="20" name="Picture 19">
            <a:extLst>
              <a:ext uri="{FF2B5EF4-FFF2-40B4-BE49-F238E27FC236}">
                <a16:creationId xmlns:a16="http://schemas.microsoft.com/office/drawing/2014/main" id="{1AC83094-BB3E-E6CF-5794-99C0D7B4AC82}"/>
              </a:ext>
            </a:extLst>
          </p:cNvPr>
          <p:cNvPicPr>
            <a:picLocks noChangeAspect="1"/>
          </p:cNvPicPr>
          <p:nvPr/>
        </p:nvPicPr>
        <p:blipFill>
          <a:blip r:embed="rId6"/>
          <a:stretch>
            <a:fillRect/>
          </a:stretch>
        </p:blipFill>
        <p:spPr>
          <a:xfrm>
            <a:off x="331856" y="803343"/>
            <a:ext cx="4234454" cy="3652217"/>
          </a:xfrm>
          <a:prstGeom prst="rect">
            <a:avLst/>
          </a:prstGeom>
        </p:spPr>
      </p:pic>
      <p:sp>
        <p:nvSpPr>
          <p:cNvPr id="24" name="Google Shape;901;p37">
            <a:extLst>
              <a:ext uri="{FF2B5EF4-FFF2-40B4-BE49-F238E27FC236}">
                <a16:creationId xmlns:a16="http://schemas.microsoft.com/office/drawing/2014/main" id="{F0122AF6-7493-E217-8D27-906FD2B67808}"/>
              </a:ext>
            </a:extLst>
          </p:cNvPr>
          <p:cNvSpPr txBox="1">
            <a:spLocks/>
          </p:cNvSpPr>
          <p:nvPr/>
        </p:nvSpPr>
        <p:spPr>
          <a:xfrm>
            <a:off x="4696744" y="1715497"/>
            <a:ext cx="4003350"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Anh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trai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yêu</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thương</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ôm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và</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vỗ</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về</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gái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25" name="Picture 24" descr="Free Like and dislike icon free png 19533420 PNG with Transparent Background">
            <a:extLst>
              <a:ext uri="{FF2B5EF4-FFF2-40B4-BE49-F238E27FC236}">
                <a16:creationId xmlns:a16="http://schemas.microsoft.com/office/drawing/2014/main" id="{89E9A3BA-9C63-44A9-F816-9E48702D5BF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3685531" y="444620"/>
            <a:ext cx="1003740" cy="1051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95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subTnLst>
                                    <p:audio>
                                      <p:cMediaNode>
                                        <p:cTn display="0" masterRel="sameClick">
                                          <p:stCondLst>
                                            <p:cond evt="begin" delay="0">
                                              <p:tn val="5"/>
                                            </p:cond>
                                          </p:stCondLst>
                                          <p:endCondLst>
                                            <p:cond evt="onStopAudio" delay="0">
                                              <p:tgtEl>
                                                <p:sldTgt/>
                                              </p:tgtEl>
                                            </p:cond>
                                          </p:endCondLst>
                                        </p:cTn>
                                        <p:tgtEl>
                                          <p:sndTgt r:embed="rId3" name="Tieng-ting-www_nhacchuongvui_com.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pic>
        <p:nvPicPr>
          <p:cNvPr id="20" name="Picture 19">
            <a:extLst>
              <a:ext uri="{FF2B5EF4-FFF2-40B4-BE49-F238E27FC236}">
                <a16:creationId xmlns:a16="http://schemas.microsoft.com/office/drawing/2014/main" id="{A09C507E-A411-4666-5B59-7172A81FA533}"/>
              </a:ext>
            </a:extLst>
          </p:cNvPr>
          <p:cNvPicPr>
            <a:picLocks noChangeAspect="1"/>
          </p:cNvPicPr>
          <p:nvPr/>
        </p:nvPicPr>
        <p:blipFill rotWithShape="1">
          <a:blip r:embed="rId4"/>
          <a:srcRect l="4856" t="8644" r="9604" b="15472"/>
          <a:stretch/>
        </p:blipFill>
        <p:spPr>
          <a:xfrm>
            <a:off x="205570" y="1234954"/>
            <a:ext cx="3783638" cy="2477171"/>
          </a:xfrm>
          <a:prstGeom prst="rect">
            <a:avLst/>
          </a:prstGeom>
        </p:spPr>
      </p:pic>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89254" y="53260"/>
            <a:ext cx="851934" cy="408461"/>
          </a:xfrm>
          <a:prstGeom prst="rect">
            <a:avLst/>
          </a:prstGeom>
        </p:spPr>
      </p:pic>
      <p:sp>
        <p:nvSpPr>
          <p:cNvPr id="22" name="Google Shape;901;p37">
            <a:extLst>
              <a:ext uri="{FF2B5EF4-FFF2-40B4-BE49-F238E27FC236}">
                <a16:creationId xmlns:a16="http://schemas.microsoft.com/office/drawing/2014/main" id="{2625643D-0226-2EB4-F07E-BB2E742885E0}"/>
              </a:ext>
            </a:extLst>
          </p:cNvPr>
          <p:cNvSpPr txBox="1">
            <a:spLocks/>
          </p:cNvSpPr>
          <p:nvPr/>
        </p:nvSpPr>
        <p:spPr>
          <a:xfrm>
            <a:off x="4061585" y="2077427"/>
            <a:ext cx="4640849"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Hai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anh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tranh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giành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đồ</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chơi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không</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biết</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nhường</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nhịn</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nhau</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23" name="Picture 2" descr="Free Like and dislike icon free png 19533420 PNG with Transparent Background">
            <a:extLst>
              <a:ext uri="{FF2B5EF4-FFF2-40B4-BE49-F238E27FC236}">
                <a16:creationId xmlns:a16="http://schemas.microsoft.com/office/drawing/2014/main" id="{E07D5A23-300F-509C-CEC1-64FC12A469C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9885" t="16349" r="15453" b="19074"/>
          <a:stretch/>
        </p:blipFill>
        <p:spPr bwMode="auto">
          <a:xfrm>
            <a:off x="3489290" y="847996"/>
            <a:ext cx="878310" cy="92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707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subTnLst>
                                    <p:audio>
                                      <p:cMediaNode>
                                        <p:cTn display="0" masterRel="sameClick">
                                          <p:stCondLst>
                                            <p:cond evt="begin" delay="0">
                                              <p:tn val="5"/>
                                            </p:cond>
                                          </p:stCondLst>
                                          <p:endCondLst>
                                            <p:cond evt="onStopAudio" delay="0">
                                              <p:tgtEl>
                                                <p:sldTgt/>
                                              </p:tgtEl>
                                            </p:cond>
                                          </p:endCondLst>
                                        </p:cTn>
                                        <p:tgtEl>
                                          <p:sndTgt r:embed="rId3" name="Wrong Buzzer.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pic>
        <p:nvPicPr>
          <p:cNvPr id="21" name="Picture 20">
            <a:extLst>
              <a:ext uri="{FF2B5EF4-FFF2-40B4-BE49-F238E27FC236}">
                <a16:creationId xmlns:a16="http://schemas.microsoft.com/office/drawing/2014/main" id="{D86643D6-5940-AA2C-15D4-BAF14BD73120}"/>
              </a:ext>
            </a:extLst>
          </p:cNvPr>
          <p:cNvPicPr>
            <a:picLocks noChangeAspect="1"/>
          </p:cNvPicPr>
          <p:nvPr/>
        </p:nvPicPr>
        <p:blipFill rotWithShape="1">
          <a:blip r:embed="rId4"/>
          <a:srcRect l="3280"/>
          <a:stretch/>
        </p:blipFill>
        <p:spPr>
          <a:xfrm>
            <a:off x="225472" y="759291"/>
            <a:ext cx="4507490" cy="3466143"/>
          </a:xfrm>
          <a:prstGeom prst="rect">
            <a:avLst/>
          </a:prstGeom>
        </p:spPr>
      </p:pic>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89254" y="53260"/>
            <a:ext cx="851934" cy="408461"/>
          </a:xfrm>
          <a:prstGeom prst="rect">
            <a:avLst/>
          </a:prstGeom>
        </p:spPr>
      </p:pic>
      <p:sp>
        <p:nvSpPr>
          <p:cNvPr id="24" name="Google Shape;901;p37">
            <a:extLst>
              <a:ext uri="{FF2B5EF4-FFF2-40B4-BE49-F238E27FC236}">
                <a16:creationId xmlns:a16="http://schemas.microsoft.com/office/drawing/2014/main" id="{F0122AF6-7493-E217-8D27-906FD2B67808}"/>
              </a:ext>
            </a:extLst>
          </p:cNvPr>
          <p:cNvSpPr txBox="1">
            <a:spLocks/>
          </p:cNvSpPr>
          <p:nvPr/>
        </p:nvSpPr>
        <p:spPr>
          <a:xfrm>
            <a:off x="4696744" y="2169958"/>
            <a:ext cx="4003350"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Hai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anh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biết</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chia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sẻ</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vui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vẻ</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nhường</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nhịn</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đồ</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chơi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nhau</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25" name="Picture 24" descr="Free Like and dislike icon free png 19533420 PNG with Transparent Background">
            <a:extLst>
              <a:ext uri="{FF2B5EF4-FFF2-40B4-BE49-F238E27FC236}">
                <a16:creationId xmlns:a16="http://schemas.microsoft.com/office/drawing/2014/main" id="{89E9A3BA-9C63-44A9-F816-9E48702D5BF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4064639" y="444620"/>
            <a:ext cx="821464" cy="860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16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subTnLst>
                                    <p:audio>
                                      <p:cMediaNode>
                                        <p:cTn display="0" masterRel="sameClick">
                                          <p:stCondLst>
                                            <p:cond evt="begin" delay="0">
                                              <p:tn val="5"/>
                                            </p:cond>
                                          </p:stCondLst>
                                          <p:endCondLst>
                                            <p:cond evt="onStopAudio" delay="0">
                                              <p:tgtEl>
                                                <p:sldTgt/>
                                              </p:tgtEl>
                                            </p:cond>
                                          </p:endCondLst>
                                        </p:cTn>
                                        <p:tgtEl>
                                          <p:sndTgt r:embed="rId3" name="Tieng-ting-www_nhacchuongvui_com.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
        <p:nvSpPr>
          <p:cNvPr id="24" name="Google Shape;901;p37">
            <a:extLst>
              <a:ext uri="{FF2B5EF4-FFF2-40B4-BE49-F238E27FC236}">
                <a16:creationId xmlns:a16="http://schemas.microsoft.com/office/drawing/2014/main" id="{F0122AF6-7493-E217-8D27-906FD2B67808}"/>
              </a:ext>
            </a:extLst>
          </p:cNvPr>
          <p:cNvSpPr txBox="1">
            <a:spLocks/>
          </p:cNvSpPr>
          <p:nvPr/>
        </p:nvSpPr>
        <p:spPr>
          <a:xfrm>
            <a:off x="4696744" y="2169958"/>
            <a:ext cx="4003350"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Chị</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âu</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yếm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nhẹ</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nhàng</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chải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tóc</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cho</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20" name="Picture 19">
            <a:extLst>
              <a:ext uri="{FF2B5EF4-FFF2-40B4-BE49-F238E27FC236}">
                <a16:creationId xmlns:a16="http://schemas.microsoft.com/office/drawing/2014/main" id="{364C03B9-E583-DA47-5EFE-E5D74DF76D00}"/>
              </a:ext>
            </a:extLst>
          </p:cNvPr>
          <p:cNvPicPr>
            <a:picLocks noChangeAspect="1"/>
          </p:cNvPicPr>
          <p:nvPr/>
        </p:nvPicPr>
        <p:blipFill rotWithShape="1">
          <a:blip r:embed="rId4"/>
          <a:srcRect l="10331" r="8634"/>
          <a:stretch/>
        </p:blipFill>
        <p:spPr>
          <a:xfrm>
            <a:off x="255775" y="444620"/>
            <a:ext cx="4478831" cy="4145337"/>
          </a:xfrm>
          <a:prstGeom prst="rect">
            <a:avLst/>
          </a:prstGeom>
        </p:spPr>
      </p:pic>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0" y="401720"/>
            <a:ext cx="987175" cy="473302"/>
          </a:xfrm>
          <a:prstGeom prst="rect">
            <a:avLst/>
          </a:prstGeom>
        </p:spPr>
      </p:pic>
      <p:pic>
        <p:nvPicPr>
          <p:cNvPr id="25" name="Picture 24" descr="Free Like and dislike icon free png 19533420 PNG with Transparent Background">
            <a:extLst>
              <a:ext uri="{FF2B5EF4-FFF2-40B4-BE49-F238E27FC236}">
                <a16:creationId xmlns:a16="http://schemas.microsoft.com/office/drawing/2014/main" id="{89E9A3BA-9C63-44A9-F816-9E48702D5BF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4212730" y="83667"/>
            <a:ext cx="821464" cy="860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486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subTnLst>
                                    <p:audio>
                                      <p:cMediaNode>
                                        <p:cTn display="0" masterRel="sameClick">
                                          <p:stCondLst>
                                            <p:cond evt="begin" delay="0">
                                              <p:tn val="5"/>
                                            </p:cond>
                                          </p:stCondLst>
                                          <p:endCondLst>
                                            <p:cond evt="onStopAudio" delay="0">
                                              <p:tgtEl>
                                                <p:sldTgt/>
                                              </p:tgtEl>
                                            </p:cond>
                                          </p:endCondLst>
                                        </p:cTn>
                                        <p:tgtEl>
                                          <p:sndTgt r:embed="rId3" name="Tieng-ting-www_nhacchuongvui_com.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
        <p:nvSpPr>
          <p:cNvPr id="24" name="Google Shape;901;p37">
            <a:extLst>
              <a:ext uri="{FF2B5EF4-FFF2-40B4-BE49-F238E27FC236}">
                <a16:creationId xmlns:a16="http://schemas.microsoft.com/office/drawing/2014/main" id="{F0122AF6-7493-E217-8D27-906FD2B67808}"/>
              </a:ext>
            </a:extLst>
          </p:cNvPr>
          <p:cNvSpPr txBox="1">
            <a:spLocks/>
          </p:cNvSpPr>
          <p:nvPr/>
        </p:nvSpPr>
        <p:spPr>
          <a:xfrm>
            <a:off x="4806319" y="1995990"/>
            <a:ext cx="4003350" cy="1880400"/>
          </a:xfrm>
          <a:prstGeom prst="rect">
            <a:avLst/>
          </a:prstGeom>
          <a:noFill/>
          <a:ln>
            <a:noFill/>
          </a:ln>
        </p:spPr>
        <p:txBody>
          <a:bodyPr spcFirstLastPara="1" wrap="square" lIns="162131" tIns="162131" rIns="162131" bIns="162131"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1pPr>
            <a:lvl2pPr marR="0" lvl="1"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2pPr>
            <a:lvl3pPr marR="0" lvl="2"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3pPr>
            <a:lvl4pPr marR="0" lvl="3"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4pPr>
            <a:lvl5pPr marR="0" lvl="4"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5pPr>
            <a:lvl6pPr marR="0" lvl="5"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6pPr>
            <a:lvl7pPr marR="0" lvl="6"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7pPr>
            <a:lvl8pPr marR="0" lvl="7"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8pPr>
            <a:lvl9pPr marR="0" lvl="8" algn="l" rtl="0">
              <a:lnSpc>
                <a:spcPct val="100000"/>
              </a:lnSpc>
              <a:spcBef>
                <a:spcPts val="0"/>
              </a:spcBef>
              <a:spcAft>
                <a:spcPts val="0"/>
              </a:spcAft>
              <a:buClr>
                <a:schemeClr val="dk2"/>
              </a:buClr>
              <a:buSzPts val="3500"/>
              <a:buFont typeface="Golos Text ExtraBold"/>
              <a:buNone/>
              <a:defRPr sz="3500" b="0" i="0" u="none" strike="noStrike" cap="none">
                <a:solidFill>
                  <a:schemeClr val="dk2"/>
                </a:solidFill>
                <a:latin typeface="Golos Text ExtraBold"/>
                <a:ea typeface="Golos Text ExtraBold"/>
                <a:cs typeface="Golos Text ExtraBold"/>
                <a:sym typeface="Golos Text ExtraBold"/>
              </a:defRPr>
            </a:lvl9pPr>
          </a:lstStyle>
          <a:p>
            <a:pPr algn="just"/>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Chị</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âu</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yếm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an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ủi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dỗ</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dành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khóc</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19" name="Picture 18">
            <a:extLst>
              <a:ext uri="{FF2B5EF4-FFF2-40B4-BE49-F238E27FC236}">
                <a16:creationId xmlns:a16="http://schemas.microsoft.com/office/drawing/2014/main" id="{F1D53176-D48E-7D92-F038-E1A9FEBD49E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224170" y="83667"/>
            <a:ext cx="987175" cy="473302"/>
          </a:xfrm>
          <a:prstGeom prst="rect">
            <a:avLst/>
          </a:prstGeom>
        </p:spPr>
      </p:pic>
      <p:pic>
        <p:nvPicPr>
          <p:cNvPr id="21" name="Picture 20">
            <a:extLst>
              <a:ext uri="{FF2B5EF4-FFF2-40B4-BE49-F238E27FC236}">
                <a16:creationId xmlns:a16="http://schemas.microsoft.com/office/drawing/2014/main" id="{E1D06C47-83E4-5486-396F-4CB437DD0D21}"/>
              </a:ext>
            </a:extLst>
          </p:cNvPr>
          <p:cNvPicPr>
            <a:picLocks noChangeAspect="1"/>
          </p:cNvPicPr>
          <p:nvPr/>
        </p:nvPicPr>
        <p:blipFill>
          <a:blip r:embed="rId6"/>
          <a:stretch>
            <a:fillRect/>
          </a:stretch>
        </p:blipFill>
        <p:spPr>
          <a:xfrm>
            <a:off x="368415" y="872701"/>
            <a:ext cx="4457225" cy="3565780"/>
          </a:xfrm>
          <a:prstGeom prst="rect">
            <a:avLst/>
          </a:prstGeom>
        </p:spPr>
      </p:pic>
      <p:pic>
        <p:nvPicPr>
          <p:cNvPr id="25" name="Picture 24" descr="Free Like and dislike icon free png 19533420 PNG with Transparent Background">
            <a:extLst>
              <a:ext uri="{FF2B5EF4-FFF2-40B4-BE49-F238E27FC236}">
                <a16:creationId xmlns:a16="http://schemas.microsoft.com/office/drawing/2014/main" id="{89E9A3BA-9C63-44A9-F816-9E48702D5BF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4185194" y="475733"/>
            <a:ext cx="821464" cy="860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46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subTnLst>
                                    <p:audio>
                                      <p:cMediaNode>
                                        <p:cTn display="0" masterRel="sameClick">
                                          <p:stCondLst>
                                            <p:cond evt="begin" delay="0">
                                              <p:tn val="5"/>
                                            </p:cond>
                                          </p:stCondLst>
                                          <p:endCondLst>
                                            <p:cond evt="onStopAudio" delay="0">
                                              <p:tgtEl>
                                                <p:sldTgt/>
                                              </p:tgtEl>
                                            </p:cond>
                                          </p:endCondLst>
                                        </p:cTn>
                                        <p:tgtEl>
                                          <p:sndTgt r:embed="rId3" name="Tieng-ting-www_nhacchuongvui_com.wav"/>
                                        </p:tgtEl>
                                      </p:cMediaNode>
                                    </p:audio>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pic>
        <p:nvPicPr>
          <p:cNvPr id="3" name="Picture 2">
            <a:extLst>
              <a:ext uri="{FF2B5EF4-FFF2-40B4-BE49-F238E27FC236}">
                <a16:creationId xmlns:a16="http://schemas.microsoft.com/office/drawing/2014/main" id="{B91E4131-7EDD-D89E-DCA8-5709E653E42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8219" r="92466">
                        <a14:foregroundMark x1="8904" y1="22857" x2="8904" y2="22857"/>
                        <a14:foregroundMark x1="16438" y1="12857" x2="16438" y2="12857"/>
                        <a14:foregroundMark x1="92466" y1="22857" x2="92466" y2="22857"/>
                        <a14:foregroundMark x1="11644" y1="14286" x2="11644" y2="14286"/>
                      </a14:backgroundRemoval>
                    </a14:imgEffect>
                  </a14:imgLayer>
                </a14:imgProps>
              </a:ext>
            </a:extLst>
          </a:blip>
          <a:stretch>
            <a:fillRect/>
          </a:stretch>
        </p:blipFill>
        <p:spPr>
          <a:xfrm>
            <a:off x="195090" y="0"/>
            <a:ext cx="851934" cy="408461"/>
          </a:xfrm>
          <a:prstGeom prst="rect">
            <a:avLst/>
          </a:prstGeom>
        </p:spPr>
      </p:pic>
      <p:pic>
        <p:nvPicPr>
          <p:cNvPr id="5" name="Picture 4">
            <a:extLst>
              <a:ext uri="{FF2B5EF4-FFF2-40B4-BE49-F238E27FC236}">
                <a16:creationId xmlns:a16="http://schemas.microsoft.com/office/drawing/2014/main" id="{F727BB63-C259-3EB4-261B-F8CFCC4A117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2010285" y="296465"/>
            <a:ext cx="4814295" cy="2418814"/>
          </a:xfrm>
          <a:prstGeom prst="rect">
            <a:avLst/>
          </a:prstGeom>
          <a:ln>
            <a:noFill/>
          </a:ln>
          <a:effectLst>
            <a:softEdge rad="112500"/>
          </a:effectLst>
        </p:spPr>
      </p:pic>
      <p:pic>
        <p:nvPicPr>
          <p:cNvPr id="9" name="Picture 2" descr="Free Like and dislike icon free png 19533420 PNG with Transparent Background">
            <a:extLst>
              <a:ext uri="{FF2B5EF4-FFF2-40B4-BE49-F238E27FC236}">
                <a16:creationId xmlns:a16="http://schemas.microsoft.com/office/drawing/2014/main" id="{C59586D4-EDD2-D94B-93D8-F46A48352CC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9885" t="16349" r="15453" b="19074"/>
          <a:stretch/>
        </p:blipFill>
        <p:spPr bwMode="auto">
          <a:xfrm>
            <a:off x="3265926" y="464088"/>
            <a:ext cx="377715" cy="39580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ree Like and dislike icon free png 19533420 PNG with Transparent Background">
            <a:extLst>
              <a:ext uri="{FF2B5EF4-FFF2-40B4-BE49-F238E27FC236}">
                <a16:creationId xmlns:a16="http://schemas.microsoft.com/office/drawing/2014/main" id="{A198A410-EFDB-6704-88BD-328A3AF69E1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9885" t="16349" r="15453" b="19074"/>
          <a:stretch/>
        </p:blipFill>
        <p:spPr bwMode="auto">
          <a:xfrm>
            <a:off x="5793037" y="430824"/>
            <a:ext cx="377715" cy="39580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Free Like and dislike icon free png 19533420 PNG with Transparent Background">
            <a:extLst>
              <a:ext uri="{FF2B5EF4-FFF2-40B4-BE49-F238E27FC236}">
                <a16:creationId xmlns:a16="http://schemas.microsoft.com/office/drawing/2014/main" id="{AA40A96B-33C6-4307-AE47-13E034E8A60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4464493" y="464088"/>
            <a:ext cx="386806" cy="40533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Free Like and dislike icon free png 19533420 PNG with Transparent Background">
            <a:extLst>
              <a:ext uri="{FF2B5EF4-FFF2-40B4-BE49-F238E27FC236}">
                <a16:creationId xmlns:a16="http://schemas.microsoft.com/office/drawing/2014/main" id="{FA5176EE-CD93-40CE-56FF-3870D0067B0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3802687" y="1591015"/>
            <a:ext cx="386806" cy="40533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Free Like and dislike icon free png 19533420 PNG with Transparent Background">
            <a:extLst>
              <a:ext uri="{FF2B5EF4-FFF2-40B4-BE49-F238E27FC236}">
                <a16:creationId xmlns:a16="http://schemas.microsoft.com/office/drawing/2014/main" id="{5DCC04DE-9F72-51C2-49EE-432CAC01C22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5107111" y="1566798"/>
            <a:ext cx="386806" cy="40533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Free Like and dislike icon free png 19533420 PNG with Transparent Background">
            <a:extLst>
              <a:ext uri="{FF2B5EF4-FFF2-40B4-BE49-F238E27FC236}">
                <a16:creationId xmlns:a16="http://schemas.microsoft.com/office/drawing/2014/main" id="{C9C7BF9B-952F-EEE4-3A80-025D8FA7B97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937" t="18188" r="49401" b="17236"/>
          <a:stretch/>
        </p:blipFill>
        <p:spPr bwMode="auto">
          <a:xfrm>
            <a:off x="6263775" y="1591015"/>
            <a:ext cx="386806" cy="405331"/>
          </a:xfrm>
          <a:prstGeom prst="rect">
            <a:avLst/>
          </a:prstGeom>
          <a:noFill/>
          <a:extLst>
            <a:ext uri="{909E8E84-426E-40DD-AFC4-6F175D3DCCD1}">
              <a14:hiddenFill xmlns:a14="http://schemas.microsoft.com/office/drawing/2010/main">
                <a:solidFill>
                  <a:srgbClr val="FFFFFF"/>
                </a:solidFill>
              </a14:hiddenFill>
            </a:ext>
          </a:extLst>
        </p:spPr>
      </p:pic>
      <p:sp>
        <p:nvSpPr>
          <p:cNvPr id="15" name="Google Shape;901;p50">
            <a:extLst>
              <a:ext uri="{FF2B5EF4-FFF2-40B4-BE49-F238E27FC236}">
                <a16:creationId xmlns:a16="http://schemas.microsoft.com/office/drawing/2014/main" id="{4270B146-9347-4D69-73FE-A27EFFE3B158}"/>
              </a:ext>
            </a:extLst>
          </p:cNvPr>
          <p:cNvSpPr txBox="1">
            <a:spLocks noGrp="1"/>
          </p:cNvSpPr>
          <p:nvPr>
            <p:ph type="title"/>
          </p:nvPr>
        </p:nvSpPr>
        <p:spPr>
          <a:xfrm>
            <a:off x="307127" y="3130178"/>
            <a:ext cx="8627469" cy="1136100"/>
          </a:xfrm>
          <a:prstGeom prst="rect">
            <a:avLst/>
          </a:prstGeom>
        </p:spPr>
        <p:txBody>
          <a:bodyPr spcFirstLastPara="1" wrap="square" lIns="91425" tIns="91425" rIns="91425" bIns="91425" anchor="ctr" anchorCtr="0">
            <a:noAutofit/>
          </a:bodyPr>
          <a:lstStyle/>
          <a:p>
            <a:pPr marL="0" lvl="0" indent="0" algn="just" rtl="0">
              <a:lnSpc>
                <a:spcPct val="100000"/>
              </a:lnSpc>
              <a:spcBef>
                <a:spcPts val="0"/>
              </a:spcBef>
              <a:spcAft>
                <a:spcPts val="0"/>
              </a:spcAft>
              <a:buClr>
                <a:schemeClr val="dk1"/>
              </a:buClr>
              <a:buSzPts val="1100"/>
              <a:buFont typeface="Arial"/>
              <a:buNone/>
            </a:pPr>
            <a:r>
              <a:rPr lang="en-US" sz="3200" dirty="0" err="1">
                <a:latin typeface="AvantGarde" panose="00000400000000000000" pitchFamily="2" charset="0"/>
                <a:ea typeface="AvantGarde" panose="00000400000000000000" pitchFamily="2" charset="0"/>
                <a:cs typeface="AvantGarde" panose="00000400000000000000" pitchFamily="2" charset="0"/>
              </a:rPr>
              <a:t>Kết</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dirty="0" err="1">
                <a:latin typeface="AvantGarde" panose="00000400000000000000" pitchFamily="2" charset="0"/>
                <a:ea typeface="AvantGarde" panose="00000400000000000000" pitchFamily="2" charset="0"/>
                <a:cs typeface="AvantGarde" panose="00000400000000000000" pitchFamily="2" charset="0"/>
              </a:rPr>
              <a:t>luận</a:t>
            </a:r>
            <a:r>
              <a:rPr lang="en-US" sz="320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Những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việc</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nên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với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yêu</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thương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nhường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nhịn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không</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nên</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trêu</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ghẹo</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làm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khóc</a:t>
            </a:r>
            <a:r>
              <a:rPr lang="en-US" sz="3200" b="0" dirty="0">
                <a:latin typeface="AvantGarde" panose="00000400000000000000" pitchFamily="2" charset="0"/>
                <a:ea typeface="AvantGarde" panose="00000400000000000000" pitchFamily="2" charset="0"/>
                <a:cs typeface="AvantGarde" panose="00000400000000000000" pitchFamily="2" charset="0"/>
              </a:rPr>
              <a:t> hay </a:t>
            </a:r>
            <a:r>
              <a:rPr lang="en-US" sz="3200" b="0" dirty="0" err="1">
                <a:latin typeface="AvantGarde" panose="00000400000000000000" pitchFamily="2" charset="0"/>
                <a:ea typeface="AvantGarde" panose="00000400000000000000" pitchFamily="2" charset="0"/>
                <a:cs typeface="AvantGarde" panose="00000400000000000000" pitchFamily="2" charset="0"/>
              </a:rPr>
              <a:t>tranh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giành</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đồ</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chơi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với</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em</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nhỏ</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của</a:t>
            </a:r>
            <a:r>
              <a:rPr lang="en-US" sz="3200" b="0" dirty="0">
                <a:latin typeface="AvantGarde" panose="00000400000000000000" pitchFamily="2" charset="0"/>
                <a:ea typeface="AvantGarde" panose="00000400000000000000" pitchFamily="2" charset="0"/>
                <a:cs typeface="AvantGarde" panose="00000400000000000000" pitchFamily="2" charset="0"/>
              </a:rPr>
              <a:t> </a:t>
            </a:r>
            <a:r>
              <a:rPr lang="en-US" sz="3200" b="0" dirty="0" err="1">
                <a:latin typeface="AvantGarde" panose="00000400000000000000" pitchFamily="2" charset="0"/>
                <a:ea typeface="AvantGarde" panose="00000400000000000000" pitchFamily="2" charset="0"/>
                <a:cs typeface="AvantGarde" panose="00000400000000000000" pitchFamily="2" charset="0"/>
              </a:rPr>
              <a:t>mình</a:t>
            </a:r>
            <a:r>
              <a:rPr lang="en-US" sz="3200" b="0" dirty="0">
                <a:latin typeface="AvantGarde" panose="00000400000000000000" pitchFamily="2" charset="0"/>
                <a:ea typeface="AvantGarde" panose="00000400000000000000" pitchFamily="2" charset="0"/>
                <a:cs typeface="AvantGarde" panose="00000400000000000000" pitchFamily="2" charset="0"/>
              </a:rPr>
              <a:t>.</a:t>
            </a:r>
            <a:endParaRPr sz="3200" b="0" dirty="0">
              <a:latin typeface="AvantGarde" panose="00000400000000000000" pitchFamily="2" charset="0"/>
              <a:ea typeface="AvantGarde" panose="00000400000000000000" pitchFamily="2" charset="0"/>
              <a:cs typeface="AvantGarde" panose="00000400000000000000" pitchFamily="2" charset="0"/>
            </a:endParaRPr>
          </a:p>
        </p:txBody>
      </p:sp>
    </p:spTree>
    <p:extLst>
      <p:ext uri="{BB962C8B-B14F-4D97-AF65-F5344CB8AC3E}">
        <p14:creationId xmlns:p14="http://schemas.microsoft.com/office/powerpoint/2010/main" val="421392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1317222" y="164925"/>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HĐ</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2: Chia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sẻ</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cùng</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bạn</a:t>
            </a:r>
            <a:endPar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Tree>
    <p:extLst>
      <p:ext uri="{BB962C8B-B14F-4D97-AF65-F5344CB8AC3E}">
        <p14:creationId xmlns:p14="http://schemas.microsoft.com/office/powerpoint/2010/main" val="16265069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SC1,2_MAITHIHOAIDUNG_Checkpoint.S1 (2)">
            <a:hlinkClick r:id="" action="ppaction://media"/>
            <a:extLst>
              <a:ext uri="{FF2B5EF4-FFF2-40B4-BE49-F238E27FC236}">
                <a16:creationId xmlns:a16="http://schemas.microsoft.com/office/drawing/2014/main" id="{61FB436C-B264-D5FC-7DA7-D3C017FE97A7}"/>
              </a:ext>
            </a:extLst>
          </p:cNvPr>
          <p:cNvPicPr>
            <a:picLocks noChangeAspect="1"/>
          </p:cNvPicPr>
          <p:nvPr>
            <a:videoFile r:link="rId1"/>
            <p:extLst>
              <p:ext uri="{DAA4B4D4-6D71-4841-9C94-3DE7FCFB9230}">
                <p14:media xmlns:p14="http://schemas.microsoft.com/office/powerpoint/2010/main" r:embed="rId2">
                  <p14:trim st="4065" end="6256"/>
                </p14:media>
              </p:ext>
            </p:extLst>
          </p:nvPr>
        </p:nvPicPr>
        <p:blipFill>
          <a:blip r:embed="rId4"/>
          <a:stretch>
            <a:fillRect/>
          </a:stretch>
        </p:blipFill>
        <p:spPr>
          <a:xfrm>
            <a:off x="1092994" y="1137023"/>
            <a:ext cx="6829425" cy="3841552"/>
          </a:xfrm>
          <a:prstGeom prst="rect">
            <a:avLst/>
          </a:prstGeom>
        </p:spPr>
      </p:pic>
      <p:sp>
        <p:nvSpPr>
          <p:cNvPr id="5" name="Google Shape;362;p31">
            <a:extLst>
              <a:ext uri="{FF2B5EF4-FFF2-40B4-BE49-F238E27FC236}">
                <a16:creationId xmlns:a16="http://schemas.microsoft.com/office/drawing/2014/main" id="{5E8CFCDB-861F-F955-A7A3-17E709CF67FE}"/>
              </a:ext>
            </a:extLst>
          </p:cNvPr>
          <p:cNvSpPr txBox="1">
            <a:spLocks/>
          </p:cNvSpPr>
          <p:nvPr/>
        </p:nvSpPr>
        <p:spPr>
          <a:xfrm>
            <a:off x="461717" y="-1492588"/>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có</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đồng</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ý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với</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của</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hai</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chị</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trong</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câu</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chuyện</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không</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Vì</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sao</a:t>
            </a:r>
            <a:endPar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spTree>
    <p:extLst>
      <p:ext uri="{BB962C8B-B14F-4D97-AF65-F5344CB8AC3E}">
        <p14:creationId xmlns:p14="http://schemas.microsoft.com/office/powerpoint/2010/main" val="1864739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3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467193" y="633343"/>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đã</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gì</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để</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thể</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hiện</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sự</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đỡ</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Tree>
    <p:extLst>
      <p:ext uri="{BB962C8B-B14F-4D97-AF65-F5344CB8AC3E}">
        <p14:creationId xmlns:p14="http://schemas.microsoft.com/office/powerpoint/2010/main" val="1154283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grpSp>
        <p:nvGrpSpPr>
          <p:cNvPr id="454" name="Google Shape;454;p40"/>
          <p:cNvGrpSpPr/>
          <p:nvPr/>
        </p:nvGrpSpPr>
        <p:grpSpPr>
          <a:xfrm>
            <a:off x="370000" y="161225"/>
            <a:ext cx="608900" cy="407500"/>
            <a:chOff x="370000" y="161225"/>
            <a:chExt cx="608900" cy="407500"/>
          </a:xfrm>
        </p:grpSpPr>
        <p:sp>
          <p:nvSpPr>
            <p:cNvPr id="455" name="Google Shape;455;p40"/>
            <p:cNvSpPr/>
            <p:nvPr/>
          </p:nvSpPr>
          <p:spPr>
            <a:xfrm>
              <a:off x="400350" y="1952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0"/>
            <p:cNvSpPr/>
            <p:nvPr/>
          </p:nvSpPr>
          <p:spPr>
            <a:xfrm>
              <a:off x="370000" y="1612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7" name="Google Shape;457;p40"/>
          <p:cNvGrpSpPr/>
          <p:nvPr/>
        </p:nvGrpSpPr>
        <p:grpSpPr>
          <a:xfrm>
            <a:off x="8425690" y="4533823"/>
            <a:ext cx="718310" cy="549198"/>
            <a:chOff x="7711700" y="384600"/>
            <a:chExt cx="855800" cy="746475"/>
          </a:xfrm>
        </p:grpSpPr>
        <p:sp>
          <p:nvSpPr>
            <p:cNvPr id="458" name="Google Shape;458;p40"/>
            <p:cNvSpPr/>
            <p:nvPr/>
          </p:nvSpPr>
          <p:spPr>
            <a:xfrm>
              <a:off x="7996275" y="410750"/>
              <a:ext cx="245350" cy="269425"/>
            </a:xfrm>
            <a:custGeom>
              <a:avLst/>
              <a:gdLst/>
              <a:ahLst/>
              <a:cxnLst/>
              <a:rect l="l" t="t" r="r" b="b"/>
              <a:pathLst>
                <a:path w="9814" h="10777" extrusionOk="0">
                  <a:moveTo>
                    <a:pt x="5712" y="10776"/>
                  </a:moveTo>
                  <a:cubicBezTo>
                    <a:pt x="5022" y="10713"/>
                    <a:pt x="4373" y="10525"/>
                    <a:pt x="3767" y="10190"/>
                  </a:cubicBezTo>
                  <a:cubicBezTo>
                    <a:pt x="3557" y="10044"/>
                    <a:pt x="3411" y="9897"/>
                    <a:pt x="3369" y="9625"/>
                  </a:cubicBezTo>
                  <a:cubicBezTo>
                    <a:pt x="3118" y="8161"/>
                    <a:pt x="2093" y="7219"/>
                    <a:pt x="1046" y="6277"/>
                  </a:cubicBezTo>
                  <a:cubicBezTo>
                    <a:pt x="126" y="5482"/>
                    <a:pt x="0" y="4541"/>
                    <a:pt x="314" y="3620"/>
                  </a:cubicBezTo>
                  <a:cubicBezTo>
                    <a:pt x="544" y="2972"/>
                    <a:pt x="921" y="2344"/>
                    <a:pt x="1214" y="1716"/>
                  </a:cubicBezTo>
                  <a:cubicBezTo>
                    <a:pt x="1235" y="1632"/>
                    <a:pt x="1319" y="1549"/>
                    <a:pt x="1360" y="1507"/>
                  </a:cubicBezTo>
                  <a:cubicBezTo>
                    <a:pt x="2072" y="984"/>
                    <a:pt x="2741" y="398"/>
                    <a:pt x="3620" y="147"/>
                  </a:cubicBezTo>
                  <a:cubicBezTo>
                    <a:pt x="4039" y="0"/>
                    <a:pt x="4457" y="42"/>
                    <a:pt x="4813" y="251"/>
                  </a:cubicBezTo>
                  <a:cubicBezTo>
                    <a:pt x="5503" y="628"/>
                    <a:pt x="6194" y="1026"/>
                    <a:pt x="6717" y="1653"/>
                  </a:cubicBezTo>
                  <a:cubicBezTo>
                    <a:pt x="6926" y="1925"/>
                    <a:pt x="7114" y="2176"/>
                    <a:pt x="7240" y="2469"/>
                  </a:cubicBezTo>
                  <a:cubicBezTo>
                    <a:pt x="7449" y="2909"/>
                    <a:pt x="7512" y="3348"/>
                    <a:pt x="7303" y="3829"/>
                  </a:cubicBezTo>
                  <a:cubicBezTo>
                    <a:pt x="7093" y="4352"/>
                    <a:pt x="6905" y="4876"/>
                    <a:pt x="6675" y="5399"/>
                  </a:cubicBezTo>
                  <a:cubicBezTo>
                    <a:pt x="6487" y="5796"/>
                    <a:pt x="6194" y="6026"/>
                    <a:pt x="5754" y="6131"/>
                  </a:cubicBezTo>
                  <a:cubicBezTo>
                    <a:pt x="5127" y="6277"/>
                    <a:pt x="4499" y="6466"/>
                    <a:pt x="3892" y="6675"/>
                  </a:cubicBezTo>
                  <a:cubicBezTo>
                    <a:pt x="3662" y="6759"/>
                    <a:pt x="3432" y="6905"/>
                    <a:pt x="3243" y="7093"/>
                  </a:cubicBezTo>
                  <a:cubicBezTo>
                    <a:pt x="3055" y="7303"/>
                    <a:pt x="3013" y="7554"/>
                    <a:pt x="3139" y="7826"/>
                  </a:cubicBezTo>
                  <a:cubicBezTo>
                    <a:pt x="3264" y="8077"/>
                    <a:pt x="3474" y="8140"/>
                    <a:pt x="3725" y="8119"/>
                  </a:cubicBezTo>
                  <a:cubicBezTo>
                    <a:pt x="3997" y="8077"/>
                    <a:pt x="4290" y="8014"/>
                    <a:pt x="4562" y="7909"/>
                  </a:cubicBezTo>
                  <a:cubicBezTo>
                    <a:pt x="5043" y="7658"/>
                    <a:pt x="5545" y="7407"/>
                    <a:pt x="6047" y="7135"/>
                  </a:cubicBezTo>
                  <a:cubicBezTo>
                    <a:pt x="6675" y="6821"/>
                    <a:pt x="7826" y="6884"/>
                    <a:pt x="8433" y="7219"/>
                  </a:cubicBezTo>
                  <a:cubicBezTo>
                    <a:pt x="8684" y="7386"/>
                    <a:pt x="8956" y="7512"/>
                    <a:pt x="9186" y="7658"/>
                  </a:cubicBezTo>
                  <a:cubicBezTo>
                    <a:pt x="9793" y="8119"/>
                    <a:pt x="9813" y="8663"/>
                    <a:pt x="9416" y="9102"/>
                  </a:cubicBezTo>
                  <a:cubicBezTo>
                    <a:pt x="8997" y="9625"/>
                    <a:pt x="8537" y="10127"/>
                    <a:pt x="7805" y="10232"/>
                  </a:cubicBezTo>
                  <a:cubicBezTo>
                    <a:pt x="7303" y="10316"/>
                    <a:pt x="6821" y="10483"/>
                    <a:pt x="6361" y="10630"/>
                  </a:cubicBezTo>
                  <a:cubicBezTo>
                    <a:pt x="6152" y="10734"/>
                    <a:pt x="5922" y="10734"/>
                    <a:pt x="5712" y="107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0"/>
            <p:cNvSpPr/>
            <p:nvPr/>
          </p:nvSpPr>
          <p:spPr>
            <a:xfrm>
              <a:off x="7733675" y="580750"/>
              <a:ext cx="256875" cy="229675"/>
            </a:xfrm>
            <a:custGeom>
              <a:avLst/>
              <a:gdLst/>
              <a:ahLst/>
              <a:cxnLst/>
              <a:rect l="l" t="t" r="r" b="b"/>
              <a:pathLst>
                <a:path w="10275" h="9187" extrusionOk="0">
                  <a:moveTo>
                    <a:pt x="6215" y="8433"/>
                  </a:moveTo>
                  <a:cubicBezTo>
                    <a:pt x="5755" y="7428"/>
                    <a:pt x="5985" y="6529"/>
                    <a:pt x="6299" y="5629"/>
                  </a:cubicBezTo>
                  <a:cubicBezTo>
                    <a:pt x="6341" y="5483"/>
                    <a:pt x="6445" y="5315"/>
                    <a:pt x="6592" y="5211"/>
                  </a:cubicBezTo>
                  <a:cubicBezTo>
                    <a:pt x="6905" y="4980"/>
                    <a:pt x="6968" y="4646"/>
                    <a:pt x="7073" y="4290"/>
                  </a:cubicBezTo>
                  <a:cubicBezTo>
                    <a:pt x="7157" y="3976"/>
                    <a:pt x="7052" y="3725"/>
                    <a:pt x="6843" y="3620"/>
                  </a:cubicBezTo>
                  <a:cubicBezTo>
                    <a:pt x="6550" y="3453"/>
                    <a:pt x="6194" y="3558"/>
                    <a:pt x="5985" y="3850"/>
                  </a:cubicBezTo>
                  <a:lnTo>
                    <a:pt x="5901" y="4018"/>
                  </a:lnTo>
                  <a:cubicBezTo>
                    <a:pt x="5797" y="4374"/>
                    <a:pt x="5504" y="4562"/>
                    <a:pt x="5190" y="4771"/>
                  </a:cubicBezTo>
                  <a:cubicBezTo>
                    <a:pt x="4729" y="5085"/>
                    <a:pt x="4248" y="5211"/>
                    <a:pt x="3704" y="5190"/>
                  </a:cubicBezTo>
                  <a:cubicBezTo>
                    <a:pt x="3118" y="5169"/>
                    <a:pt x="2532" y="5169"/>
                    <a:pt x="1926" y="5190"/>
                  </a:cubicBezTo>
                  <a:cubicBezTo>
                    <a:pt x="1507" y="5190"/>
                    <a:pt x="1110" y="5085"/>
                    <a:pt x="712" y="4897"/>
                  </a:cubicBezTo>
                  <a:cubicBezTo>
                    <a:pt x="231" y="4667"/>
                    <a:pt x="1" y="4122"/>
                    <a:pt x="273" y="3662"/>
                  </a:cubicBezTo>
                  <a:cubicBezTo>
                    <a:pt x="691" y="3014"/>
                    <a:pt x="984" y="2281"/>
                    <a:pt x="1549" y="1674"/>
                  </a:cubicBezTo>
                  <a:cubicBezTo>
                    <a:pt x="2219" y="984"/>
                    <a:pt x="3014" y="607"/>
                    <a:pt x="3830" y="189"/>
                  </a:cubicBezTo>
                  <a:cubicBezTo>
                    <a:pt x="4583" y="105"/>
                    <a:pt x="5378" y="1"/>
                    <a:pt x="6089" y="356"/>
                  </a:cubicBezTo>
                  <a:cubicBezTo>
                    <a:pt x="6529" y="565"/>
                    <a:pt x="7010" y="733"/>
                    <a:pt x="7491" y="817"/>
                  </a:cubicBezTo>
                  <a:cubicBezTo>
                    <a:pt x="7763" y="879"/>
                    <a:pt x="7952" y="1005"/>
                    <a:pt x="8056" y="1214"/>
                  </a:cubicBezTo>
                  <a:cubicBezTo>
                    <a:pt x="8203" y="1465"/>
                    <a:pt x="8370" y="1716"/>
                    <a:pt x="8475" y="1988"/>
                  </a:cubicBezTo>
                  <a:cubicBezTo>
                    <a:pt x="8705" y="2658"/>
                    <a:pt x="9040" y="3223"/>
                    <a:pt x="9437" y="3767"/>
                  </a:cubicBezTo>
                  <a:cubicBezTo>
                    <a:pt x="9563" y="3934"/>
                    <a:pt x="9667" y="4122"/>
                    <a:pt x="9772" y="4290"/>
                  </a:cubicBezTo>
                  <a:cubicBezTo>
                    <a:pt x="10065" y="4771"/>
                    <a:pt x="10274" y="5231"/>
                    <a:pt x="10170" y="5796"/>
                  </a:cubicBezTo>
                  <a:cubicBezTo>
                    <a:pt x="10149" y="5943"/>
                    <a:pt x="10149" y="6068"/>
                    <a:pt x="10170" y="6236"/>
                  </a:cubicBezTo>
                  <a:cubicBezTo>
                    <a:pt x="10274" y="7156"/>
                    <a:pt x="9793" y="7805"/>
                    <a:pt x="9207" y="8412"/>
                  </a:cubicBezTo>
                  <a:cubicBezTo>
                    <a:pt x="8475" y="9144"/>
                    <a:pt x="7659" y="9186"/>
                    <a:pt x="6759" y="8788"/>
                  </a:cubicBezTo>
                  <a:cubicBezTo>
                    <a:pt x="6592" y="8642"/>
                    <a:pt x="6382" y="8516"/>
                    <a:pt x="6215" y="843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0"/>
            <p:cNvSpPr/>
            <p:nvPr/>
          </p:nvSpPr>
          <p:spPr>
            <a:xfrm>
              <a:off x="7951275" y="568725"/>
              <a:ext cx="118775" cy="160600"/>
            </a:xfrm>
            <a:custGeom>
              <a:avLst/>
              <a:gdLst/>
              <a:ahLst/>
              <a:cxnLst/>
              <a:rect l="l" t="t" r="r" b="b"/>
              <a:pathLst>
                <a:path w="4751" h="6424" extrusionOk="0">
                  <a:moveTo>
                    <a:pt x="43" y="314"/>
                  </a:moveTo>
                  <a:cubicBezTo>
                    <a:pt x="461" y="0"/>
                    <a:pt x="859" y="42"/>
                    <a:pt x="1298" y="147"/>
                  </a:cubicBezTo>
                  <a:cubicBezTo>
                    <a:pt x="2135" y="356"/>
                    <a:pt x="2658" y="942"/>
                    <a:pt x="3202" y="1507"/>
                  </a:cubicBezTo>
                  <a:cubicBezTo>
                    <a:pt x="3725" y="2093"/>
                    <a:pt x="4123" y="2720"/>
                    <a:pt x="4290" y="3495"/>
                  </a:cubicBezTo>
                  <a:cubicBezTo>
                    <a:pt x="4499" y="4352"/>
                    <a:pt x="4751" y="5189"/>
                    <a:pt x="4541" y="6110"/>
                  </a:cubicBezTo>
                  <a:cubicBezTo>
                    <a:pt x="4060" y="6424"/>
                    <a:pt x="3976" y="6424"/>
                    <a:pt x="3642" y="6131"/>
                  </a:cubicBezTo>
                  <a:cubicBezTo>
                    <a:pt x="3286" y="5859"/>
                    <a:pt x="2972" y="5566"/>
                    <a:pt x="2637" y="5252"/>
                  </a:cubicBezTo>
                  <a:cubicBezTo>
                    <a:pt x="2554" y="5168"/>
                    <a:pt x="2491" y="5064"/>
                    <a:pt x="2449" y="4959"/>
                  </a:cubicBezTo>
                  <a:cubicBezTo>
                    <a:pt x="2323" y="4541"/>
                    <a:pt x="2072" y="4248"/>
                    <a:pt x="1779" y="3934"/>
                  </a:cubicBezTo>
                  <a:cubicBezTo>
                    <a:pt x="1445" y="3578"/>
                    <a:pt x="1194" y="3139"/>
                    <a:pt x="942" y="2679"/>
                  </a:cubicBezTo>
                  <a:cubicBezTo>
                    <a:pt x="650" y="2135"/>
                    <a:pt x="378" y="1590"/>
                    <a:pt x="126" y="1005"/>
                  </a:cubicBezTo>
                  <a:cubicBezTo>
                    <a:pt x="64" y="879"/>
                    <a:pt x="22" y="733"/>
                    <a:pt x="1" y="586"/>
                  </a:cubicBezTo>
                  <a:cubicBezTo>
                    <a:pt x="43" y="523"/>
                    <a:pt x="43" y="419"/>
                    <a:pt x="43" y="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0"/>
            <p:cNvSpPr/>
            <p:nvPr/>
          </p:nvSpPr>
          <p:spPr>
            <a:xfrm>
              <a:off x="7711700" y="384600"/>
              <a:ext cx="553475" cy="449350"/>
            </a:xfrm>
            <a:custGeom>
              <a:avLst/>
              <a:gdLst/>
              <a:ahLst/>
              <a:cxnLst/>
              <a:rect l="l" t="t" r="r" b="b"/>
              <a:pathLst>
                <a:path w="22139" h="17974" extrusionOk="0">
                  <a:moveTo>
                    <a:pt x="15317" y="12492"/>
                  </a:moveTo>
                  <a:cubicBezTo>
                    <a:pt x="15066" y="12805"/>
                    <a:pt x="15212" y="13077"/>
                    <a:pt x="15212" y="13370"/>
                  </a:cubicBezTo>
                  <a:cubicBezTo>
                    <a:pt x="15233" y="13914"/>
                    <a:pt x="15003" y="14270"/>
                    <a:pt x="14543" y="14521"/>
                  </a:cubicBezTo>
                  <a:cubicBezTo>
                    <a:pt x="13873" y="14898"/>
                    <a:pt x="13246" y="14835"/>
                    <a:pt x="12618" y="14291"/>
                  </a:cubicBezTo>
                  <a:cubicBezTo>
                    <a:pt x="12513" y="14186"/>
                    <a:pt x="12409" y="14103"/>
                    <a:pt x="12283" y="13998"/>
                  </a:cubicBezTo>
                  <a:cubicBezTo>
                    <a:pt x="12032" y="14186"/>
                    <a:pt x="12116" y="14396"/>
                    <a:pt x="12116" y="14584"/>
                  </a:cubicBezTo>
                  <a:cubicBezTo>
                    <a:pt x="12137" y="14961"/>
                    <a:pt x="11990" y="15337"/>
                    <a:pt x="11802" y="15672"/>
                  </a:cubicBezTo>
                  <a:cubicBezTo>
                    <a:pt x="11341" y="16530"/>
                    <a:pt x="10651" y="17137"/>
                    <a:pt x="9835" y="17660"/>
                  </a:cubicBezTo>
                  <a:cubicBezTo>
                    <a:pt x="9709" y="17743"/>
                    <a:pt x="9584" y="17785"/>
                    <a:pt x="9458" y="17827"/>
                  </a:cubicBezTo>
                  <a:cubicBezTo>
                    <a:pt x="8349" y="17974"/>
                    <a:pt x="7366" y="17681"/>
                    <a:pt x="6424" y="17116"/>
                  </a:cubicBezTo>
                  <a:cubicBezTo>
                    <a:pt x="6215" y="16990"/>
                    <a:pt x="6111" y="16781"/>
                    <a:pt x="6027" y="16530"/>
                  </a:cubicBezTo>
                  <a:cubicBezTo>
                    <a:pt x="5859" y="15902"/>
                    <a:pt x="5734" y="15274"/>
                    <a:pt x="5839" y="14605"/>
                  </a:cubicBezTo>
                  <a:cubicBezTo>
                    <a:pt x="5859" y="14417"/>
                    <a:pt x="5859" y="14270"/>
                    <a:pt x="5901" y="14019"/>
                  </a:cubicBezTo>
                  <a:lnTo>
                    <a:pt x="5441" y="14019"/>
                  </a:lnTo>
                  <a:cubicBezTo>
                    <a:pt x="4499" y="14019"/>
                    <a:pt x="3558" y="14040"/>
                    <a:pt x="2616" y="14019"/>
                  </a:cubicBezTo>
                  <a:cubicBezTo>
                    <a:pt x="1821" y="13998"/>
                    <a:pt x="1047" y="13747"/>
                    <a:pt x="461" y="13161"/>
                  </a:cubicBezTo>
                  <a:cubicBezTo>
                    <a:pt x="189" y="12910"/>
                    <a:pt x="1" y="12617"/>
                    <a:pt x="43" y="12220"/>
                  </a:cubicBezTo>
                  <a:cubicBezTo>
                    <a:pt x="64" y="11989"/>
                    <a:pt x="43" y="11759"/>
                    <a:pt x="64" y="11508"/>
                  </a:cubicBezTo>
                  <a:cubicBezTo>
                    <a:pt x="64" y="11383"/>
                    <a:pt x="85" y="11194"/>
                    <a:pt x="168" y="11090"/>
                  </a:cubicBezTo>
                  <a:cubicBezTo>
                    <a:pt x="796" y="10295"/>
                    <a:pt x="1152" y="9290"/>
                    <a:pt x="1947" y="8579"/>
                  </a:cubicBezTo>
                  <a:cubicBezTo>
                    <a:pt x="2261" y="8307"/>
                    <a:pt x="2574" y="8056"/>
                    <a:pt x="2909" y="7847"/>
                  </a:cubicBezTo>
                  <a:cubicBezTo>
                    <a:pt x="3307" y="7616"/>
                    <a:pt x="3746" y="7428"/>
                    <a:pt x="4165" y="7219"/>
                  </a:cubicBezTo>
                  <a:cubicBezTo>
                    <a:pt x="4227" y="7198"/>
                    <a:pt x="4269" y="7177"/>
                    <a:pt x="4332" y="7177"/>
                  </a:cubicBezTo>
                  <a:cubicBezTo>
                    <a:pt x="5295" y="7072"/>
                    <a:pt x="6257" y="6926"/>
                    <a:pt x="7199" y="7303"/>
                  </a:cubicBezTo>
                  <a:cubicBezTo>
                    <a:pt x="7701" y="7512"/>
                    <a:pt x="8203" y="7637"/>
                    <a:pt x="8726" y="7616"/>
                  </a:cubicBezTo>
                  <a:cubicBezTo>
                    <a:pt x="8956" y="7365"/>
                    <a:pt x="9207" y="7093"/>
                    <a:pt x="9458" y="6863"/>
                  </a:cubicBezTo>
                  <a:cubicBezTo>
                    <a:pt x="9165" y="6256"/>
                    <a:pt x="8600" y="5838"/>
                    <a:pt x="8119" y="5357"/>
                  </a:cubicBezTo>
                  <a:cubicBezTo>
                    <a:pt x="7994" y="5231"/>
                    <a:pt x="7826" y="5189"/>
                    <a:pt x="7659" y="5106"/>
                  </a:cubicBezTo>
                  <a:cubicBezTo>
                    <a:pt x="7512" y="5022"/>
                    <a:pt x="7324" y="5001"/>
                    <a:pt x="7199" y="4896"/>
                  </a:cubicBezTo>
                  <a:cubicBezTo>
                    <a:pt x="6571" y="4436"/>
                    <a:pt x="5818" y="4269"/>
                    <a:pt x="5043" y="4143"/>
                  </a:cubicBezTo>
                  <a:cubicBezTo>
                    <a:pt x="4939" y="4122"/>
                    <a:pt x="4834" y="3997"/>
                    <a:pt x="4688" y="3934"/>
                  </a:cubicBezTo>
                  <a:cubicBezTo>
                    <a:pt x="4813" y="3829"/>
                    <a:pt x="4876" y="3746"/>
                    <a:pt x="4939" y="3746"/>
                  </a:cubicBezTo>
                  <a:cubicBezTo>
                    <a:pt x="5776" y="3578"/>
                    <a:pt x="6592" y="3662"/>
                    <a:pt x="7324" y="4122"/>
                  </a:cubicBezTo>
                  <a:cubicBezTo>
                    <a:pt x="7471" y="4185"/>
                    <a:pt x="7596" y="4290"/>
                    <a:pt x="7722" y="4310"/>
                  </a:cubicBezTo>
                  <a:cubicBezTo>
                    <a:pt x="8182" y="4457"/>
                    <a:pt x="8580" y="4687"/>
                    <a:pt x="8893" y="5001"/>
                  </a:cubicBezTo>
                  <a:cubicBezTo>
                    <a:pt x="9124" y="4938"/>
                    <a:pt x="9061" y="4813"/>
                    <a:pt x="9061" y="4708"/>
                  </a:cubicBezTo>
                  <a:cubicBezTo>
                    <a:pt x="9061" y="4603"/>
                    <a:pt x="9040" y="4478"/>
                    <a:pt x="9040" y="4373"/>
                  </a:cubicBezTo>
                  <a:cubicBezTo>
                    <a:pt x="8789" y="3201"/>
                    <a:pt x="8956" y="2030"/>
                    <a:pt x="8935" y="837"/>
                  </a:cubicBezTo>
                  <a:cubicBezTo>
                    <a:pt x="8935" y="523"/>
                    <a:pt x="9061" y="272"/>
                    <a:pt x="9375" y="126"/>
                  </a:cubicBezTo>
                  <a:cubicBezTo>
                    <a:pt x="9521" y="63"/>
                    <a:pt x="9730" y="0"/>
                    <a:pt x="9877" y="168"/>
                  </a:cubicBezTo>
                  <a:cubicBezTo>
                    <a:pt x="9981" y="293"/>
                    <a:pt x="10107" y="502"/>
                    <a:pt x="10044" y="607"/>
                  </a:cubicBezTo>
                  <a:cubicBezTo>
                    <a:pt x="9772" y="1444"/>
                    <a:pt x="9940" y="2302"/>
                    <a:pt x="9919" y="3139"/>
                  </a:cubicBezTo>
                  <a:cubicBezTo>
                    <a:pt x="9898" y="4038"/>
                    <a:pt x="10107" y="4896"/>
                    <a:pt x="10253" y="5754"/>
                  </a:cubicBezTo>
                  <a:cubicBezTo>
                    <a:pt x="10316" y="6005"/>
                    <a:pt x="10316" y="6235"/>
                    <a:pt x="10358" y="6466"/>
                  </a:cubicBezTo>
                  <a:cubicBezTo>
                    <a:pt x="10400" y="6528"/>
                    <a:pt x="10463" y="6570"/>
                    <a:pt x="10525" y="6612"/>
                  </a:cubicBezTo>
                  <a:cubicBezTo>
                    <a:pt x="10756" y="6487"/>
                    <a:pt x="10651" y="6277"/>
                    <a:pt x="10651" y="6152"/>
                  </a:cubicBezTo>
                  <a:cubicBezTo>
                    <a:pt x="10546" y="5085"/>
                    <a:pt x="10818" y="4143"/>
                    <a:pt x="11300" y="3201"/>
                  </a:cubicBezTo>
                  <a:cubicBezTo>
                    <a:pt x="12095" y="1758"/>
                    <a:pt x="11697" y="2176"/>
                    <a:pt x="13057" y="1172"/>
                  </a:cubicBezTo>
                  <a:cubicBezTo>
                    <a:pt x="13538" y="816"/>
                    <a:pt x="14082" y="607"/>
                    <a:pt x="14626" y="398"/>
                  </a:cubicBezTo>
                  <a:cubicBezTo>
                    <a:pt x="15359" y="105"/>
                    <a:pt x="16049" y="209"/>
                    <a:pt x="16677" y="565"/>
                  </a:cubicBezTo>
                  <a:cubicBezTo>
                    <a:pt x="17367" y="942"/>
                    <a:pt x="18079" y="1423"/>
                    <a:pt x="18623" y="2051"/>
                  </a:cubicBezTo>
                  <a:cubicBezTo>
                    <a:pt x="19020" y="2490"/>
                    <a:pt x="19355" y="2971"/>
                    <a:pt x="19544" y="3536"/>
                  </a:cubicBezTo>
                  <a:cubicBezTo>
                    <a:pt x="19711" y="4080"/>
                    <a:pt x="19732" y="4645"/>
                    <a:pt x="19523" y="5189"/>
                  </a:cubicBezTo>
                  <a:cubicBezTo>
                    <a:pt x="19292" y="5754"/>
                    <a:pt x="19104" y="6340"/>
                    <a:pt x="18832" y="6989"/>
                  </a:cubicBezTo>
                  <a:cubicBezTo>
                    <a:pt x="19816" y="7010"/>
                    <a:pt x="20506" y="7595"/>
                    <a:pt x="21217" y="8056"/>
                  </a:cubicBezTo>
                  <a:cubicBezTo>
                    <a:pt x="21824" y="8453"/>
                    <a:pt x="22138" y="9102"/>
                    <a:pt x="22033" y="9897"/>
                  </a:cubicBezTo>
                  <a:cubicBezTo>
                    <a:pt x="21950" y="10420"/>
                    <a:pt x="21761" y="10860"/>
                    <a:pt x="21343" y="11194"/>
                  </a:cubicBezTo>
                  <a:lnTo>
                    <a:pt x="21029" y="11508"/>
                  </a:lnTo>
                  <a:cubicBezTo>
                    <a:pt x="20673" y="11968"/>
                    <a:pt x="20171" y="12220"/>
                    <a:pt x="19627" y="12324"/>
                  </a:cubicBezTo>
                  <a:cubicBezTo>
                    <a:pt x="19146" y="12429"/>
                    <a:pt x="18707" y="12554"/>
                    <a:pt x="18267" y="12701"/>
                  </a:cubicBezTo>
                  <a:cubicBezTo>
                    <a:pt x="17451" y="12952"/>
                    <a:pt x="16635" y="12952"/>
                    <a:pt x="15840" y="12638"/>
                  </a:cubicBezTo>
                  <a:cubicBezTo>
                    <a:pt x="15694" y="12533"/>
                    <a:pt x="15484" y="12513"/>
                    <a:pt x="15317" y="12492"/>
                  </a:cubicBezTo>
                  <a:close/>
                  <a:moveTo>
                    <a:pt x="17095" y="11822"/>
                  </a:moveTo>
                  <a:cubicBezTo>
                    <a:pt x="17326" y="11801"/>
                    <a:pt x="17556" y="11780"/>
                    <a:pt x="17765" y="11717"/>
                  </a:cubicBezTo>
                  <a:cubicBezTo>
                    <a:pt x="18246" y="11592"/>
                    <a:pt x="18707" y="11383"/>
                    <a:pt x="19209" y="11341"/>
                  </a:cubicBezTo>
                  <a:cubicBezTo>
                    <a:pt x="19962" y="11215"/>
                    <a:pt x="20401" y="10734"/>
                    <a:pt x="20820" y="10211"/>
                  </a:cubicBezTo>
                  <a:cubicBezTo>
                    <a:pt x="21196" y="9730"/>
                    <a:pt x="21196" y="9207"/>
                    <a:pt x="20590" y="8767"/>
                  </a:cubicBezTo>
                  <a:cubicBezTo>
                    <a:pt x="20360" y="8579"/>
                    <a:pt x="20088" y="8453"/>
                    <a:pt x="19836" y="8328"/>
                  </a:cubicBezTo>
                  <a:cubicBezTo>
                    <a:pt x="19230" y="7972"/>
                    <a:pt x="18079" y="7930"/>
                    <a:pt x="17451" y="8244"/>
                  </a:cubicBezTo>
                  <a:cubicBezTo>
                    <a:pt x="16949" y="8474"/>
                    <a:pt x="16468" y="8767"/>
                    <a:pt x="15966" y="8997"/>
                  </a:cubicBezTo>
                  <a:cubicBezTo>
                    <a:pt x="15694" y="9102"/>
                    <a:pt x="15422" y="9186"/>
                    <a:pt x="15129" y="9207"/>
                  </a:cubicBezTo>
                  <a:cubicBezTo>
                    <a:pt x="14898" y="9248"/>
                    <a:pt x="14647" y="9165"/>
                    <a:pt x="14543" y="8935"/>
                  </a:cubicBezTo>
                  <a:cubicBezTo>
                    <a:pt x="14417" y="8663"/>
                    <a:pt x="14480" y="8370"/>
                    <a:pt x="14647" y="8202"/>
                  </a:cubicBezTo>
                  <a:cubicBezTo>
                    <a:pt x="14836" y="8014"/>
                    <a:pt x="15066" y="7847"/>
                    <a:pt x="15317" y="7784"/>
                  </a:cubicBezTo>
                  <a:cubicBezTo>
                    <a:pt x="15903" y="7575"/>
                    <a:pt x="16531" y="7365"/>
                    <a:pt x="17158" y="7219"/>
                  </a:cubicBezTo>
                  <a:cubicBezTo>
                    <a:pt x="17619" y="7114"/>
                    <a:pt x="17932" y="6884"/>
                    <a:pt x="18079" y="6487"/>
                  </a:cubicBezTo>
                  <a:cubicBezTo>
                    <a:pt x="18309" y="5963"/>
                    <a:pt x="18476" y="5440"/>
                    <a:pt x="18707" y="4917"/>
                  </a:cubicBezTo>
                  <a:cubicBezTo>
                    <a:pt x="18916" y="4457"/>
                    <a:pt x="18874" y="3976"/>
                    <a:pt x="18644" y="3557"/>
                  </a:cubicBezTo>
                  <a:cubicBezTo>
                    <a:pt x="18518" y="3285"/>
                    <a:pt x="18330" y="3013"/>
                    <a:pt x="18121" y="2762"/>
                  </a:cubicBezTo>
                  <a:cubicBezTo>
                    <a:pt x="17639" y="2134"/>
                    <a:pt x="16928" y="1737"/>
                    <a:pt x="16217" y="1339"/>
                  </a:cubicBezTo>
                  <a:cubicBezTo>
                    <a:pt x="15861" y="1130"/>
                    <a:pt x="15463" y="1130"/>
                    <a:pt x="15024" y="1235"/>
                  </a:cubicBezTo>
                  <a:cubicBezTo>
                    <a:pt x="14124" y="1507"/>
                    <a:pt x="13476" y="2051"/>
                    <a:pt x="12764" y="2595"/>
                  </a:cubicBezTo>
                  <a:cubicBezTo>
                    <a:pt x="12702" y="2657"/>
                    <a:pt x="12639" y="2720"/>
                    <a:pt x="12618" y="2804"/>
                  </a:cubicBezTo>
                  <a:cubicBezTo>
                    <a:pt x="12304" y="3432"/>
                    <a:pt x="11927" y="4059"/>
                    <a:pt x="11718" y="4708"/>
                  </a:cubicBezTo>
                  <a:cubicBezTo>
                    <a:pt x="11404" y="5650"/>
                    <a:pt x="11530" y="6570"/>
                    <a:pt x="12450" y="7386"/>
                  </a:cubicBezTo>
                  <a:cubicBezTo>
                    <a:pt x="13497" y="8307"/>
                    <a:pt x="14522" y="9269"/>
                    <a:pt x="14773" y="10734"/>
                  </a:cubicBezTo>
                  <a:cubicBezTo>
                    <a:pt x="14836" y="10985"/>
                    <a:pt x="14961" y="11152"/>
                    <a:pt x="15170" y="11278"/>
                  </a:cubicBezTo>
                  <a:cubicBezTo>
                    <a:pt x="15756" y="11550"/>
                    <a:pt x="16384" y="11717"/>
                    <a:pt x="17095" y="11822"/>
                  </a:cubicBezTo>
                  <a:close/>
                  <a:moveTo>
                    <a:pt x="7094" y="16279"/>
                  </a:moveTo>
                  <a:cubicBezTo>
                    <a:pt x="7261" y="16362"/>
                    <a:pt x="7471" y="16488"/>
                    <a:pt x="7680" y="16593"/>
                  </a:cubicBezTo>
                  <a:cubicBezTo>
                    <a:pt x="8559" y="16990"/>
                    <a:pt x="9375" y="16927"/>
                    <a:pt x="10107" y="16195"/>
                  </a:cubicBezTo>
                  <a:cubicBezTo>
                    <a:pt x="10693" y="15588"/>
                    <a:pt x="11195" y="14961"/>
                    <a:pt x="11069" y="14019"/>
                  </a:cubicBezTo>
                  <a:cubicBezTo>
                    <a:pt x="11049" y="13873"/>
                    <a:pt x="11049" y="13747"/>
                    <a:pt x="11069" y="13580"/>
                  </a:cubicBezTo>
                  <a:cubicBezTo>
                    <a:pt x="11153" y="13036"/>
                    <a:pt x="10944" y="12533"/>
                    <a:pt x="10672" y="12094"/>
                  </a:cubicBezTo>
                  <a:cubicBezTo>
                    <a:pt x="10567" y="11906"/>
                    <a:pt x="10463" y="11759"/>
                    <a:pt x="10337" y="11571"/>
                  </a:cubicBezTo>
                  <a:cubicBezTo>
                    <a:pt x="9940" y="11027"/>
                    <a:pt x="9605" y="10441"/>
                    <a:pt x="9375" y="9792"/>
                  </a:cubicBezTo>
                  <a:cubicBezTo>
                    <a:pt x="9270" y="9520"/>
                    <a:pt x="9103" y="9269"/>
                    <a:pt x="8956" y="8997"/>
                  </a:cubicBezTo>
                  <a:cubicBezTo>
                    <a:pt x="8831" y="8788"/>
                    <a:pt x="8663" y="8663"/>
                    <a:pt x="8412" y="8621"/>
                  </a:cubicBezTo>
                  <a:cubicBezTo>
                    <a:pt x="7910" y="8537"/>
                    <a:pt x="7471" y="8370"/>
                    <a:pt x="6989" y="8139"/>
                  </a:cubicBezTo>
                  <a:cubicBezTo>
                    <a:pt x="6278" y="7805"/>
                    <a:pt x="5504" y="7909"/>
                    <a:pt x="4730" y="7993"/>
                  </a:cubicBezTo>
                  <a:cubicBezTo>
                    <a:pt x="3935" y="8411"/>
                    <a:pt x="3118" y="8767"/>
                    <a:pt x="2470" y="9479"/>
                  </a:cubicBezTo>
                  <a:cubicBezTo>
                    <a:pt x="1905" y="10085"/>
                    <a:pt x="1633" y="10818"/>
                    <a:pt x="1173" y="11466"/>
                  </a:cubicBezTo>
                  <a:cubicBezTo>
                    <a:pt x="901" y="11906"/>
                    <a:pt x="1131" y="12450"/>
                    <a:pt x="1633" y="12701"/>
                  </a:cubicBezTo>
                  <a:cubicBezTo>
                    <a:pt x="1989" y="12868"/>
                    <a:pt x="2386" y="12973"/>
                    <a:pt x="2826" y="12973"/>
                  </a:cubicBezTo>
                  <a:cubicBezTo>
                    <a:pt x="3432" y="12952"/>
                    <a:pt x="4018" y="12952"/>
                    <a:pt x="4604" y="12973"/>
                  </a:cubicBezTo>
                  <a:cubicBezTo>
                    <a:pt x="5169" y="13015"/>
                    <a:pt x="5629" y="12868"/>
                    <a:pt x="6111" y="12554"/>
                  </a:cubicBezTo>
                  <a:cubicBezTo>
                    <a:pt x="6424" y="12345"/>
                    <a:pt x="6696" y="12199"/>
                    <a:pt x="6801" y="11801"/>
                  </a:cubicBezTo>
                  <a:lnTo>
                    <a:pt x="6885" y="11655"/>
                  </a:lnTo>
                  <a:cubicBezTo>
                    <a:pt x="7073" y="11362"/>
                    <a:pt x="7429" y="11257"/>
                    <a:pt x="7743" y="11404"/>
                  </a:cubicBezTo>
                  <a:cubicBezTo>
                    <a:pt x="7994" y="11508"/>
                    <a:pt x="8077" y="11780"/>
                    <a:pt x="7994" y="12094"/>
                  </a:cubicBezTo>
                  <a:cubicBezTo>
                    <a:pt x="7889" y="12429"/>
                    <a:pt x="7805" y="12764"/>
                    <a:pt x="7492" y="13015"/>
                  </a:cubicBezTo>
                  <a:cubicBezTo>
                    <a:pt x="7366" y="13119"/>
                    <a:pt x="7261" y="13266"/>
                    <a:pt x="7199" y="13433"/>
                  </a:cubicBezTo>
                  <a:cubicBezTo>
                    <a:pt x="6864" y="14375"/>
                    <a:pt x="6634" y="15274"/>
                    <a:pt x="7094" y="16279"/>
                  </a:cubicBezTo>
                  <a:close/>
                  <a:moveTo>
                    <a:pt x="9626" y="7679"/>
                  </a:moveTo>
                  <a:cubicBezTo>
                    <a:pt x="9626" y="7784"/>
                    <a:pt x="9605" y="7888"/>
                    <a:pt x="9626" y="7993"/>
                  </a:cubicBezTo>
                  <a:cubicBezTo>
                    <a:pt x="9668" y="8119"/>
                    <a:pt x="9709" y="8265"/>
                    <a:pt x="9772" y="8411"/>
                  </a:cubicBezTo>
                  <a:cubicBezTo>
                    <a:pt x="10023" y="8955"/>
                    <a:pt x="10253" y="9520"/>
                    <a:pt x="10567" y="10085"/>
                  </a:cubicBezTo>
                  <a:cubicBezTo>
                    <a:pt x="10818" y="10525"/>
                    <a:pt x="11069" y="10964"/>
                    <a:pt x="11404" y="11341"/>
                  </a:cubicBezTo>
                  <a:cubicBezTo>
                    <a:pt x="11697" y="11655"/>
                    <a:pt x="11969" y="11927"/>
                    <a:pt x="12095" y="12345"/>
                  </a:cubicBezTo>
                  <a:cubicBezTo>
                    <a:pt x="12116" y="12450"/>
                    <a:pt x="12199" y="12554"/>
                    <a:pt x="12283" y="12638"/>
                  </a:cubicBezTo>
                  <a:cubicBezTo>
                    <a:pt x="12597" y="12931"/>
                    <a:pt x="12932" y="13224"/>
                    <a:pt x="13266" y="13538"/>
                  </a:cubicBezTo>
                  <a:cubicBezTo>
                    <a:pt x="13601" y="13810"/>
                    <a:pt x="13685" y="13810"/>
                    <a:pt x="14187" y="13496"/>
                  </a:cubicBezTo>
                  <a:cubicBezTo>
                    <a:pt x="14396" y="12617"/>
                    <a:pt x="14103" y="11759"/>
                    <a:pt x="13915" y="10880"/>
                  </a:cubicBezTo>
                  <a:cubicBezTo>
                    <a:pt x="13748" y="10106"/>
                    <a:pt x="13371" y="9479"/>
                    <a:pt x="12848" y="8893"/>
                  </a:cubicBezTo>
                  <a:cubicBezTo>
                    <a:pt x="12304" y="8328"/>
                    <a:pt x="11781" y="7742"/>
                    <a:pt x="10944" y="7533"/>
                  </a:cubicBezTo>
                  <a:cubicBezTo>
                    <a:pt x="10442" y="7407"/>
                    <a:pt x="10044" y="7365"/>
                    <a:pt x="9626" y="76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0"/>
            <p:cNvSpPr/>
            <p:nvPr/>
          </p:nvSpPr>
          <p:spPr>
            <a:xfrm>
              <a:off x="8365575" y="904025"/>
              <a:ext cx="56525" cy="31400"/>
            </a:xfrm>
            <a:custGeom>
              <a:avLst/>
              <a:gdLst/>
              <a:ahLst/>
              <a:cxnLst/>
              <a:rect l="l" t="t" r="r" b="b"/>
              <a:pathLst>
                <a:path w="2261" h="1256" extrusionOk="0">
                  <a:moveTo>
                    <a:pt x="1130" y="0"/>
                  </a:moveTo>
                  <a:cubicBezTo>
                    <a:pt x="1423" y="84"/>
                    <a:pt x="1674" y="105"/>
                    <a:pt x="1946" y="168"/>
                  </a:cubicBezTo>
                  <a:cubicBezTo>
                    <a:pt x="2156" y="251"/>
                    <a:pt x="2260" y="419"/>
                    <a:pt x="2260" y="649"/>
                  </a:cubicBezTo>
                  <a:cubicBezTo>
                    <a:pt x="2239" y="837"/>
                    <a:pt x="2135" y="984"/>
                    <a:pt x="1967" y="1047"/>
                  </a:cubicBezTo>
                  <a:cubicBezTo>
                    <a:pt x="1402" y="1256"/>
                    <a:pt x="816" y="1214"/>
                    <a:pt x="272" y="1026"/>
                  </a:cubicBezTo>
                  <a:cubicBezTo>
                    <a:pt x="147" y="963"/>
                    <a:pt x="0" y="754"/>
                    <a:pt x="0" y="628"/>
                  </a:cubicBezTo>
                  <a:cubicBezTo>
                    <a:pt x="0" y="503"/>
                    <a:pt x="147" y="293"/>
                    <a:pt x="272" y="230"/>
                  </a:cubicBezTo>
                  <a:cubicBezTo>
                    <a:pt x="523" y="126"/>
                    <a:pt x="879" y="84"/>
                    <a:pt x="1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0"/>
            <p:cNvSpPr/>
            <p:nvPr/>
          </p:nvSpPr>
          <p:spPr>
            <a:xfrm>
              <a:off x="8156325" y="868450"/>
              <a:ext cx="51825" cy="37175"/>
            </a:xfrm>
            <a:custGeom>
              <a:avLst/>
              <a:gdLst/>
              <a:ahLst/>
              <a:cxnLst/>
              <a:rect l="l" t="t" r="r" b="b"/>
              <a:pathLst>
                <a:path w="2073" h="1487" extrusionOk="0">
                  <a:moveTo>
                    <a:pt x="712" y="42"/>
                  </a:moveTo>
                  <a:cubicBezTo>
                    <a:pt x="1047" y="42"/>
                    <a:pt x="1445" y="252"/>
                    <a:pt x="1821" y="503"/>
                  </a:cubicBezTo>
                  <a:cubicBezTo>
                    <a:pt x="2072" y="691"/>
                    <a:pt x="2031" y="1151"/>
                    <a:pt x="1717" y="1319"/>
                  </a:cubicBezTo>
                  <a:cubicBezTo>
                    <a:pt x="1466" y="1444"/>
                    <a:pt x="1215" y="1486"/>
                    <a:pt x="943" y="1402"/>
                  </a:cubicBezTo>
                  <a:cubicBezTo>
                    <a:pt x="712" y="1298"/>
                    <a:pt x="482" y="1151"/>
                    <a:pt x="273" y="1026"/>
                  </a:cubicBezTo>
                  <a:cubicBezTo>
                    <a:pt x="64" y="900"/>
                    <a:pt x="1" y="628"/>
                    <a:pt x="85" y="398"/>
                  </a:cubicBezTo>
                  <a:cubicBezTo>
                    <a:pt x="147" y="147"/>
                    <a:pt x="315" y="1"/>
                    <a:pt x="712" y="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0"/>
            <p:cNvSpPr/>
            <p:nvPr/>
          </p:nvSpPr>
          <p:spPr>
            <a:xfrm>
              <a:off x="8513600" y="990325"/>
              <a:ext cx="35075" cy="42925"/>
            </a:xfrm>
            <a:custGeom>
              <a:avLst/>
              <a:gdLst/>
              <a:ahLst/>
              <a:cxnLst/>
              <a:rect l="l" t="t" r="r" b="b"/>
              <a:pathLst>
                <a:path w="1403" h="1717" extrusionOk="0">
                  <a:moveTo>
                    <a:pt x="1" y="461"/>
                  </a:moveTo>
                  <a:cubicBezTo>
                    <a:pt x="43" y="377"/>
                    <a:pt x="126" y="231"/>
                    <a:pt x="252" y="126"/>
                  </a:cubicBezTo>
                  <a:cubicBezTo>
                    <a:pt x="461" y="1"/>
                    <a:pt x="775" y="22"/>
                    <a:pt x="921" y="210"/>
                  </a:cubicBezTo>
                  <a:cubicBezTo>
                    <a:pt x="1068" y="440"/>
                    <a:pt x="1235" y="712"/>
                    <a:pt x="1340" y="963"/>
                  </a:cubicBezTo>
                  <a:cubicBezTo>
                    <a:pt x="1403" y="1172"/>
                    <a:pt x="1277" y="1465"/>
                    <a:pt x="1089" y="1591"/>
                  </a:cubicBezTo>
                  <a:cubicBezTo>
                    <a:pt x="921" y="1716"/>
                    <a:pt x="649" y="1696"/>
                    <a:pt x="440" y="1549"/>
                  </a:cubicBezTo>
                  <a:cubicBezTo>
                    <a:pt x="105" y="1298"/>
                    <a:pt x="22" y="963"/>
                    <a:pt x="1" y="46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0"/>
            <p:cNvSpPr/>
            <p:nvPr/>
          </p:nvSpPr>
          <p:spPr>
            <a:xfrm>
              <a:off x="8464425" y="918150"/>
              <a:ext cx="37175" cy="39250"/>
            </a:xfrm>
            <a:custGeom>
              <a:avLst/>
              <a:gdLst/>
              <a:ahLst/>
              <a:cxnLst/>
              <a:rect l="l" t="t" r="r" b="b"/>
              <a:pathLst>
                <a:path w="1487" h="1570" extrusionOk="0">
                  <a:moveTo>
                    <a:pt x="1487" y="1088"/>
                  </a:moveTo>
                  <a:cubicBezTo>
                    <a:pt x="1445" y="1151"/>
                    <a:pt x="1361" y="1339"/>
                    <a:pt x="1235" y="1423"/>
                  </a:cubicBezTo>
                  <a:cubicBezTo>
                    <a:pt x="1026" y="1570"/>
                    <a:pt x="754" y="1549"/>
                    <a:pt x="587" y="1402"/>
                  </a:cubicBezTo>
                  <a:cubicBezTo>
                    <a:pt x="419" y="1235"/>
                    <a:pt x="294" y="1026"/>
                    <a:pt x="168" y="837"/>
                  </a:cubicBezTo>
                  <a:cubicBezTo>
                    <a:pt x="1" y="607"/>
                    <a:pt x="1" y="419"/>
                    <a:pt x="126" y="293"/>
                  </a:cubicBezTo>
                  <a:cubicBezTo>
                    <a:pt x="315" y="105"/>
                    <a:pt x="503" y="0"/>
                    <a:pt x="754" y="84"/>
                  </a:cubicBezTo>
                  <a:cubicBezTo>
                    <a:pt x="1131" y="189"/>
                    <a:pt x="1466" y="607"/>
                    <a:pt x="1487" y="108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0"/>
            <p:cNvSpPr/>
            <p:nvPr/>
          </p:nvSpPr>
          <p:spPr>
            <a:xfrm>
              <a:off x="8255200" y="894600"/>
              <a:ext cx="44475" cy="32975"/>
            </a:xfrm>
            <a:custGeom>
              <a:avLst/>
              <a:gdLst/>
              <a:ahLst/>
              <a:cxnLst/>
              <a:rect l="l" t="t" r="r" b="b"/>
              <a:pathLst>
                <a:path w="1779" h="1319" extrusionOk="0">
                  <a:moveTo>
                    <a:pt x="942" y="1319"/>
                  </a:moveTo>
                  <a:cubicBezTo>
                    <a:pt x="314" y="1319"/>
                    <a:pt x="1" y="942"/>
                    <a:pt x="105" y="482"/>
                  </a:cubicBezTo>
                  <a:cubicBezTo>
                    <a:pt x="168" y="210"/>
                    <a:pt x="440" y="1"/>
                    <a:pt x="691" y="84"/>
                  </a:cubicBezTo>
                  <a:cubicBezTo>
                    <a:pt x="942" y="168"/>
                    <a:pt x="1172" y="252"/>
                    <a:pt x="1423" y="398"/>
                  </a:cubicBezTo>
                  <a:cubicBezTo>
                    <a:pt x="1779" y="607"/>
                    <a:pt x="1737" y="1047"/>
                    <a:pt x="1340" y="1235"/>
                  </a:cubicBezTo>
                  <a:cubicBezTo>
                    <a:pt x="1214" y="1256"/>
                    <a:pt x="1026" y="1298"/>
                    <a:pt x="942" y="13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0"/>
            <p:cNvSpPr/>
            <p:nvPr/>
          </p:nvSpPr>
          <p:spPr>
            <a:xfrm>
              <a:off x="8539250" y="1095475"/>
              <a:ext cx="28250" cy="35600"/>
            </a:xfrm>
            <a:custGeom>
              <a:avLst/>
              <a:gdLst/>
              <a:ahLst/>
              <a:cxnLst/>
              <a:rect l="l" t="t" r="r" b="b"/>
              <a:pathLst>
                <a:path w="1130" h="1424" extrusionOk="0">
                  <a:moveTo>
                    <a:pt x="460" y="1423"/>
                  </a:moveTo>
                  <a:cubicBezTo>
                    <a:pt x="335" y="1277"/>
                    <a:pt x="146" y="1172"/>
                    <a:pt x="42" y="1026"/>
                  </a:cubicBezTo>
                  <a:cubicBezTo>
                    <a:pt x="0" y="942"/>
                    <a:pt x="0" y="775"/>
                    <a:pt x="0" y="670"/>
                  </a:cubicBezTo>
                  <a:cubicBezTo>
                    <a:pt x="21" y="335"/>
                    <a:pt x="188" y="42"/>
                    <a:pt x="460" y="21"/>
                  </a:cubicBezTo>
                  <a:cubicBezTo>
                    <a:pt x="670" y="0"/>
                    <a:pt x="879" y="126"/>
                    <a:pt x="983" y="398"/>
                  </a:cubicBezTo>
                  <a:cubicBezTo>
                    <a:pt x="1130" y="754"/>
                    <a:pt x="1088" y="1067"/>
                    <a:pt x="816" y="1256"/>
                  </a:cubicBezTo>
                  <a:cubicBezTo>
                    <a:pt x="753" y="1339"/>
                    <a:pt x="628" y="1360"/>
                    <a:pt x="460" y="14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0"/>
            <p:cNvSpPr/>
            <p:nvPr/>
          </p:nvSpPr>
          <p:spPr>
            <a:xfrm>
              <a:off x="8098275" y="803575"/>
              <a:ext cx="31400" cy="29850"/>
            </a:xfrm>
            <a:custGeom>
              <a:avLst/>
              <a:gdLst/>
              <a:ahLst/>
              <a:cxnLst/>
              <a:rect l="l" t="t" r="r" b="b"/>
              <a:pathLst>
                <a:path w="1256" h="1194" extrusionOk="0">
                  <a:moveTo>
                    <a:pt x="712" y="1194"/>
                  </a:moveTo>
                  <a:cubicBezTo>
                    <a:pt x="524" y="1110"/>
                    <a:pt x="293" y="1089"/>
                    <a:pt x="168" y="963"/>
                  </a:cubicBezTo>
                  <a:cubicBezTo>
                    <a:pt x="63" y="859"/>
                    <a:pt x="0" y="650"/>
                    <a:pt x="0" y="482"/>
                  </a:cubicBezTo>
                  <a:cubicBezTo>
                    <a:pt x="0" y="294"/>
                    <a:pt x="126" y="168"/>
                    <a:pt x="314" y="127"/>
                  </a:cubicBezTo>
                  <a:cubicBezTo>
                    <a:pt x="712" y="1"/>
                    <a:pt x="1256" y="399"/>
                    <a:pt x="1256" y="817"/>
                  </a:cubicBezTo>
                  <a:cubicBezTo>
                    <a:pt x="1256" y="901"/>
                    <a:pt x="1214" y="1005"/>
                    <a:pt x="1130" y="1026"/>
                  </a:cubicBezTo>
                  <a:cubicBezTo>
                    <a:pt x="1005" y="1110"/>
                    <a:pt x="858" y="1131"/>
                    <a:pt x="712" y="11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62;p31">
            <a:extLst>
              <a:ext uri="{FF2B5EF4-FFF2-40B4-BE49-F238E27FC236}">
                <a16:creationId xmlns:a16="http://schemas.microsoft.com/office/drawing/2014/main" id="{2DC1D3B8-CF66-FF62-4273-32B9DB6E840E}"/>
              </a:ext>
            </a:extLst>
          </p:cNvPr>
          <p:cNvSpPr txBox="1">
            <a:spLocks/>
          </p:cNvSpPr>
          <p:nvPr/>
        </p:nvSpPr>
        <p:spPr>
          <a:xfrm>
            <a:off x="1512969" y="295333"/>
            <a:ext cx="6423270"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VẬN</a:t>
            </a:r>
            <a:r>
              <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rPr>
              <a:t> </a:t>
            </a:r>
            <a:r>
              <a:rPr lang="en-US" sz="7200" dirty="0" err="1">
                <a:solidFill>
                  <a:schemeClr val="accent3"/>
                </a:solidFill>
                <a:latin typeface="AvantGarde" panose="00000400000000000000" pitchFamily="2" charset="0"/>
                <a:ea typeface="AvantGarde" panose="00000400000000000000" pitchFamily="2" charset="0"/>
                <a:cs typeface="AvantGarde" panose="00000400000000000000" pitchFamily="2" charset="0"/>
              </a:rPr>
              <a:t>DỤNG</a:t>
            </a:r>
            <a:endParaRPr lang="en-US" sz="7200" dirty="0">
              <a:solidFill>
                <a:schemeClr val="accent3"/>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3" name="Google Shape;912;p50">
            <a:extLst>
              <a:ext uri="{FF2B5EF4-FFF2-40B4-BE49-F238E27FC236}">
                <a16:creationId xmlns:a16="http://schemas.microsoft.com/office/drawing/2014/main" id="{12AE7F2F-C4A2-0B55-1F21-06B03060DB63}"/>
              </a:ext>
            </a:extLst>
          </p:cNvPr>
          <p:cNvGrpSpPr/>
          <p:nvPr/>
        </p:nvGrpSpPr>
        <p:grpSpPr>
          <a:xfrm>
            <a:off x="7548613" y="2773749"/>
            <a:ext cx="1619550" cy="1746475"/>
            <a:chOff x="9829325" y="3168150"/>
            <a:chExt cx="1619550" cy="1746475"/>
          </a:xfrm>
        </p:grpSpPr>
        <p:sp>
          <p:nvSpPr>
            <p:cNvPr id="4" name="Google Shape;913;p50">
              <a:extLst>
                <a:ext uri="{FF2B5EF4-FFF2-40B4-BE49-F238E27FC236}">
                  <a16:creationId xmlns:a16="http://schemas.microsoft.com/office/drawing/2014/main" id="{05DFAA35-EEF7-1FB2-62CF-49CD0281FC1B}"/>
                </a:ext>
              </a:extLst>
            </p:cNvPr>
            <p:cNvSpPr/>
            <p:nvPr/>
          </p:nvSpPr>
          <p:spPr>
            <a:xfrm>
              <a:off x="10167325" y="3507350"/>
              <a:ext cx="887775" cy="620925"/>
            </a:xfrm>
            <a:custGeom>
              <a:avLst/>
              <a:gdLst/>
              <a:ahLst/>
              <a:cxnLst/>
              <a:rect l="l" t="t" r="r" b="b"/>
              <a:pathLst>
                <a:path w="35511" h="24837" extrusionOk="0">
                  <a:moveTo>
                    <a:pt x="262" y="9845"/>
                  </a:moveTo>
                  <a:lnTo>
                    <a:pt x="404" y="9797"/>
                  </a:lnTo>
                  <a:cubicBezTo>
                    <a:pt x="879" y="9608"/>
                    <a:pt x="950" y="9465"/>
                    <a:pt x="689" y="9038"/>
                  </a:cubicBezTo>
                  <a:cubicBezTo>
                    <a:pt x="475" y="8730"/>
                    <a:pt x="452" y="8327"/>
                    <a:pt x="594" y="7971"/>
                  </a:cubicBezTo>
                  <a:cubicBezTo>
                    <a:pt x="831" y="7236"/>
                    <a:pt x="997" y="6476"/>
                    <a:pt x="1234" y="5765"/>
                  </a:cubicBezTo>
                  <a:cubicBezTo>
                    <a:pt x="1732" y="4436"/>
                    <a:pt x="2444" y="3203"/>
                    <a:pt x="3322" y="2088"/>
                  </a:cubicBezTo>
                  <a:cubicBezTo>
                    <a:pt x="3583" y="1709"/>
                    <a:pt x="3962" y="1471"/>
                    <a:pt x="4413" y="1376"/>
                  </a:cubicBezTo>
                  <a:cubicBezTo>
                    <a:pt x="4650" y="1376"/>
                    <a:pt x="4840" y="1210"/>
                    <a:pt x="4864" y="973"/>
                  </a:cubicBezTo>
                  <a:lnTo>
                    <a:pt x="7283" y="1"/>
                  </a:lnTo>
                  <a:cubicBezTo>
                    <a:pt x="6809" y="831"/>
                    <a:pt x="6358" y="1590"/>
                    <a:pt x="5955" y="2373"/>
                  </a:cubicBezTo>
                  <a:cubicBezTo>
                    <a:pt x="5718" y="2776"/>
                    <a:pt x="5528" y="3203"/>
                    <a:pt x="5362" y="3654"/>
                  </a:cubicBezTo>
                  <a:cubicBezTo>
                    <a:pt x="5291" y="3843"/>
                    <a:pt x="5243" y="4057"/>
                    <a:pt x="5243" y="4270"/>
                  </a:cubicBezTo>
                  <a:cubicBezTo>
                    <a:pt x="5219" y="4697"/>
                    <a:pt x="5480" y="5101"/>
                    <a:pt x="5884" y="5267"/>
                  </a:cubicBezTo>
                  <a:cubicBezTo>
                    <a:pt x="6311" y="5480"/>
                    <a:pt x="6785" y="5409"/>
                    <a:pt x="7259" y="5433"/>
                  </a:cubicBezTo>
                  <a:cubicBezTo>
                    <a:pt x="8564" y="5456"/>
                    <a:pt x="9560" y="4792"/>
                    <a:pt x="10485" y="3986"/>
                  </a:cubicBezTo>
                  <a:cubicBezTo>
                    <a:pt x="11007" y="3559"/>
                    <a:pt x="11482" y="3061"/>
                    <a:pt x="11885" y="2491"/>
                  </a:cubicBezTo>
                  <a:cubicBezTo>
                    <a:pt x="11932" y="2444"/>
                    <a:pt x="11980" y="2396"/>
                    <a:pt x="12027" y="2373"/>
                  </a:cubicBezTo>
                  <a:cubicBezTo>
                    <a:pt x="12193" y="2468"/>
                    <a:pt x="12170" y="2634"/>
                    <a:pt x="12193" y="2752"/>
                  </a:cubicBezTo>
                  <a:cubicBezTo>
                    <a:pt x="12336" y="3322"/>
                    <a:pt x="12620" y="3820"/>
                    <a:pt x="13024" y="4223"/>
                  </a:cubicBezTo>
                  <a:cubicBezTo>
                    <a:pt x="13356" y="4531"/>
                    <a:pt x="13759" y="4721"/>
                    <a:pt x="14210" y="4816"/>
                  </a:cubicBezTo>
                  <a:cubicBezTo>
                    <a:pt x="14542" y="4911"/>
                    <a:pt x="14921" y="4863"/>
                    <a:pt x="15253" y="4697"/>
                  </a:cubicBezTo>
                  <a:cubicBezTo>
                    <a:pt x="16250" y="4199"/>
                    <a:pt x="17032" y="3369"/>
                    <a:pt x="17483" y="2349"/>
                  </a:cubicBezTo>
                  <a:cubicBezTo>
                    <a:pt x="17578" y="2064"/>
                    <a:pt x="17720" y="1803"/>
                    <a:pt x="17863" y="1543"/>
                  </a:cubicBezTo>
                  <a:cubicBezTo>
                    <a:pt x="17934" y="1424"/>
                    <a:pt x="18005" y="1329"/>
                    <a:pt x="18100" y="1234"/>
                  </a:cubicBezTo>
                  <a:cubicBezTo>
                    <a:pt x="18242" y="1353"/>
                    <a:pt x="18361" y="1448"/>
                    <a:pt x="18456" y="1543"/>
                  </a:cubicBezTo>
                  <a:cubicBezTo>
                    <a:pt x="18859" y="1922"/>
                    <a:pt x="19262" y="2349"/>
                    <a:pt x="19689" y="2729"/>
                  </a:cubicBezTo>
                  <a:cubicBezTo>
                    <a:pt x="20211" y="3203"/>
                    <a:pt x="20851" y="3488"/>
                    <a:pt x="21563" y="3583"/>
                  </a:cubicBezTo>
                  <a:cubicBezTo>
                    <a:pt x="22631" y="3725"/>
                    <a:pt x="23176" y="3156"/>
                    <a:pt x="23366" y="2159"/>
                  </a:cubicBezTo>
                  <a:cubicBezTo>
                    <a:pt x="23390" y="1946"/>
                    <a:pt x="23390" y="1732"/>
                    <a:pt x="23390" y="1519"/>
                  </a:cubicBezTo>
                  <a:lnTo>
                    <a:pt x="23390" y="926"/>
                  </a:lnTo>
                  <a:cubicBezTo>
                    <a:pt x="23484" y="855"/>
                    <a:pt x="23627" y="878"/>
                    <a:pt x="23722" y="949"/>
                  </a:cubicBezTo>
                  <a:cubicBezTo>
                    <a:pt x="24172" y="1234"/>
                    <a:pt x="24599" y="1543"/>
                    <a:pt x="25003" y="1898"/>
                  </a:cubicBezTo>
                  <a:cubicBezTo>
                    <a:pt x="25406" y="2254"/>
                    <a:pt x="25951" y="2396"/>
                    <a:pt x="26473" y="2302"/>
                  </a:cubicBezTo>
                  <a:cubicBezTo>
                    <a:pt x="26948" y="2278"/>
                    <a:pt x="27327" y="1946"/>
                    <a:pt x="27422" y="1495"/>
                  </a:cubicBezTo>
                  <a:cubicBezTo>
                    <a:pt x="27541" y="1139"/>
                    <a:pt x="27588" y="760"/>
                    <a:pt x="27683" y="380"/>
                  </a:cubicBezTo>
                  <a:cubicBezTo>
                    <a:pt x="27707" y="262"/>
                    <a:pt x="27754" y="167"/>
                    <a:pt x="27778" y="1"/>
                  </a:cubicBezTo>
                  <a:cubicBezTo>
                    <a:pt x="28086" y="96"/>
                    <a:pt x="28395" y="214"/>
                    <a:pt x="28703" y="333"/>
                  </a:cubicBezTo>
                  <a:cubicBezTo>
                    <a:pt x="29130" y="523"/>
                    <a:pt x="29581" y="712"/>
                    <a:pt x="30031" y="902"/>
                  </a:cubicBezTo>
                  <a:cubicBezTo>
                    <a:pt x="30340" y="1044"/>
                    <a:pt x="30672" y="1068"/>
                    <a:pt x="30957" y="949"/>
                  </a:cubicBezTo>
                  <a:cubicBezTo>
                    <a:pt x="31004" y="949"/>
                    <a:pt x="31051" y="926"/>
                    <a:pt x="31099" y="926"/>
                  </a:cubicBezTo>
                  <a:cubicBezTo>
                    <a:pt x="31407" y="973"/>
                    <a:pt x="31692" y="783"/>
                    <a:pt x="31763" y="475"/>
                  </a:cubicBezTo>
                  <a:cubicBezTo>
                    <a:pt x="31834" y="499"/>
                    <a:pt x="31905" y="523"/>
                    <a:pt x="31953" y="546"/>
                  </a:cubicBezTo>
                  <a:cubicBezTo>
                    <a:pt x="32380" y="1092"/>
                    <a:pt x="32830" y="1637"/>
                    <a:pt x="33257" y="2183"/>
                  </a:cubicBezTo>
                  <a:cubicBezTo>
                    <a:pt x="33850" y="3013"/>
                    <a:pt x="34325" y="3891"/>
                    <a:pt x="34657" y="4816"/>
                  </a:cubicBezTo>
                  <a:cubicBezTo>
                    <a:pt x="34894" y="5433"/>
                    <a:pt x="35084" y="6073"/>
                    <a:pt x="35274" y="6690"/>
                  </a:cubicBezTo>
                  <a:cubicBezTo>
                    <a:pt x="35463" y="7568"/>
                    <a:pt x="35511" y="8469"/>
                    <a:pt x="35416" y="9347"/>
                  </a:cubicBezTo>
                  <a:cubicBezTo>
                    <a:pt x="35392" y="10248"/>
                    <a:pt x="35274" y="11126"/>
                    <a:pt x="35037" y="11980"/>
                  </a:cubicBezTo>
                  <a:cubicBezTo>
                    <a:pt x="34965" y="12217"/>
                    <a:pt x="34870" y="12454"/>
                    <a:pt x="34752" y="12691"/>
                  </a:cubicBezTo>
                  <a:cubicBezTo>
                    <a:pt x="34254" y="13640"/>
                    <a:pt x="33684" y="14565"/>
                    <a:pt x="33091" y="15467"/>
                  </a:cubicBezTo>
                  <a:cubicBezTo>
                    <a:pt x="32878" y="15751"/>
                    <a:pt x="32688" y="16060"/>
                    <a:pt x="32498" y="16368"/>
                  </a:cubicBezTo>
                  <a:cubicBezTo>
                    <a:pt x="31668" y="17720"/>
                    <a:pt x="30577" y="18930"/>
                    <a:pt x="29320" y="19902"/>
                  </a:cubicBezTo>
                  <a:cubicBezTo>
                    <a:pt x="29106" y="20092"/>
                    <a:pt x="28869" y="20282"/>
                    <a:pt x="28632" y="20472"/>
                  </a:cubicBezTo>
                  <a:cubicBezTo>
                    <a:pt x="28063" y="20994"/>
                    <a:pt x="27422" y="21444"/>
                    <a:pt x="26734" y="21824"/>
                  </a:cubicBezTo>
                  <a:cubicBezTo>
                    <a:pt x="25999" y="22298"/>
                    <a:pt x="25216" y="22725"/>
                    <a:pt x="24410" y="23105"/>
                  </a:cubicBezTo>
                  <a:cubicBezTo>
                    <a:pt x="23983" y="23271"/>
                    <a:pt x="23556" y="23413"/>
                    <a:pt x="23105" y="23555"/>
                  </a:cubicBezTo>
                  <a:cubicBezTo>
                    <a:pt x="22441" y="23769"/>
                    <a:pt x="21753" y="23935"/>
                    <a:pt x="21089" y="24148"/>
                  </a:cubicBezTo>
                  <a:cubicBezTo>
                    <a:pt x="19642" y="24599"/>
                    <a:pt x="18124" y="24836"/>
                    <a:pt x="16582" y="24813"/>
                  </a:cubicBezTo>
                  <a:cubicBezTo>
                    <a:pt x="15775" y="24813"/>
                    <a:pt x="14945" y="24789"/>
                    <a:pt x="14115" y="24718"/>
                  </a:cubicBezTo>
                  <a:cubicBezTo>
                    <a:pt x="12929" y="24575"/>
                    <a:pt x="11766" y="24315"/>
                    <a:pt x="10675" y="23888"/>
                  </a:cubicBezTo>
                  <a:cubicBezTo>
                    <a:pt x="9038" y="23271"/>
                    <a:pt x="7402" y="22583"/>
                    <a:pt x="5789" y="21919"/>
                  </a:cubicBezTo>
                  <a:cubicBezTo>
                    <a:pt x="4959" y="21563"/>
                    <a:pt x="4199" y="21112"/>
                    <a:pt x="3488" y="20567"/>
                  </a:cubicBezTo>
                  <a:cubicBezTo>
                    <a:pt x="2824" y="20140"/>
                    <a:pt x="2207" y="19618"/>
                    <a:pt x="1661" y="19025"/>
                  </a:cubicBezTo>
                  <a:cubicBezTo>
                    <a:pt x="997" y="18266"/>
                    <a:pt x="523" y="17364"/>
                    <a:pt x="262" y="16392"/>
                  </a:cubicBezTo>
                  <a:cubicBezTo>
                    <a:pt x="143" y="15751"/>
                    <a:pt x="72" y="15087"/>
                    <a:pt x="72" y="14447"/>
                  </a:cubicBezTo>
                  <a:cubicBezTo>
                    <a:pt x="48" y="13806"/>
                    <a:pt x="96" y="13166"/>
                    <a:pt x="119" y="12549"/>
                  </a:cubicBezTo>
                  <a:cubicBezTo>
                    <a:pt x="119" y="12478"/>
                    <a:pt x="119" y="12407"/>
                    <a:pt x="119" y="12359"/>
                  </a:cubicBezTo>
                  <a:cubicBezTo>
                    <a:pt x="1" y="11505"/>
                    <a:pt x="48" y="10675"/>
                    <a:pt x="262" y="9845"/>
                  </a:cubicBezTo>
                  <a:close/>
                  <a:moveTo>
                    <a:pt x="17910" y="19618"/>
                  </a:moveTo>
                  <a:cubicBezTo>
                    <a:pt x="17910" y="19618"/>
                    <a:pt x="17910" y="19618"/>
                    <a:pt x="17910" y="19642"/>
                  </a:cubicBezTo>
                  <a:cubicBezTo>
                    <a:pt x="18479" y="19594"/>
                    <a:pt x="19049" y="19570"/>
                    <a:pt x="19618" y="19523"/>
                  </a:cubicBezTo>
                  <a:cubicBezTo>
                    <a:pt x="20164" y="19499"/>
                    <a:pt x="20685" y="19357"/>
                    <a:pt x="21160" y="19167"/>
                  </a:cubicBezTo>
                  <a:cubicBezTo>
                    <a:pt x="22678" y="18527"/>
                    <a:pt x="24149" y="17744"/>
                    <a:pt x="25501" y="16795"/>
                  </a:cubicBezTo>
                  <a:cubicBezTo>
                    <a:pt x="25762" y="16605"/>
                    <a:pt x="25975" y="16392"/>
                    <a:pt x="26189" y="16131"/>
                  </a:cubicBezTo>
                  <a:cubicBezTo>
                    <a:pt x="26378" y="15917"/>
                    <a:pt x="26544" y="15680"/>
                    <a:pt x="26734" y="15443"/>
                  </a:cubicBezTo>
                  <a:cubicBezTo>
                    <a:pt x="26900" y="15277"/>
                    <a:pt x="26995" y="15040"/>
                    <a:pt x="26995" y="14826"/>
                  </a:cubicBezTo>
                  <a:cubicBezTo>
                    <a:pt x="27019" y="14542"/>
                    <a:pt x="26734" y="14352"/>
                    <a:pt x="26473" y="14470"/>
                  </a:cubicBezTo>
                  <a:cubicBezTo>
                    <a:pt x="26070" y="14684"/>
                    <a:pt x="25691" y="14992"/>
                    <a:pt x="25406" y="15348"/>
                  </a:cubicBezTo>
                  <a:cubicBezTo>
                    <a:pt x="25264" y="15585"/>
                    <a:pt x="25050" y="15775"/>
                    <a:pt x="24813" y="15917"/>
                  </a:cubicBezTo>
                  <a:cubicBezTo>
                    <a:pt x="23745" y="16653"/>
                    <a:pt x="22583" y="17317"/>
                    <a:pt x="21397" y="17862"/>
                  </a:cubicBezTo>
                  <a:cubicBezTo>
                    <a:pt x="20970" y="18052"/>
                    <a:pt x="20543" y="18218"/>
                    <a:pt x="20092" y="18337"/>
                  </a:cubicBezTo>
                  <a:cubicBezTo>
                    <a:pt x="19428" y="18550"/>
                    <a:pt x="18717" y="18479"/>
                    <a:pt x="18029" y="18527"/>
                  </a:cubicBezTo>
                  <a:cubicBezTo>
                    <a:pt x="16938" y="18598"/>
                    <a:pt x="15870" y="18337"/>
                    <a:pt x="14921" y="17815"/>
                  </a:cubicBezTo>
                  <a:cubicBezTo>
                    <a:pt x="14044" y="17364"/>
                    <a:pt x="13308" y="16724"/>
                    <a:pt x="12715" y="15941"/>
                  </a:cubicBezTo>
                  <a:cubicBezTo>
                    <a:pt x="12620" y="15775"/>
                    <a:pt x="12478" y="15633"/>
                    <a:pt x="12383" y="15490"/>
                  </a:cubicBezTo>
                  <a:cubicBezTo>
                    <a:pt x="12217" y="15229"/>
                    <a:pt x="12051" y="14992"/>
                    <a:pt x="11885" y="14755"/>
                  </a:cubicBezTo>
                  <a:cubicBezTo>
                    <a:pt x="11814" y="14613"/>
                    <a:pt x="11695" y="14470"/>
                    <a:pt x="11600" y="14328"/>
                  </a:cubicBezTo>
                  <a:cubicBezTo>
                    <a:pt x="11482" y="14233"/>
                    <a:pt x="11316" y="14257"/>
                    <a:pt x="11197" y="14352"/>
                  </a:cubicBezTo>
                  <a:cubicBezTo>
                    <a:pt x="11031" y="14542"/>
                    <a:pt x="10984" y="14779"/>
                    <a:pt x="11078" y="15016"/>
                  </a:cubicBezTo>
                  <a:cubicBezTo>
                    <a:pt x="11173" y="15277"/>
                    <a:pt x="11292" y="15514"/>
                    <a:pt x="11434" y="15751"/>
                  </a:cubicBezTo>
                  <a:cubicBezTo>
                    <a:pt x="11600" y="16060"/>
                    <a:pt x="11814" y="16344"/>
                    <a:pt x="12027" y="16653"/>
                  </a:cubicBezTo>
                  <a:cubicBezTo>
                    <a:pt x="12170" y="16842"/>
                    <a:pt x="12336" y="17056"/>
                    <a:pt x="12502" y="17246"/>
                  </a:cubicBezTo>
                  <a:cubicBezTo>
                    <a:pt x="13118" y="17934"/>
                    <a:pt x="13878" y="18479"/>
                    <a:pt x="14708" y="18906"/>
                  </a:cubicBezTo>
                  <a:cubicBezTo>
                    <a:pt x="15633" y="19404"/>
                    <a:pt x="16700" y="19665"/>
                    <a:pt x="17768" y="19594"/>
                  </a:cubicBezTo>
                  <a:close/>
                  <a:moveTo>
                    <a:pt x="25216" y="9181"/>
                  </a:moveTo>
                  <a:cubicBezTo>
                    <a:pt x="24671" y="9157"/>
                    <a:pt x="24623" y="9204"/>
                    <a:pt x="24433" y="9631"/>
                  </a:cubicBezTo>
                  <a:cubicBezTo>
                    <a:pt x="24386" y="9774"/>
                    <a:pt x="24291" y="9892"/>
                    <a:pt x="24220" y="10011"/>
                  </a:cubicBezTo>
                  <a:cubicBezTo>
                    <a:pt x="24054" y="10414"/>
                    <a:pt x="24291" y="10865"/>
                    <a:pt x="24718" y="10912"/>
                  </a:cubicBezTo>
                  <a:cubicBezTo>
                    <a:pt x="25097" y="10960"/>
                    <a:pt x="25501" y="10794"/>
                    <a:pt x="25762" y="10509"/>
                  </a:cubicBezTo>
                  <a:cubicBezTo>
                    <a:pt x="25999" y="10153"/>
                    <a:pt x="25975" y="9679"/>
                    <a:pt x="25738" y="9323"/>
                  </a:cubicBezTo>
                  <a:cubicBezTo>
                    <a:pt x="25643" y="9252"/>
                    <a:pt x="25548" y="9204"/>
                    <a:pt x="25453" y="9181"/>
                  </a:cubicBezTo>
                  <a:cubicBezTo>
                    <a:pt x="25382" y="9181"/>
                    <a:pt x="25287" y="9181"/>
                    <a:pt x="25216" y="9181"/>
                  </a:cubicBezTo>
                  <a:close/>
                  <a:moveTo>
                    <a:pt x="12170" y="11363"/>
                  </a:moveTo>
                  <a:cubicBezTo>
                    <a:pt x="12241" y="11363"/>
                    <a:pt x="12336" y="11363"/>
                    <a:pt x="12407" y="11363"/>
                  </a:cubicBezTo>
                  <a:cubicBezTo>
                    <a:pt x="12763" y="11316"/>
                    <a:pt x="13071" y="11055"/>
                    <a:pt x="13142" y="10699"/>
                  </a:cubicBezTo>
                  <a:cubicBezTo>
                    <a:pt x="13237" y="10390"/>
                    <a:pt x="13118" y="10035"/>
                    <a:pt x="12858" y="9869"/>
                  </a:cubicBezTo>
                  <a:cubicBezTo>
                    <a:pt x="12620" y="9702"/>
                    <a:pt x="12336" y="9655"/>
                    <a:pt x="12075" y="9726"/>
                  </a:cubicBezTo>
                  <a:cubicBezTo>
                    <a:pt x="11861" y="9726"/>
                    <a:pt x="11672" y="9869"/>
                    <a:pt x="11600" y="10058"/>
                  </a:cubicBezTo>
                  <a:cubicBezTo>
                    <a:pt x="11505" y="10248"/>
                    <a:pt x="11458" y="10414"/>
                    <a:pt x="11458" y="10604"/>
                  </a:cubicBezTo>
                  <a:cubicBezTo>
                    <a:pt x="11387" y="11031"/>
                    <a:pt x="11743" y="11387"/>
                    <a:pt x="12170" y="113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914;p50">
              <a:extLst>
                <a:ext uri="{FF2B5EF4-FFF2-40B4-BE49-F238E27FC236}">
                  <a16:creationId xmlns:a16="http://schemas.microsoft.com/office/drawing/2014/main" id="{0073B196-CB5A-BCCB-36F7-20C196BC35E7}"/>
                </a:ext>
              </a:extLst>
            </p:cNvPr>
            <p:cNvSpPr/>
            <p:nvPr/>
          </p:nvSpPr>
          <p:spPr>
            <a:xfrm>
              <a:off x="10180375" y="3196025"/>
              <a:ext cx="858725" cy="417500"/>
            </a:xfrm>
            <a:custGeom>
              <a:avLst/>
              <a:gdLst/>
              <a:ahLst/>
              <a:cxnLst/>
              <a:rect l="l" t="t" r="r" b="b"/>
              <a:pathLst>
                <a:path w="34349" h="16700" extrusionOk="0">
                  <a:moveTo>
                    <a:pt x="29272" y="9821"/>
                  </a:moveTo>
                  <a:cubicBezTo>
                    <a:pt x="29367" y="10082"/>
                    <a:pt x="29581" y="10176"/>
                    <a:pt x="29747" y="10343"/>
                  </a:cubicBezTo>
                  <a:cubicBezTo>
                    <a:pt x="29913" y="10485"/>
                    <a:pt x="30126" y="10675"/>
                    <a:pt x="30316" y="10864"/>
                  </a:cubicBezTo>
                  <a:cubicBezTo>
                    <a:pt x="30672" y="11220"/>
                    <a:pt x="30767" y="11789"/>
                    <a:pt x="30529" y="12264"/>
                  </a:cubicBezTo>
                  <a:cubicBezTo>
                    <a:pt x="29936" y="12454"/>
                    <a:pt x="29462" y="12216"/>
                    <a:pt x="29011" y="11932"/>
                  </a:cubicBezTo>
                  <a:cubicBezTo>
                    <a:pt x="28750" y="11718"/>
                    <a:pt x="28418" y="11600"/>
                    <a:pt x="28086" y="11552"/>
                  </a:cubicBezTo>
                  <a:cubicBezTo>
                    <a:pt x="27754" y="11481"/>
                    <a:pt x="27446" y="11386"/>
                    <a:pt x="27137" y="11268"/>
                  </a:cubicBezTo>
                  <a:cubicBezTo>
                    <a:pt x="26710" y="11149"/>
                    <a:pt x="26402" y="11268"/>
                    <a:pt x="26283" y="11671"/>
                  </a:cubicBezTo>
                  <a:cubicBezTo>
                    <a:pt x="26189" y="12027"/>
                    <a:pt x="26094" y="12406"/>
                    <a:pt x="26046" y="12786"/>
                  </a:cubicBezTo>
                  <a:cubicBezTo>
                    <a:pt x="26046" y="13070"/>
                    <a:pt x="25951" y="13355"/>
                    <a:pt x="25809" y="13616"/>
                  </a:cubicBezTo>
                  <a:cubicBezTo>
                    <a:pt x="25595" y="13663"/>
                    <a:pt x="25358" y="13616"/>
                    <a:pt x="25216" y="13450"/>
                  </a:cubicBezTo>
                  <a:cubicBezTo>
                    <a:pt x="24647" y="13023"/>
                    <a:pt x="24077" y="12596"/>
                    <a:pt x="23484" y="12169"/>
                  </a:cubicBezTo>
                  <a:cubicBezTo>
                    <a:pt x="23295" y="12027"/>
                    <a:pt x="23105" y="11932"/>
                    <a:pt x="22891" y="11837"/>
                  </a:cubicBezTo>
                  <a:cubicBezTo>
                    <a:pt x="22464" y="11600"/>
                    <a:pt x="21942" y="11861"/>
                    <a:pt x="21871" y="12335"/>
                  </a:cubicBezTo>
                  <a:cubicBezTo>
                    <a:pt x="21824" y="12525"/>
                    <a:pt x="21800" y="12738"/>
                    <a:pt x="21800" y="12952"/>
                  </a:cubicBezTo>
                  <a:cubicBezTo>
                    <a:pt x="21776" y="13402"/>
                    <a:pt x="21800" y="13829"/>
                    <a:pt x="21776" y="14280"/>
                  </a:cubicBezTo>
                  <a:cubicBezTo>
                    <a:pt x="21729" y="14873"/>
                    <a:pt x="21516" y="15039"/>
                    <a:pt x="20946" y="14849"/>
                  </a:cubicBezTo>
                  <a:cubicBezTo>
                    <a:pt x="20448" y="14707"/>
                    <a:pt x="20021" y="14422"/>
                    <a:pt x="19665" y="14043"/>
                  </a:cubicBezTo>
                  <a:cubicBezTo>
                    <a:pt x="19238" y="13616"/>
                    <a:pt x="18788" y="13165"/>
                    <a:pt x="18361" y="12762"/>
                  </a:cubicBezTo>
                  <a:cubicBezTo>
                    <a:pt x="18100" y="12477"/>
                    <a:pt x="17744" y="12359"/>
                    <a:pt x="17364" y="12430"/>
                  </a:cubicBezTo>
                  <a:cubicBezTo>
                    <a:pt x="17151" y="12454"/>
                    <a:pt x="16937" y="12596"/>
                    <a:pt x="16819" y="12786"/>
                  </a:cubicBezTo>
                  <a:cubicBezTo>
                    <a:pt x="16463" y="13308"/>
                    <a:pt x="16155" y="13877"/>
                    <a:pt x="15894" y="14446"/>
                  </a:cubicBezTo>
                  <a:cubicBezTo>
                    <a:pt x="15562" y="15158"/>
                    <a:pt x="15016" y="15727"/>
                    <a:pt x="14328" y="16059"/>
                  </a:cubicBezTo>
                  <a:cubicBezTo>
                    <a:pt x="14186" y="16154"/>
                    <a:pt x="13996" y="16154"/>
                    <a:pt x="13854" y="16083"/>
                  </a:cubicBezTo>
                  <a:cubicBezTo>
                    <a:pt x="13403" y="15964"/>
                    <a:pt x="13071" y="15609"/>
                    <a:pt x="12952" y="15182"/>
                  </a:cubicBezTo>
                  <a:cubicBezTo>
                    <a:pt x="12857" y="14778"/>
                    <a:pt x="12810" y="14399"/>
                    <a:pt x="12786" y="13996"/>
                  </a:cubicBezTo>
                  <a:cubicBezTo>
                    <a:pt x="12763" y="13735"/>
                    <a:pt x="12763" y="13497"/>
                    <a:pt x="12786" y="13236"/>
                  </a:cubicBezTo>
                  <a:cubicBezTo>
                    <a:pt x="12763" y="12857"/>
                    <a:pt x="12525" y="12525"/>
                    <a:pt x="12193" y="12406"/>
                  </a:cubicBezTo>
                  <a:cubicBezTo>
                    <a:pt x="11932" y="12311"/>
                    <a:pt x="11648" y="12406"/>
                    <a:pt x="11505" y="12620"/>
                  </a:cubicBezTo>
                  <a:cubicBezTo>
                    <a:pt x="11458" y="12715"/>
                    <a:pt x="11434" y="12809"/>
                    <a:pt x="11387" y="12928"/>
                  </a:cubicBezTo>
                  <a:cubicBezTo>
                    <a:pt x="11339" y="13047"/>
                    <a:pt x="11268" y="13189"/>
                    <a:pt x="11197" y="13308"/>
                  </a:cubicBezTo>
                  <a:cubicBezTo>
                    <a:pt x="10817" y="13853"/>
                    <a:pt x="10414" y="14375"/>
                    <a:pt x="9987" y="14849"/>
                  </a:cubicBezTo>
                  <a:cubicBezTo>
                    <a:pt x="9489" y="15395"/>
                    <a:pt x="8943" y="15869"/>
                    <a:pt x="8327" y="16249"/>
                  </a:cubicBezTo>
                  <a:cubicBezTo>
                    <a:pt x="7852" y="16534"/>
                    <a:pt x="7330" y="16700"/>
                    <a:pt x="6761" y="16700"/>
                  </a:cubicBezTo>
                  <a:cubicBezTo>
                    <a:pt x="6524" y="16700"/>
                    <a:pt x="6263" y="16700"/>
                    <a:pt x="5978" y="16676"/>
                  </a:cubicBezTo>
                  <a:cubicBezTo>
                    <a:pt x="6002" y="16557"/>
                    <a:pt x="6026" y="16462"/>
                    <a:pt x="6050" y="16344"/>
                  </a:cubicBezTo>
                  <a:cubicBezTo>
                    <a:pt x="6477" y="15276"/>
                    <a:pt x="7022" y="14280"/>
                    <a:pt x="7686" y="13331"/>
                  </a:cubicBezTo>
                  <a:cubicBezTo>
                    <a:pt x="8137" y="12691"/>
                    <a:pt x="8659" y="12098"/>
                    <a:pt x="9157" y="11505"/>
                  </a:cubicBezTo>
                  <a:cubicBezTo>
                    <a:pt x="9204" y="11457"/>
                    <a:pt x="9252" y="11410"/>
                    <a:pt x="9299" y="11363"/>
                  </a:cubicBezTo>
                  <a:cubicBezTo>
                    <a:pt x="9560" y="11007"/>
                    <a:pt x="9370" y="10509"/>
                    <a:pt x="8920" y="10437"/>
                  </a:cubicBezTo>
                  <a:cubicBezTo>
                    <a:pt x="8730" y="10414"/>
                    <a:pt x="8516" y="10437"/>
                    <a:pt x="8327" y="10532"/>
                  </a:cubicBezTo>
                  <a:cubicBezTo>
                    <a:pt x="7402" y="10936"/>
                    <a:pt x="6477" y="11291"/>
                    <a:pt x="5575" y="11718"/>
                  </a:cubicBezTo>
                  <a:cubicBezTo>
                    <a:pt x="4887" y="12027"/>
                    <a:pt x="4176" y="12288"/>
                    <a:pt x="3440" y="12477"/>
                  </a:cubicBezTo>
                  <a:cubicBezTo>
                    <a:pt x="2610" y="12691"/>
                    <a:pt x="1780" y="12881"/>
                    <a:pt x="973" y="13070"/>
                  </a:cubicBezTo>
                  <a:cubicBezTo>
                    <a:pt x="665" y="13118"/>
                    <a:pt x="380" y="13142"/>
                    <a:pt x="96" y="13142"/>
                  </a:cubicBezTo>
                  <a:cubicBezTo>
                    <a:pt x="1" y="12976"/>
                    <a:pt x="96" y="12928"/>
                    <a:pt x="167" y="12833"/>
                  </a:cubicBezTo>
                  <a:cubicBezTo>
                    <a:pt x="689" y="12383"/>
                    <a:pt x="1210" y="11908"/>
                    <a:pt x="1756" y="11481"/>
                  </a:cubicBezTo>
                  <a:cubicBezTo>
                    <a:pt x="3132" y="10390"/>
                    <a:pt x="4531" y="9323"/>
                    <a:pt x="5931" y="8255"/>
                  </a:cubicBezTo>
                  <a:cubicBezTo>
                    <a:pt x="6524" y="7804"/>
                    <a:pt x="7164" y="7449"/>
                    <a:pt x="7852" y="7164"/>
                  </a:cubicBezTo>
                  <a:cubicBezTo>
                    <a:pt x="7995" y="7116"/>
                    <a:pt x="8113" y="7045"/>
                    <a:pt x="8256" y="6950"/>
                  </a:cubicBezTo>
                  <a:cubicBezTo>
                    <a:pt x="8350" y="6856"/>
                    <a:pt x="8422" y="6737"/>
                    <a:pt x="8469" y="6595"/>
                  </a:cubicBezTo>
                  <a:cubicBezTo>
                    <a:pt x="8493" y="6547"/>
                    <a:pt x="8445" y="6452"/>
                    <a:pt x="8469" y="6405"/>
                  </a:cubicBezTo>
                  <a:cubicBezTo>
                    <a:pt x="8516" y="6286"/>
                    <a:pt x="8635" y="6168"/>
                    <a:pt x="8611" y="6096"/>
                  </a:cubicBezTo>
                  <a:cubicBezTo>
                    <a:pt x="8564" y="5954"/>
                    <a:pt x="8469" y="5836"/>
                    <a:pt x="8350" y="5764"/>
                  </a:cubicBezTo>
                  <a:cubicBezTo>
                    <a:pt x="8042" y="5503"/>
                    <a:pt x="7710" y="5266"/>
                    <a:pt x="7402" y="5029"/>
                  </a:cubicBezTo>
                  <a:cubicBezTo>
                    <a:pt x="7330" y="4982"/>
                    <a:pt x="7283" y="4910"/>
                    <a:pt x="7236" y="4839"/>
                  </a:cubicBezTo>
                  <a:cubicBezTo>
                    <a:pt x="6951" y="4389"/>
                    <a:pt x="6690" y="3938"/>
                    <a:pt x="6429" y="3463"/>
                  </a:cubicBezTo>
                  <a:cubicBezTo>
                    <a:pt x="6382" y="3345"/>
                    <a:pt x="6358" y="3250"/>
                    <a:pt x="6358" y="3131"/>
                  </a:cubicBezTo>
                  <a:cubicBezTo>
                    <a:pt x="6477" y="3108"/>
                    <a:pt x="6619" y="3084"/>
                    <a:pt x="6737" y="3084"/>
                  </a:cubicBezTo>
                  <a:cubicBezTo>
                    <a:pt x="7330" y="3084"/>
                    <a:pt x="7923" y="3036"/>
                    <a:pt x="8516" y="3084"/>
                  </a:cubicBezTo>
                  <a:cubicBezTo>
                    <a:pt x="8967" y="3131"/>
                    <a:pt x="9394" y="3203"/>
                    <a:pt x="9821" y="3321"/>
                  </a:cubicBezTo>
                  <a:cubicBezTo>
                    <a:pt x="9963" y="3369"/>
                    <a:pt x="10082" y="3463"/>
                    <a:pt x="10201" y="3558"/>
                  </a:cubicBezTo>
                  <a:cubicBezTo>
                    <a:pt x="10533" y="3867"/>
                    <a:pt x="10960" y="4104"/>
                    <a:pt x="11410" y="4246"/>
                  </a:cubicBezTo>
                  <a:cubicBezTo>
                    <a:pt x="11576" y="4294"/>
                    <a:pt x="11766" y="4341"/>
                    <a:pt x="11956" y="4365"/>
                  </a:cubicBezTo>
                  <a:cubicBezTo>
                    <a:pt x="12312" y="4412"/>
                    <a:pt x="12691" y="4199"/>
                    <a:pt x="12810" y="3843"/>
                  </a:cubicBezTo>
                  <a:cubicBezTo>
                    <a:pt x="13142" y="3155"/>
                    <a:pt x="13522" y="2443"/>
                    <a:pt x="13877" y="1756"/>
                  </a:cubicBezTo>
                  <a:cubicBezTo>
                    <a:pt x="13901" y="1732"/>
                    <a:pt x="13901" y="1661"/>
                    <a:pt x="13925" y="1637"/>
                  </a:cubicBezTo>
                  <a:cubicBezTo>
                    <a:pt x="14352" y="1234"/>
                    <a:pt x="14755" y="807"/>
                    <a:pt x="15182" y="403"/>
                  </a:cubicBezTo>
                  <a:cubicBezTo>
                    <a:pt x="15324" y="261"/>
                    <a:pt x="15562" y="261"/>
                    <a:pt x="15728" y="380"/>
                  </a:cubicBezTo>
                  <a:cubicBezTo>
                    <a:pt x="15917" y="475"/>
                    <a:pt x="16083" y="593"/>
                    <a:pt x="16226" y="759"/>
                  </a:cubicBezTo>
                  <a:cubicBezTo>
                    <a:pt x="16582" y="1210"/>
                    <a:pt x="16890" y="1684"/>
                    <a:pt x="17246" y="2135"/>
                  </a:cubicBezTo>
                  <a:cubicBezTo>
                    <a:pt x="17364" y="2325"/>
                    <a:pt x="17507" y="2515"/>
                    <a:pt x="17649" y="2681"/>
                  </a:cubicBezTo>
                  <a:cubicBezTo>
                    <a:pt x="18218" y="3226"/>
                    <a:pt x="19096" y="3250"/>
                    <a:pt x="19665" y="2728"/>
                  </a:cubicBezTo>
                  <a:cubicBezTo>
                    <a:pt x="19902" y="2491"/>
                    <a:pt x="20140" y="2230"/>
                    <a:pt x="20401" y="2016"/>
                  </a:cubicBezTo>
                  <a:cubicBezTo>
                    <a:pt x="20804" y="1613"/>
                    <a:pt x="21255" y="1257"/>
                    <a:pt x="21658" y="854"/>
                  </a:cubicBezTo>
                  <a:cubicBezTo>
                    <a:pt x="22132" y="427"/>
                    <a:pt x="22749" y="309"/>
                    <a:pt x="23318" y="71"/>
                  </a:cubicBezTo>
                  <a:cubicBezTo>
                    <a:pt x="23437" y="48"/>
                    <a:pt x="23555" y="24"/>
                    <a:pt x="23698" y="48"/>
                  </a:cubicBezTo>
                  <a:cubicBezTo>
                    <a:pt x="23911" y="0"/>
                    <a:pt x="24125" y="143"/>
                    <a:pt x="24196" y="332"/>
                  </a:cubicBezTo>
                  <a:cubicBezTo>
                    <a:pt x="24386" y="688"/>
                    <a:pt x="24504" y="1068"/>
                    <a:pt x="24599" y="1471"/>
                  </a:cubicBezTo>
                  <a:cubicBezTo>
                    <a:pt x="24670" y="1969"/>
                    <a:pt x="24813" y="2443"/>
                    <a:pt x="24884" y="2942"/>
                  </a:cubicBezTo>
                  <a:cubicBezTo>
                    <a:pt x="24884" y="3487"/>
                    <a:pt x="25335" y="3890"/>
                    <a:pt x="25856" y="3843"/>
                  </a:cubicBezTo>
                  <a:cubicBezTo>
                    <a:pt x="26283" y="3843"/>
                    <a:pt x="26710" y="3796"/>
                    <a:pt x="27114" y="3724"/>
                  </a:cubicBezTo>
                  <a:cubicBezTo>
                    <a:pt x="27754" y="3558"/>
                    <a:pt x="28418" y="3463"/>
                    <a:pt x="29059" y="3345"/>
                  </a:cubicBezTo>
                  <a:cubicBezTo>
                    <a:pt x="29367" y="3297"/>
                    <a:pt x="29438" y="3416"/>
                    <a:pt x="29438" y="3701"/>
                  </a:cubicBezTo>
                  <a:cubicBezTo>
                    <a:pt x="29415" y="4175"/>
                    <a:pt x="29296" y="4626"/>
                    <a:pt x="29082" y="5053"/>
                  </a:cubicBezTo>
                  <a:cubicBezTo>
                    <a:pt x="28988" y="5219"/>
                    <a:pt x="28940" y="5409"/>
                    <a:pt x="28988" y="5598"/>
                  </a:cubicBezTo>
                  <a:cubicBezTo>
                    <a:pt x="29035" y="5883"/>
                    <a:pt x="29248" y="6096"/>
                    <a:pt x="29533" y="6144"/>
                  </a:cubicBezTo>
                  <a:cubicBezTo>
                    <a:pt x="29699" y="6168"/>
                    <a:pt x="29865" y="6215"/>
                    <a:pt x="30031" y="6239"/>
                  </a:cubicBezTo>
                  <a:cubicBezTo>
                    <a:pt x="30245" y="6286"/>
                    <a:pt x="30482" y="6357"/>
                    <a:pt x="30695" y="6381"/>
                  </a:cubicBezTo>
                  <a:cubicBezTo>
                    <a:pt x="30909" y="6405"/>
                    <a:pt x="31122" y="6405"/>
                    <a:pt x="31336" y="6381"/>
                  </a:cubicBezTo>
                  <a:cubicBezTo>
                    <a:pt x="32048" y="6381"/>
                    <a:pt x="32735" y="6476"/>
                    <a:pt x="33423" y="6666"/>
                  </a:cubicBezTo>
                  <a:cubicBezTo>
                    <a:pt x="33732" y="6689"/>
                    <a:pt x="34016" y="6879"/>
                    <a:pt x="34159" y="7164"/>
                  </a:cubicBezTo>
                  <a:cubicBezTo>
                    <a:pt x="34348" y="7543"/>
                    <a:pt x="34301" y="7994"/>
                    <a:pt x="34040" y="8326"/>
                  </a:cubicBezTo>
                  <a:cubicBezTo>
                    <a:pt x="33495" y="8990"/>
                    <a:pt x="32854" y="9607"/>
                    <a:pt x="31953" y="9773"/>
                  </a:cubicBezTo>
                  <a:cubicBezTo>
                    <a:pt x="31383" y="9844"/>
                    <a:pt x="30814" y="9939"/>
                    <a:pt x="30268" y="9655"/>
                  </a:cubicBezTo>
                  <a:cubicBezTo>
                    <a:pt x="29936" y="9489"/>
                    <a:pt x="29533" y="9560"/>
                    <a:pt x="29272" y="98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915;p50">
              <a:extLst>
                <a:ext uri="{FF2B5EF4-FFF2-40B4-BE49-F238E27FC236}">
                  <a16:creationId xmlns:a16="http://schemas.microsoft.com/office/drawing/2014/main" id="{AFF7074E-D5E7-B751-1C84-8A4F7CC74820}"/>
                </a:ext>
              </a:extLst>
            </p:cNvPr>
            <p:cNvSpPr/>
            <p:nvPr/>
          </p:nvSpPr>
          <p:spPr>
            <a:xfrm>
              <a:off x="10397425" y="4108675"/>
              <a:ext cx="514175" cy="388450"/>
            </a:xfrm>
            <a:custGeom>
              <a:avLst/>
              <a:gdLst/>
              <a:ahLst/>
              <a:cxnLst/>
              <a:rect l="l" t="t" r="r" b="b"/>
              <a:pathLst>
                <a:path w="20567" h="15538" extrusionOk="0">
                  <a:moveTo>
                    <a:pt x="1" y="15514"/>
                  </a:moveTo>
                  <a:cubicBezTo>
                    <a:pt x="48" y="15040"/>
                    <a:pt x="119" y="14565"/>
                    <a:pt x="261" y="14115"/>
                  </a:cubicBezTo>
                  <a:cubicBezTo>
                    <a:pt x="570" y="12928"/>
                    <a:pt x="1044" y="11790"/>
                    <a:pt x="1471" y="10628"/>
                  </a:cubicBezTo>
                  <a:cubicBezTo>
                    <a:pt x="1732" y="9916"/>
                    <a:pt x="1969" y="9157"/>
                    <a:pt x="2135" y="8398"/>
                  </a:cubicBezTo>
                  <a:cubicBezTo>
                    <a:pt x="2254" y="7828"/>
                    <a:pt x="2420" y="7283"/>
                    <a:pt x="2586" y="6737"/>
                  </a:cubicBezTo>
                  <a:cubicBezTo>
                    <a:pt x="2942" y="5433"/>
                    <a:pt x="3227" y="4104"/>
                    <a:pt x="3464" y="2776"/>
                  </a:cubicBezTo>
                  <a:cubicBezTo>
                    <a:pt x="3511" y="2444"/>
                    <a:pt x="3535" y="2112"/>
                    <a:pt x="3559" y="1732"/>
                  </a:cubicBezTo>
                  <a:cubicBezTo>
                    <a:pt x="3677" y="1709"/>
                    <a:pt x="3772" y="1709"/>
                    <a:pt x="3891" y="1709"/>
                  </a:cubicBezTo>
                  <a:cubicBezTo>
                    <a:pt x="5006" y="1922"/>
                    <a:pt x="6121" y="1993"/>
                    <a:pt x="7235" y="1946"/>
                  </a:cubicBezTo>
                  <a:cubicBezTo>
                    <a:pt x="7330" y="1946"/>
                    <a:pt x="7401" y="1946"/>
                    <a:pt x="7544" y="1969"/>
                  </a:cubicBezTo>
                  <a:cubicBezTo>
                    <a:pt x="7591" y="2088"/>
                    <a:pt x="7662" y="2207"/>
                    <a:pt x="7734" y="2349"/>
                  </a:cubicBezTo>
                  <a:cubicBezTo>
                    <a:pt x="7971" y="2847"/>
                    <a:pt x="8327" y="3274"/>
                    <a:pt x="8777" y="3582"/>
                  </a:cubicBezTo>
                  <a:cubicBezTo>
                    <a:pt x="8991" y="3749"/>
                    <a:pt x="9252" y="3867"/>
                    <a:pt x="9513" y="3915"/>
                  </a:cubicBezTo>
                  <a:cubicBezTo>
                    <a:pt x="10082" y="4033"/>
                    <a:pt x="10580" y="3938"/>
                    <a:pt x="10912" y="3416"/>
                  </a:cubicBezTo>
                  <a:cubicBezTo>
                    <a:pt x="11031" y="3250"/>
                    <a:pt x="11173" y="3084"/>
                    <a:pt x="11339" y="2942"/>
                  </a:cubicBezTo>
                  <a:cubicBezTo>
                    <a:pt x="11814" y="2539"/>
                    <a:pt x="12193" y="2041"/>
                    <a:pt x="12430" y="1495"/>
                  </a:cubicBezTo>
                  <a:cubicBezTo>
                    <a:pt x="12525" y="1258"/>
                    <a:pt x="12715" y="1092"/>
                    <a:pt x="12952" y="1044"/>
                  </a:cubicBezTo>
                  <a:cubicBezTo>
                    <a:pt x="13332" y="973"/>
                    <a:pt x="13711" y="855"/>
                    <a:pt x="14114" y="736"/>
                  </a:cubicBezTo>
                  <a:cubicBezTo>
                    <a:pt x="14660" y="570"/>
                    <a:pt x="15182" y="356"/>
                    <a:pt x="15727" y="167"/>
                  </a:cubicBezTo>
                  <a:cubicBezTo>
                    <a:pt x="15870" y="119"/>
                    <a:pt x="16036" y="48"/>
                    <a:pt x="16202" y="1"/>
                  </a:cubicBezTo>
                  <a:cubicBezTo>
                    <a:pt x="16226" y="1"/>
                    <a:pt x="16273" y="24"/>
                    <a:pt x="16344" y="48"/>
                  </a:cubicBezTo>
                  <a:cubicBezTo>
                    <a:pt x="16534" y="736"/>
                    <a:pt x="16913" y="1376"/>
                    <a:pt x="16961" y="2135"/>
                  </a:cubicBezTo>
                  <a:cubicBezTo>
                    <a:pt x="16985" y="2302"/>
                    <a:pt x="17032" y="2468"/>
                    <a:pt x="17103" y="2610"/>
                  </a:cubicBezTo>
                  <a:cubicBezTo>
                    <a:pt x="17388" y="3488"/>
                    <a:pt x="17696" y="4342"/>
                    <a:pt x="17957" y="5219"/>
                  </a:cubicBezTo>
                  <a:cubicBezTo>
                    <a:pt x="18242" y="6026"/>
                    <a:pt x="18550" y="6832"/>
                    <a:pt x="18930" y="7615"/>
                  </a:cubicBezTo>
                  <a:cubicBezTo>
                    <a:pt x="19333" y="8422"/>
                    <a:pt x="19618" y="9275"/>
                    <a:pt x="19831" y="10129"/>
                  </a:cubicBezTo>
                  <a:cubicBezTo>
                    <a:pt x="19879" y="10390"/>
                    <a:pt x="19902" y="10675"/>
                    <a:pt x="19926" y="10936"/>
                  </a:cubicBezTo>
                  <a:cubicBezTo>
                    <a:pt x="19950" y="11197"/>
                    <a:pt x="19926" y="11458"/>
                    <a:pt x="20140" y="11648"/>
                  </a:cubicBezTo>
                  <a:cubicBezTo>
                    <a:pt x="20258" y="11790"/>
                    <a:pt x="20306" y="11956"/>
                    <a:pt x="20282" y="12122"/>
                  </a:cubicBezTo>
                  <a:cubicBezTo>
                    <a:pt x="20282" y="12383"/>
                    <a:pt x="20329" y="12620"/>
                    <a:pt x="20424" y="12857"/>
                  </a:cubicBezTo>
                  <a:cubicBezTo>
                    <a:pt x="20566" y="13118"/>
                    <a:pt x="20543" y="13427"/>
                    <a:pt x="20377" y="13664"/>
                  </a:cubicBezTo>
                  <a:lnTo>
                    <a:pt x="19072" y="14162"/>
                  </a:lnTo>
                  <a:cubicBezTo>
                    <a:pt x="19025" y="14186"/>
                    <a:pt x="18953" y="14209"/>
                    <a:pt x="18906" y="14209"/>
                  </a:cubicBezTo>
                  <a:cubicBezTo>
                    <a:pt x="18052" y="14162"/>
                    <a:pt x="17246" y="14447"/>
                    <a:pt x="16415" y="14589"/>
                  </a:cubicBezTo>
                  <a:cubicBezTo>
                    <a:pt x="15965" y="14684"/>
                    <a:pt x="15490" y="14731"/>
                    <a:pt x="15040" y="14779"/>
                  </a:cubicBezTo>
                  <a:cubicBezTo>
                    <a:pt x="14328" y="14874"/>
                    <a:pt x="13640" y="14968"/>
                    <a:pt x="12952" y="15087"/>
                  </a:cubicBezTo>
                  <a:cubicBezTo>
                    <a:pt x="12359" y="15206"/>
                    <a:pt x="11742" y="15277"/>
                    <a:pt x="11126" y="15301"/>
                  </a:cubicBezTo>
                  <a:cubicBezTo>
                    <a:pt x="10770" y="15301"/>
                    <a:pt x="10414" y="15348"/>
                    <a:pt x="10058" y="15395"/>
                  </a:cubicBezTo>
                  <a:cubicBezTo>
                    <a:pt x="9133" y="15490"/>
                    <a:pt x="8184" y="15538"/>
                    <a:pt x="7259" y="15538"/>
                  </a:cubicBezTo>
                  <a:lnTo>
                    <a:pt x="641" y="15538"/>
                  </a:lnTo>
                  <a:cubicBezTo>
                    <a:pt x="451" y="15538"/>
                    <a:pt x="238" y="15514"/>
                    <a:pt x="1" y="155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916;p50">
              <a:extLst>
                <a:ext uri="{FF2B5EF4-FFF2-40B4-BE49-F238E27FC236}">
                  <a16:creationId xmlns:a16="http://schemas.microsoft.com/office/drawing/2014/main" id="{232F196E-83E0-33F8-621E-9DBDE46F0DDF}"/>
                </a:ext>
              </a:extLst>
            </p:cNvPr>
            <p:cNvSpPr/>
            <p:nvPr/>
          </p:nvSpPr>
          <p:spPr>
            <a:xfrm>
              <a:off x="10384375" y="4490575"/>
              <a:ext cx="525450" cy="198700"/>
            </a:xfrm>
            <a:custGeom>
              <a:avLst/>
              <a:gdLst/>
              <a:ahLst/>
              <a:cxnLst/>
              <a:rect l="l" t="t" r="r" b="b"/>
              <a:pathLst>
                <a:path w="21018" h="7948" extrusionOk="0">
                  <a:moveTo>
                    <a:pt x="19926" y="1"/>
                  </a:moveTo>
                  <a:cubicBezTo>
                    <a:pt x="19997" y="333"/>
                    <a:pt x="20092" y="618"/>
                    <a:pt x="20140" y="926"/>
                  </a:cubicBezTo>
                  <a:cubicBezTo>
                    <a:pt x="20282" y="1661"/>
                    <a:pt x="20495" y="2373"/>
                    <a:pt x="20756" y="3061"/>
                  </a:cubicBezTo>
                  <a:cubicBezTo>
                    <a:pt x="20899" y="3345"/>
                    <a:pt x="20946" y="3678"/>
                    <a:pt x="20946" y="3986"/>
                  </a:cubicBezTo>
                  <a:cubicBezTo>
                    <a:pt x="20946" y="4626"/>
                    <a:pt x="20946" y="5267"/>
                    <a:pt x="20970" y="5884"/>
                  </a:cubicBezTo>
                  <a:cubicBezTo>
                    <a:pt x="21017" y="6216"/>
                    <a:pt x="20828" y="6548"/>
                    <a:pt x="20519" y="6643"/>
                  </a:cubicBezTo>
                  <a:cubicBezTo>
                    <a:pt x="20116" y="6832"/>
                    <a:pt x="19689" y="6975"/>
                    <a:pt x="19262" y="7117"/>
                  </a:cubicBezTo>
                  <a:cubicBezTo>
                    <a:pt x="18598" y="7307"/>
                    <a:pt x="17886" y="7402"/>
                    <a:pt x="17198" y="7402"/>
                  </a:cubicBezTo>
                  <a:cubicBezTo>
                    <a:pt x="16321" y="7354"/>
                    <a:pt x="15467" y="7402"/>
                    <a:pt x="14589" y="7402"/>
                  </a:cubicBezTo>
                  <a:cubicBezTo>
                    <a:pt x="14399" y="7402"/>
                    <a:pt x="14209" y="7402"/>
                    <a:pt x="14043" y="7378"/>
                  </a:cubicBezTo>
                  <a:cubicBezTo>
                    <a:pt x="13782" y="6975"/>
                    <a:pt x="13664" y="6500"/>
                    <a:pt x="13711" y="6002"/>
                  </a:cubicBezTo>
                  <a:lnTo>
                    <a:pt x="13711" y="4626"/>
                  </a:lnTo>
                  <a:cubicBezTo>
                    <a:pt x="13711" y="4152"/>
                    <a:pt x="13569" y="4033"/>
                    <a:pt x="13118" y="3891"/>
                  </a:cubicBezTo>
                  <a:cubicBezTo>
                    <a:pt x="12976" y="3867"/>
                    <a:pt x="12786" y="3844"/>
                    <a:pt x="12620" y="3844"/>
                  </a:cubicBezTo>
                  <a:lnTo>
                    <a:pt x="7923" y="3844"/>
                  </a:lnTo>
                  <a:cubicBezTo>
                    <a:pt x="7449" y="3820"/>
                    <a:pt x="6998" y="4105"/>
                    <a:pt x="6856" y="4555"/>
                  </a:cubicBezTo>
                  <a:cubicBezTo>
                    <a:pt x="6809" y="4650"/>
                    <a:pt x="6785" y="4769"/>
                    <a:pt x="6761" y="4864"/>
                  </a:cubicBezTo>
                  <a:cubicBezTo>
                    <a:pt x="6453" y="5741"/>
                    <a:pt x="6263" y="6666"/>
                    <a:pt x="6239" y="7592"/>
                  </a:cubicBezTo>
                  <a:cubicBezTo>
                    <a:pt x="6239" y="7663"/>
                    <a:pt x="6216" y="7758"/>
                    <a:pt x="6216" y="7829"/>
                  </a:cubicBezTo>
                  <a:cubicBezTo>
                    <a:pt x="5812" y="7924"/>
                    <a:pt x="5409" y="7947"/>
                    <a:pt x="5029" y="7852"/>
                  </a:cubicBezTo>
                  <a:cubicBezTo>
                    <a:pt x="4935" y="7829"/>
                    <a:pt x="4863" y="7805"/>
                    <a:pt x="4769" y="7805"/>
                  </a:cubicBezTo>
                  <a:cubicBezTo>
                    <a:pt x="3535" y="7734"/>
                    <a:pt x="2396" y="7212"/>
                    <a:pt x="1187" y="6998"/>
                  </a:cubicBezTo>
                  <a:cubicBezTo>
                    <a:pt x="855" y="6927"/>
                    <a:pt x="523" y="6832"/>
                    <a:pt x="214" y="6738"/>
                  </a:cubicBezTo>
                  <a:cubicBezTo>
                    <a:pt x="143" y="6690"/>
                    <a:pt x="48" y="6643"/>
                    <a:pt x="1" y="6595"/>
                  </a:cubicBezTo>
                  <a:cubicBezTo>
                    <a:pt x="24" y="6477"/>
                    <a:pt x="48" y="6382"/>
                    <a:pt x="96" y="6287"/>
                  </a:cubicBezTo>
                  <a:cubicBezTo>
                    <a:pt x="333" y="5812"/>
                    <a:pt x="594" y="5314"/>
                    <a:pt x="878" y="4840"/>
                  </a:cubicBezTo>
                  <a:cubicBezTo>
                    <a:pt x="1068" y="4484"/>
                    <a:pt x="1234" y="4128"/>
                    <a:pt x="1376" y="3749"/>
                  </a:cubicBezTo>
                  <a:cubicBezTo>
                    <a:pt x="1590" y="3156"/>
                    <a:pt x="1851" y="2563"/>
                    <a:pt x="2136" y="1993"/>
                  </a:cubicBezTo>
                  <a:cubicBezTo>
                    <a:pt x="2254" y="1804"/>
                    <a:pt x="2420" y="1614"/>
                    <a:pt x="2586" y="1424"/>
                  </a:cubicBezTo>
                  <a:lnTo>
                    <a:pt x="3203" y="1424"/>
                  </a:lnTo>
                  <a:cubicBezTo>
                    <a:pt x="5219" y="1424"/>
                    <a:pt x="7212" y="1424"/>
                    <a:pt x="9228" y="1400"/>
                  </a:cubicBezTo>
                  <a:cubicBezTo>
                    <a:pt x="9892" y="1400"/>
                    <a:pt x="10533" y="1305"/>
                    <a:pt x="11197" y="1258"/>
                  </a:cubicBezTo>
                  <a:cubicBezTo>
                    <a:pt x="11292" y="1258"/>
                    <a:pt x="11363" y="1234"/>
                    <a:pt x="11458" y="1234"/>
                  </a:cubicBezTo>
                  <a:cubicBezTo>
                    <a:pt x="12739" y="1234"/>
                    <a:pt x="13972" y="902"/>
                    <a:pt x="15229" y="760"/>
                  </a:cubicBezTo>
                  <a:cubicBezTo>
                    <a:pt x="15324" y="736"/>
                    <a:pt x="15443" y="736"/>
                    <a:pt x="15538" y="712"/>
                  </a:cubicBezTo>
                  <a:cubicBezTo>
                    <a:pt x="16273" y="689"/>
                    <a:pt x="17009" y="570"/>
                    <a:pt x="17720" y="380"/>
                  </a:cubicBezTo>
                  <a:cubicBezTo>
                    <a:pt x="18384" y="262"/>
                    <a:pt x="19025" y="143"/>
                    <a:pt x="19665" y="25"/>
                  </a:cubicBezTo>
                  <a:cubicBezTo>
                    <a:pt x="19760" y="1"/>
                    <a:pt x="19831" y="1"/>
                    <a:pt x="199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917;p50">
              <a:extLst>
                <a:ext uri="{FF2B5EF4-FFF2-40B4-BE49-F238E27FC236}">
                  <a16:creationId xmlns:a16="http://schemas.microsoft.com/office/drawing/2014/main" id="{793A5076-C41A-A445-4560-C673E62EF197}"/>
                </a:ext>
              </a:extLst>
            </p:cNvPr>
            <p:cNvSpPr/>
            <p:nvPr/>
          </p:nvSpPr>
          <p:spPr>
            <a:xfrm>
              <a:off x="11071100" y="3619425"/>
              <a:ext cx="77125" cy="145325"/>
            </a:xfrm>
            <a:custGeom>
              <a:avLst/>
              <a:gdLst/>
              <a:ahLst/>
              <a:cxnLst/>
              <a:rect l="l" t="t" r="r" b="b"/>
              <a:pathLst>
                <a:path w="3085" h="5813" extrusionOk="0">
                  <a:moveTo>
                    <a:pt x="0" y="760"/>
                  </a:moveTo>
                  <a:cubicBezTo>
                    <a:pt x="546" y="1"/>
                    <a:pt x="1281" y="1"/>
                    <a:pt x="2017" y="167"/>
                  </a:cubicBezTo>
                  <a:cubicBezTo>
                    <a:pt x="2349" y="262"/>
                    <a:pt x="2586" y="475"/>
                    <a:pt x="2705" y="784"/>
                  </a:cubicBezTo>
                  <a:cubicBezTo>
                    <a:pt x="3013" y="1614"/>
                    <a:pt x="3084" y="2492"/>
                    <a:pt x="2894" y="3346"/>
                  </a:cubicBezTo>
                  <a:cubicBezTo>
                    <a:pt x="2681" y="3820"/>
                    <a:pt x="2396" y="4271"/>
                    <a:pt x="2040" y="4674"/>
                  </a:cubicBezTo>
                  <a:cubicBezTo>
                    <a:pt x="1613" y="5148"/>
                    <a:pt x="1115" y="5528"/>
                    <a:pt x="570" y="5813"/>
                  </a:cubicBezTo>
                  <a:cubicBezTo>
                    <a:pt x="404" y="5741"/>
                    <a:pt x="451" y="5623"/>
                    <a:pt x="451" y="5504"/>
                  </a:cubicBezTo>
                  <a:cubicBezTo>
                    <a:pt x="451" y="5409"/>
                    <a:pt x="475" y="5314"/>
                    <a:pt x="475" y="5196"/>
                  </a:cubicBezTo>
                  <a:cubicBezTo>
                    <a:pt x="546" y="4579"/>
                    <a:pt x="546" y="3986"/>
                    <a:pt x="499" y="3369"/>
                  </a:cubicBezTo>
                  <a:cubicBezTo>
                    <a:pt x="451" y="2563"/>
                    <a:pt x="309" y="1780"/>
                    <a:pt x="72" y="1021"/>
                  </a:cubicBezTo>
                  <a:cubicBezTo>
                    <a:pt x="48" y="926"/>
                    <a:pt x="24" y="855"/>
                    <a:pt x="0" y="76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18;p50">
              <a:extLst>
                <a:ext uri="{FF2B5EF4-FFF2-40B4-BE49-F238E27FC236}">
                  <a16:creationId xmlns:a16="http://schemas.microsoft.com/office/drawing/2014/main" id="{A1273D44-831B-371A-C6F2-7061A8F82B4F}"/>
                </a:ext>
              </a:extLst>
            </p:cNvPr>
            <p:cNvSpPr/>
            <p:nvPr/>
          </p:nvSpPr>
          <p:spPr>
            <a:xfrm>
              <a:off x="10071275" y="3690000"/>
              <a:ext cx="76525" cy="112100"/>
            </a:xfrm>
            <a:custGeom>
              <a:avLst/>
              <a:gdLst/>
              <a:ahLst/>
              <a:cxnLst/>
              <a:rect l="l" t="t" r="r" b="b"/>
              <a:pathLst>
                <a:path w="3061" h="4484" extrusionOk="0">
                  <a:moveTo>
                    <a:pt x="2704" y="4484"/>
                  </a:moveTo>
                  <a:cubicBezTo>
                    <a:pt x="1993" y="4389"/>
                    <a:pt x="1305" y="4128"/>
                    <a:pt x="688" y="3749"/>
                  </a:cubicBezTo>
                  <a:cubicBezTo>
                    <a:pt x="261" y="3488"/>
                    <a:pt x="0" y="3037"/>
                    <a:pt x="24" y="2563"/>
                  </a:cubicBezTo>
                  <a:cubicBezTo>
                    <a:pt x="0" y="2112"/>
                    <a:pt x="95" y="1661"/>
                    <a:pt x="285" y="1258"/>
                  </a:cubicBezTo>
                  <a:cubicBezTo>
                    <a:pt x="356" y="1092"/>
                    <a:pt x="427" y="926"/>
                    <a:pt x="522" y="760"/>
                  </a:cubicBezTo>
                  <a:cubicBezTo>
                    <a:pt x="854" y="143"/>
                    <a:pt x="1328" y="1"/>
                    <a:pt x="1945" y="356"/>
                  </a:cubicBezTo>
                  <a:cubicBezTo>
                    <a:pt x="2372" y="617"/>
                    <a:pt x="2752" y="950"/>
                    <a:pt x="3060" y="1329"/>
                  </a:cubicBezTo>
                  <a:cubicBezTo>
                    <a:pt x="3036" y="1875"/>
                    <a:pt x="2965" y="2396"/>
                    <a:pt x="2847" y="2918"/>
                  </a:cubicBezTo>
                  <a:cubicBezTo>
                    <a:pt x="2799" y="3440"/>
                    <a:pt x="2752" y="3962"/>
                    <a:pt x="2704" y="448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19;p50">
              <a:extLst>
                <a:ext uri="{FF2B5EF4-FFF2-40B4-BE49-F238E27FC236}">
                  <a16:creationId xmlns:a16="http://schemas.microsoft.com/office/drawing/2014/main" id="{D9336358-BB41-0AFE-5D72-CDFF354BEC8B}"/>
                </a:ext>
              </a:extLst>
            </p:cNvPr>
            <p:cNvSpPr/>
            <p:nvPr/>
          </p:nvSpPr>
          <p:spPr>
            <a:xfrm>
              <a:off x="10329825" y="4842850"/>
              <a:ext cx="129300" cy="43300"/>
            </a:xfrm>
            <a:custGeom>
              <a:avLst/>
              <a:gdLst/>
              <a:ahLst/>
              <a:cxnLst/>
              <a:rect l="l" t="t" r="r" b="b"/>
              <a:pathLst>
                <a:path w="5172" h="1732" extrusionOk="0">
                  <a:moveTo>
                    <a:pt x="5172" y="830"/>
                  </a:moveTo>
                  <a:cubicBezTo>
                    <a:pt x="4958" y="1020"/>
                    <a:pt x="4768" y="1210"/>
                    <a:pt x="4555" y="1376"/>
                  </a:cubicBezTo>
                  <a:cubicBezTo>
                    <a:pt x="4436" y="1447"/>
                    <a:pt x="4318" y="1494"/>
                    <a:pt x="4199" y="1518"/>
                  </a:cubicBezTo>
                  <a:cubicBezTo>
                    <a:pt x="3985" y="1566"/>
                    <a:pt x="3748" y="1613"/>
                    <a:pt x="3511" y="1637"/>
                  </a:cubicBezTo>
                  <a:cubicBezTo>
                    <a:pt x="2491" y="1732"/>
                    <a:pt x="1447" y="1732"/>
                    <a:pt x="427" y="1613"/>
                  </a:cubicBezTo>
                  <a:cubicBezTo>
                    <a:pt x="285" y="1589"/>
                    <a:pt x="143" y="1542"/>
                    <a:pt x="0" y="1494"/>
                  </a:cubicBezTo>
                  <a:cubicBezTo>
                    <a:pt x="72" y="1234"/>
                    <a:pt x="214" y="996"/>
                    <a:pt x="427" y="830"/>
                  </a:cubicBezTo>
                  <a:cubicBezTo>
                    <a:pt x="546" y="759"/>
                    <a:pt x="665" y="664"/>
                    <a:pt x="759" y="546"/>
                  </a:cubicBezTo>
                  <a:cubicBezTo>
                    <a:pt x="1139" y="47"/>
                    <a:pt x="1661" y="0"/>
                    <a:pt x="2230" y="24"/>
                  </a:cubicBezTo>
                  <a:cubicBezTo>
                    <a:pt x="2681" y="24"/>
                    <a:pt x="3108" y="95"/>
                    <a:pt x="3535" y="237"/>
                  </a:cubicBezTo>
                  <a:cubicBezTo>
                    <a:pt x="3891" y="356"/>
                    <a:pt x="4270" y="427"/>
                    <a:pt x="4626" y="522"/>
                  </a:cubicBezTo>
                  <a:cubicBezTo>
                    <a:pt x="4839" y="569"/>
                    <a:pt x="5029" y="664"/>
                    <a:pt x="5172"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20;p50">
              <a:extLst>
                <a:ext uri="{FF2B5EF4-FFF2-40B4-BE49-F238E27FC236}">
                  <a16:creationId xmlns:a16="http://schemas.microsoft.com/office/drawing/2014/main" id="{F23AB979-D2BA-B1AD-EF84-87ED78349F8A}"/>
                </a:ext>
              </a:extLst>
            </p:cNvPr>
            <p:cNvSpPr/>
            <p:nvPr/>
          </p:nvSpPr>
          <p:spPr>
            <a:xfrm>
              <a:off x="10852275" y="4817350"/>
              <a:ext cx="153625" cy="37975"/>
            </a:xfrm>
            <a:custGeom>
              <a:avLst/>
              <a:gdLst/>
              <a:ahLst/>
              <a:cxnLst/>
              <a:rect l="l" t="t" r="r" b="b"/>
              <a:pathLst>
                <a:path w="6145" h="1519" extrusionOk="0">
                  <a:moveTo>
                    <a:pt x="0" y="830"/>
                  </a:moveTo>
                  <a:cubicBezTo>
                    <a:pt x="570" y="735"/>
                    <a:pt x="973" y="664"/>
                    <a:pt x="1376" y="569"/>
                  </a:cubicBezTo>
                  <a:cubicBezTo>
                    <a:pt x="1969" y="451"/>
                    <a:pt x="2562" y="332"/>
                    <a:pt x="3155" y="190"/>
                  </a:cubicBezTo>
                  <a:cubicBezTo>
                    <a:pt x="3630" y="71"/>
                    <a:pt x="4128" y="0"/>
                    <a:pt x="4602" y="0"/>
                  </a:cubicBezTo>
                  <a:lnTo>
                    <a:pt x="5812" y="0"/>
                  </a:lnTo>
                  <a:cubicBezTo>
                    <a:pt x="5907" y="0"/>
                    <a:pt x="6002" y="24"/>
                    <a:pt x="6073" y="47"/>
                  </a:cubicBezTo>
                  <a:cubicBezTo>
                    <a:pt x="6144" y="190"/>
                    <a:pt x="6073" y="237"/>
                    <a:pt x="6025" y="285"/>
                  </a:cubicBezTo>
                  <a:cubicBezTo>
                    <a:pt x="5622" y="664"/>
                    <a:pt x="5124" y="949"/>
                    <a:pt x="4579" y="1044"/>
                  </a:cubicBezTo>
                  <a:cubicBezTo>
                    <a:pt x="3796" y="1234"/>
                    <a:pt x="2989" y="1328"/>
                    <a:pt x="2206" y="1423"/>
                  </a:cubicBezTo>
                  <a:cubicBezTo>
                    <a:pt x="1661" y="1518"/>
                    <a:pt x="1092" y="1400"/>
                    <a:pt x="617" y="1139"/>
                  </a:cubicBezTo>
                  <a:cubicBezTo>
                    <a:pt x="451" y="1067"/>
                    <a:pt x="285" y="973"/>
                    <a:pt x="0"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21;p50">
              <a:extLst>
                <a:ext uri="{FF2B5EF4-FFF2-40B4-BE49-F238E27FC236}">
                  <a16:creationId xmlns:a16="http://schemas.microsoft.com/office/drawing/2014/main" id="{06107B0C-4EF9-D639-E96E-C8785D523627}"/>
                </a:ext>
              </a:extLst>
            </p:cNvPr>
            <p:cNvSpPr/>
            <p:nvPr/>
          </p:nvSpPr>
          <p:spPr>
            <a:xfrm>
              <a:off x="10613875" y="4149000"/>
              <a:ext cx="59325" cy="33825"/>
            </a:xfrm>
            <a:custGeom>
              <a:avLst/>
              <a:gdLst/>
              <a:ahLst/>
              <a:cxnLst/>
              <a:rect l="l" t="t" r="r" b="b"/>
              <a:pathLst>
                <a:path w="2373" h="1353" extrusionOk="0">
                  <a:moveTo>
                    <a:pt x="1" y="356"/>
                  </a:moveTo>
                  <a:lnTo>
                    <a:pt x="2373" y="1"/>
                  </a:lnTo>
                  <a:cubicBezTo>
                    <a:pt x="2325" y="72"/>
                    <a:pt x="2302" y="143"/>
                    <a:pt x="2254" y="214"/>
                  </a:cubicBezTo>
                  <a:cubicBezTo>
                    <a:pt x="1946" y="522"/>
                    <a:pt x="1661" y="831"/>
                    <a:pt x="1376" y="1139"/>
                  </a:cubicBezTo>
                  <a:cubicBezTo>
                    <a:pt x="1234" y="1305"/>
                    <a:pt x="973" y="1353"/>
                    <a:pt x="783" y="1210"/>
                  </a:cubicBezTo>
                  <a:cubicBezTo>
                    <a:pt x="451" y="1021"/>
                    <a:pt x="167" y="736"/>
                    <a:pt x="1" y="35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22;p50">
              <a:extLst>
                <a:ext uri="{FF2B5EF4-FFF2-40B4-BE49-F238E27FC236}">
                  <a16:creationId xmlns:a16="http://schemas.microsoft.com/office/drawing/2014/main" id="{65DF3734-4857-DFE1-F9F6-1495CB3A639B}"/>
                </a:ext>
              </a:extLst>
            </p:cNvPr>
            <p:cNvSpPr/>
            <p:nvPr/>
          </p:nvSpPr>
          <p:spPr>
            <a:xfrm>
              <a:off x="10191650" y="3739225"/>
              <a:ext cx="239600" cy="265100"/>
            </a:xfrm>
            <a:custGeom>
              <a:avLst/>
              <a:gdLst/>
              <a:ahLst/>
              <a:cxnLst/>
              <a:rect l="l" t="t" r="r" b="b"/>
              <a:pathLst>
                <a:path w="9584" h="10604" extrusionOk="0">
                  <a:moveTo>
                    <a:pt x="7733" y="2515"/>
                  </a:moveTo>
                  <a:cubicBezTo>
                    <a:pt x="7283" y="997"/>
                    <a:pt x="5859" y="1"/>
                    <a:pt x="4294" y="48"/>
                  </a:cubicBezTo>
                  <a:cubicBezTo>
                    <a:pt x="1258" y="48"/>
                    <a:pt x="0" y="3084"/>
                    <a:pt x="759" y="5646"/>
                  </a:cubicBezTo>
                  <a:cubicBezTo>
                    <a:pt x="1566" y="8350"/>
                    <a:pt x="4579" y="10604"/>
                    <a:pt x="7212" y="8706"/>
                  </a:cubicBezTo>
                  <a:cubicBezTo>
                    <a:pt x="9133" y="7307"/>
                    <a:pt x="9584" y="4104"/>
                    <a:pt x="7733" y="25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23;p50">
              <a:extLst>
                <a:ext uri="{FF2B5EF4-FFF2-40B4-BE49-F238E27FC236}">
                  <a16:creationId xmlns:a16="http://schemas.microsoft.com/office/drawing/2014/main" id="{565E8F1A-E65E-A40D-CC1D-D4C10200CDFE}"/>
                </a:ext>
              </a:extLst>
            </p:cNvPr>
            <p:cNvSpPr/>
            <p:nvPr/>
          </p:nvSpPr>
          <p:spPr>
            <a:xfrm>
              <a:off x="10820850" y="3685250"/>
              <a:ext cx="215275" cy="225375"/>
            </a:xfrm>
            <a:custGeom>
              <a:avLst/>
              <a:gdLst/>
              <a:ahLst/>
              <a:cxnLst/>
              <a:rect l="l" t="t" r="r" b="b"/>
              <a:pathLst>
                <a:path w="8611" h="9015" extrusionOk="0">
                  <a:moveTo>
                    <a:pt x="7923" y="2658"/>
                  </a:moveTo>
                  <a:cubicBezTo>
                    <a:pt x="7543" y="1851"/>
                    <a:pt x="6808" y="1282"/>
                    <a:pt x="5930" y="1163"/>
                  </a:cubicBezTo>
                  <a:cubicBezTo>
                    <a:pt x="5646" y="950"/>
                    <a:pt x="5337" y="784"/>
                    <a:pt x="5005" y="665"/>
                  </a:cubicBezTo>
                  <a:cubicBezTo>
                    <a:pt x="3179" y="1"/>
                    <a:pt x="1068" y="1353"/>
                    <a:pt x="546" y="3108"/>
                  </a:cubicBezTo>
                  <a:cubicBezTo>
                    <a:pt x="0" y="4864"/>
                    <a:pt x="641" y="6975"/>
                    <a:pt x="2254" y="7971"/>
                  </a:cubicBezTo>
                  <a:cubicBezTo>
                    <a:pt x="3938" y="9015"/>
                    <a:pt x="5812" y="8683"/>
                    <a:pt x="7259" y="7402"/>
                  </a:cubicBezTo>
                  <a:cubicBezTo>
                    <a:pt x="8611" y="6192"/>
                    <a:pt x="8611" y="4176"/>
                    <a:pt x="7923" y="26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24;p50">
              <a:extLst>
                <a:ext uri="{FF2B5EF4-FFF2-40B4-BE49-F238E27FC236}">
                  <a16:creationId xmlns:a16="http://schemas.microsoft.com/office/drawing/2014/main" id="{9DBC3F08-54E3-C90A-0EDE-0816C2366620}"/>
                </a:ext>
              </a:extLst>
            </p:cNvPr>
            <p:cNvSpPr/>
            <p:nvPr/>
          </p:nvSpPr>
          <p:spPr>
            <a:xfrm>
              <a:off x="9829325" y="3168150"/>
              <a:ext cx="1619550" cy="1746475"/>
            </a:xfrm>
            <a:custGeom>
              <a:avLst/>
              <a:gdLst/>
              <a:ahLst/>
              <a:cxnLst/>
              <a:rect l="l" t="t" r="r" b="b"/>
              <a:pathLst>
                <a:path w="64782" h="69859" extrusionOk="0">
                  <a:moveTo>
                    <a:pt x="61627" y="25026"/>
                  </a:moveTo>
                  <a:cubicBezTo>
                    <a:pt x="61508" y="25524"/>
                    <a:pt x="61318" y="25998"/>
                    <a:pt x="61105" y="26449"/>
                  </a:cubicBezTo>
                  <a:cubicBezTo>
                    <a:pt x="60417" y="27777"/>
                    <a:pt x="59682" y="29058"/>
                    <a:pt x="58899" y="30316"/>
                  </a:cubicBezTo>
                  <a:cubicBezTo>
                    <a:pt x="58353" y="31193"/>
                    <a:pt x="57689" y="32000"/>
                    <a:pt x="57072" y="32830"/>
                  </a:cubicBezTo>
                  <a:cubicBezTo>
                    <a:pt x="56883" y="33091"/>
                    <a:pt x="56693" y="33328"/>
                    <a:pt x="56503" y="33589"/>
                  </a:cubicBezTo>
                  <a:cubicBezTo>
                    <a:pt x="56029" y="34301"/>
                    <a:pt x="55459" y="34941"/>
                    <a:pt x="54843" y="35510"/>
                  </a:cubicBezTo>
                  <a:cubicBezTo>
                    <a:pt x="54439" y="35866"/>
                    <a:pt x="54012" y="36175"/>
                    <a:pt x="53562" y="36459"/>
                  </a:cubicBezTo>
                  <a:cubicBezTo>
                    <a:pt x="52945" y="36815"/>
                    <a:pt x="52304" y="37171"/>
                    <a:pt x="51664" y="37479"/>
                  </a:cubicBezTo>
                  <a:cubicBezTo>
                    <a:pt x="51284" y="37622"/>
                    <a:pt x="50905" y="37764"/>
                    <a:pt x="50502" y="37835"/>
                  </a:cubicBezTo>
                  <a:cubicBezTo>
                    <a:pt x="49719" y="38096"/>
                    <a:pt x="48912" y="38238"/>
                    <a:pt x="48082" y="38238"/>
                  </a:cubicBezTo>
                  <a:cubicBezTo>
                    <a:pt x="47157" y="38215"/>
                    <a:pt x="46256" y="38238"/>
                    <a:pt x="45330" y="38238"/>
                  </a:cubicBezTo>
                  <a:cubicBezTo>
                    <a:pt x="45236" y="38215"/>
                    <a:pt x="45141" y="38215"/>
                    <a:pt x="45022" y="38191"/>
                  </a:cubicBezTo>
                  <a:cubicBezTo>
                    <a:pt x="44405" y="38120"/>
                    <a:pt x="43765" y="38072"/>
                    <a:pt x="43124" y="37954"/>
                  </a:cubicBezTo>
                  <a:cubicBezTo>
                    <a:pt x="42508" y="37859"/>
                    <a:pt x="41891" y="37669"/>
                    <a:pt x="41274" y="37550"/>
                  </a:cubicBezTo>
                  <a:cubicBezTo>
                    <a:pt x="40990" y="37432"/>
                    <a:pt x="40657" y="37361"/>
                    <a:pt x="40349" y="37361"/>
                  </a:cubicBezTo>
                  <a:cubicBezTo>
                    <a:pt x="40278" y="37574"/>
                    <a:pt x="40302" y="37788"/>
                    <a:pt x="40420" y="37977"/>
                  </a:cubicBezTo>
                  <a:cubicBezTo>
                    <a:pt x="40634" y="38452"/>
                    <a:pt x="40776" y="38974"/>
                    <a:pt x="40847" y="39496"/>
                  </a:cubicBezTo>
                  <a:cubicBezTo>
                    <a:pt x="40871" y="39638"/>
                    <a:pt x="40895" y="39780"/>
                    <a:pt x="40942" y="39923"/>
                  </a:cubicBezTo>
                  <a:cubicBezTo>
                    <a:pt x="41250" y="40776"/>
                    <a:pt x="41535" y="41654"/>
                    <a:pt x="41796" y="42508"/>
                  </a:cubicBezTo>
                  <a:cubicBezTo>
                    <a:pt x="42033" y="43243"/>
                    <a:pt x="42342" y="43955"/>
                    <a:pt x="42674" y="44643"/>
                  </a:cubicBezTo>
                  <a:cubicBezTo>
                    <a:pt x="43219" y="45758"/>
                    <a:pt x="43599" y="46944"/>
                    <a:pt x="43836" y="48201"/>
                  </a:cubicBezTo>
                  <a:cubicBezTo>
                    <a:pt x="43955" y="48699"/>
                    <a:pt x="44026" y="49221"/>
                    <a:pt x="44050" y="49767"/>
                  </a:cubicBezTo>
                  <a:cubicBezTo>
                    <a:pt x="44026" y="49862"/>
                    <a:pt x="44050" y="49956"/>
                    <a:pt x="44097" y="50051"/>
                  </a:cubicBezTo>
                  <a:cubicBezTo>
                    <a:pt x="44358" y="50526"/>
                    <a:pt x="44287" y="51048"/>
                    <a:pt x="44287" y="51546"/>
                  </a:cubicBezTo>
                  <a:cubicBezTo>
                    <a:pt x="44310" y="51925"/>
                    <a:pt x="44050" y="52281"/>
                    <a:pt x="43694" y="52352"/>
                  </a:cubicBezTo>
                  <a:cubicBezTo>
                    <a:pt x="43575" y="52376"/>
                    <a:pt x="43457" y="52423"/>
                    <a:pt x="43314" y="52495"/>
                  </a:cubicBezTo>
                  <a:cubicBezTo>
                    <a:pt x="43290" y="52613"/>
                    <a:pt x="43290" y="52732"/>
                    <a:pt x="43314" y="52850"/>
                  </a:cubicBezTo>
                  <a:cubicBezTo>
                    <a:pt x="43457" y="53728"/>
                    <a:pt x="43670" y="54606"/>
                    <a:pt x="44002" y="55436"/>
                  </a:cubicBezTo>
                  <a:cubicBezTo>
                    <a:pt x="44216" y="55982"/>
                    <a:pt x="44310" y="56575"/>
                    <a:pt x="44310" y="57168"/>
                  </a:cubicBezTo>
                  <a:lnTo>
                    <a:pt x="44310" y="58947"/>
                  </a:lnTo>
                  <a:cubicBezTo>
                    <a:pt x="44310" y="59540"/>
                    <a:pt x="44026" y="60085"/>
                    <a:pt x="43528" y="60394"/>
                  </a:cubicBezTo>
                  <a:cubicBezTo>
                    <a:pt x="42911" y="60773"/>
                    <a:pt x="42247" y="61034"/>
                    <a:pt x="41535" y="61176"/>
                  </a:cubicBezTo>
                  <a:cubicBezTo>
                    <a:pt x="41132" y="61271"/>
                    <a:pt x="40752" y="61366"/>
                    <a:pt x="40373" y="61437"/>
                  </a:cubicBezTo>
                  <a:cubicBezTo>
                    <a:pt x="40420" y="62837"/>
                    <a:pt x="40444" y="64189"/>
                    <a:pt x="40491" y="65565"/>
                  </a:cubicBezTo>
                  <a:cubicBezTo>
                    <a:pt x="40847" y="65683"/>
                    <a:pt x="41227" y="65707"/>
                    <a:pt x="41606" y="65588"/>
                  </a:cubicBezTo>
                  <a:cubicBezTo>
                    <a:pt x="42247" y="65494"/>
                    <a:pt x="42887" y="65351"/>
                    <a:pt x="43528" y="65185"/>
                  </a:cubicBezTo>
                  <a:cubicBezTo>
                    <a:pt x="44310" y="64972"/>
                    <a:pt x="45141" y="64877"/>
                    <a:pt x="45971" y="64877"/>
                  </a:cubicBezTo>
                  <a:lnTo>
                    <a:pt x="47181" y="64877"/>
                  </a:lnTo>
                  <a:cubicBezTo>
                    <a:pt x="47347" y="64877"/>
                    <a:pt x="47513" y="64901"/>
                    <a:pt x="47679" y="64924"/>
                  </a:cubicBezTo>
                  <a:cubicBezTo>
                    <a:pt x="48058" y="64972"/>
                    <a:pt x="48343" y="65304"/>
                    <a:pt x="48343" y="65660"/>
                  </a:cubicBezTo>
                  <a:cubicBezTo>
                    <a:pt x="48367" y="65992"/>
                    <a:pt x="48296" y="66300"/>
                    <a:pt x="48106" y="66561"/>
                  </a:cubicBezTo>
                  <a:cubicBezTo>
                    <a:pt x="47845" y="66941"/>
                    <a:pt x="47513" y="67273"/>
                    <a:pt x="47110" y="67510"/>
                  </a:cubicBezTo>
                  <a:cubicBezTo>
                    <a:pt x="46517" y="67866"/>
                    <a:pt x="45876" y="68127"/>
                    <a:pt x="45212" y="68222"/>
                  </a:cubicBezTo>
                  <a:cubicBezTo>
                    <a:pt x="44358" y="68411"/>
                    <a:pt x="43504" y="68506"/>
                    <a:pt x="42626" y="68530"/>
                  </a:cubicBezTo>
                  <a:cubicBezTo>
                    <a:pt x="42294" y="68530"/>
                    <a:pt x="41962" y="68459"/>
                    <a:pt x="41630" y="68340"/>
                  </a:cubicBezTo>
                  <a:cubicBezTo>
                    <a:pt x="41132" y="68103"/>
                    <a:pt x="40634" y="67889"/>
                    <a:pt x="40136" y="67652"/>
                  </a:cubicBezTo>
                  <a:cubicBezTo>
                    <a:pt x="39661" y="67439"/>
                    <a:pt x="39353" y="66941"/>
                    <a:pt x="39400" y="66419"/>
                  </a:cubicBezTo>
                  <a:cubicBezTo>
                    <a:pt x="39448" y="64948"/>
                    <a:pt x="39448" y="63454"/>
                    <a:pt x="39471" y="61983"/>
                  </a:cubicBezTo>
                  <a:cubicBezTo>
                    <a:pt x="39471" y="61793"/>
                    <a:pt x="39543" y="61603"/>
                    <a:pt x="39305" y="61414"/>
                  </a:cubicBezTo>
                  <a:cubicBezTo>
                    <a:pt x="39139" y="61414"/>
                    <a:pt x="38950" y="61390"/>
                    <a:pt x="38736" y="61390"/>
                  </a:cubicBezTo>
                  <a:lnTo>
                    <a:pt x="36506" y="61390"/>
                  </a:lnTo>
                  <a:cubicBezTo>
                    <a:pt x="36340" y="61414"/>
                    <a:pt x="36174" y="61390"/>
                    <a:pt x="35984" y="61390"/>
                  </a:cubicBezTo>
                  <a:cubicBezTo>
                    <a:pt x="35652" y="61342"/>
                    <a:pt x="35344" y="61129"/>
                    <a:pt x="35202" y="60821"/>
                  </a:cubicBezTo>
                  <a:cubicBezTo>
                    <a:pt x="34941" y="60299"/>
                    <a:pt x="34798" y="59706"/>
                    <a:pt x="34775" y="59113"/>
                  </a:cubicBezTo>
                  <a:lnTo>
                    <a:pt x="34775" y="57950"/>
                  </a:lnTo>
                  <a:cubicBezTo>
                    <a:pt x="34727" y="57903"/>
                    <a:pt x="34704" y="57879"/>
                    <a:pt x="34680" y="57879"/>
                  </a:cubicBezTo>
                  <a:cubicBezTo>
                    <a:pt x="34680" y="57855"/>
                    <a:pt x="34656" y="57855"/>
                    <a:pt x="34632" y="57855"/>
                  </a:cubicBezTo>
                  <a:lnTo>
                    <a:pt x="30315" y="57855"/>
                  </a:lnTo>
                  <a:cubicBezTo>
                    <a:pt x="30244" y="57855"/>
                    <a:pt x="30173" y="57879"/>
                    <a:pt x="30102" y="57903"/>
                  </a:cubicBezTo>
                  <a:cubicBezTo>
                    <a:pt x="29912" y="58259"/>
                    <a:pt x="29793" y="58662"/>
                    <a:pt x="29770" y="59089"/>
                  </a:cubicBezTo>
                  <a:cubicBezTo>
                    <a:pt x="29770" y="59113"/>
                    <a:pt x="29770" y="59136"/>
                    <a:pt x="29770" y="59160"/>
                  </a:cubicBezTo>
                  <a:cubicBezTo>
                    <a:pt x="29580" y="59801"/>
                    <a:pt x="29509" y="60489"/>
                    <a:pt x="29532" y="61153"/>
                  </a:cubicBezTo>
                  <a:cubicBezTo>
                    <a:pt x="29509" y="61580"/>
                    <a:pt x="29153" y="61888"/>
                    <a:pt x="28726" y="61912"/>
                  </a:cubicBezTo>
                  <a:lnTo>
                    <a:pt x="28228" y="61912"/>
                  </a:lnTo>
                  <a:lnTo>
                    <a:pt x="27516" y="61912"/>
                  </a:lnTo>
                  <a:cubicBezTo>
                    <a:pt x="27421" y="62291"/>
                    <a:pt x="27326" y="62671"/>
                    <a:pt x="27255" y="63027"/>
                  </a:cubicBezTo>
                  <a:cubicBezTo>
                    <a:pt x="27113" y="63738"/>
                    <a:pt x="26947" y="64450"/>
                    <a:pt x="26852" y="65162"/>
                  </a:cubicBezTo>
                  <a:cubicBezTo>
                    <a:pt x="26757" y="65873"/>
                    <a:pt x="26781" y="66537"/>
                    <a:pt x="26757" y="67249"/>
                  </a:cubicBezTo>
                  <a:cubicBezTo>
                    <a:pt x="26757" y="67344"/>
                    <a:pt x="26781" y="67439"/>
                    <a:pt x="26828" y="67534"/>
                  </a:cubicBezTo>
                  <a:cubicBezTo>
                    <a:pt x="26971" y="67818"/>
                    <a:pt x="26828" y="68150"/>
                    <a:pt x="26544" y="68269"/>
                  </a:cubicBezTo>
                  <a:cubicBezTo>
                    <a:pt x="26235" y="68364"/>
                    <a:pt x="25927" y="68530"/>
                    <a:pt x="25690" y="68743"/>
                  </a:cubicBezTo>
                  <a:cubicBezTo>
                    <a:pt x="25618" y="69336"/>
                    <a:pt x="25286" y="69597"/>
                    <a:pt x="24670" y="69574"/>
                  </a:cubicBezTo>
                  <a:cubicBezTo>
                    <a:pt x="24290" y="69597"/>
                    <a:pt x="23934" y="69645"/>
                    <a:pt x="23602" y="69716"/>
                  </a:cubicBezTo>
                  <a:cubicBezTo>
                    <a:pt x="22487" y="69858"/>
                    <a:pt x="21349" y="69835"/>
                    <a:pt x="20234" y="69692"/>
                  </a:cubicBezTo>
                  <a:cubicBezTo>
                    <a:pt x="19973" y="69645"/>
                    <a:pt x="19712" y="69574"/>
                    <a:pt x="19451" y="69455"/>
                  </a:cubicBezTo>
                  <a:cubicBezTo>
                    <a:pt x="18811" y="69170"/>
                    <a:pt x="18573" y="68364"/>
                    <a:pt x="19000" y="67795"/>
                  </a:cubicBezTo>
                  <a:cubicBezTo>
                    <a:pt x="19261" y="67391"/>
                    <a:pt x="19593" y="67012"/>
                    <a:pt x="19997" y="66727"/>
                  </a:cubicBezTo>
                  <a:cubicBezTo>
                    <a:pt x="20163" y="66585"/>
                    <a:pt x="20352" y="66442"/>
                    <a:pt x="20519" y="66276"/>
                  </a:cubicBezTo>
                  <a:cubicBezTo>
                    <a:pt x="20756" y="66015"/>
                    <a:pt x="21064" y="65873"/>
                    <a:pt x="21420" y="65873"/>
                  </a:cubicBezTo>
                  <a:cubicBezTo>
                    <a:pt x="22298" y="65778"/>
                    <a:pt x="23199" y="65897"/>
                    <a:pt x="24053" y="66158"/>
                  </a:cubicBezTo>
                  <a:cubicBezTo>
                    <a:pt x="24551" y="66348"/>
                    <a:pt x="25049" y="66466"/>
                    <a:pt x="25571" y="66608"/>
                  </a:cubicBezTo>
                  <a:cubicBezTo>
                    <a:pt x="25595" y="66514"/>
                    <a:pt x="25618" y="66442"/>
                    <a:pt x="25642" y="66348"/>
                  </a:cubicBezTo>
                  <a:cubicBezTo>
                    <a:pt x="25690" y="65090"/>
                    <a:pt x="25903" y="63857"/>
                    <a:pt x="26283" y="62671"/>
                  </a:cubicBezTo>
                  <a:cubicBezTo>
                    <a:pt x="26378" y="62386"/>
                    <a:pt x="26425" y="62078"/>
                    <a:pt x="26425" y="61769"/>
                  </a:cubicBezTo>
                  <a:cubicBezTo>
                    <a:pt x="26283" y="61746"/>
                    <a:pt x="26140" y="61698"/>
                    <a:pt x="25998" y="61675"/>
                  </a:cubicBezTo>
                  <a:cubicBezTo>
                    <a:pt x="25690" y="61651"/>
                    <a:pt x="25381" y="61580"/>
                    <a:pt x="25073" y="61509"/>
                  </a:cubicBezTo>
                  <a:cubicBezTo>
                    <a:pt x="24527" y="61295"/>
                    <a:pt x="23934" y="61153"/>
                    <a:pt x="23365" y="61034"/>
                  </a:cubicBezTo>
                  <a:cubicBezTo>
                    <a:pt x="22914" y="60939"/>
                    <a:pt x="22464" y="60797"/>
                    <a:pt x="22013" y="60678"/>
                  </a:cubicBezTo>
                  <a:cubicBezTo>
                    <a:pt x="21254" y="60512"/>
                    <a:pt x="20851" y="59706"/>
                    <a:pt x="21112" y="58994"/>
                  </a:cubicBezTo>
                  <a:cubicBezTo>
                    <a:pt x="21159" y="58899"/>
                    <a:pt x="21183" y="58781"/>
                    <a:pt x="21230" y="58686"/>
                  </a:cubicBezTo>
                  <a:cubicBezTo>
                    <a:pt x="21467" y="58259"/>
                    <a:pt x="21705" y="57784"/>
                    <a:pt x="21965" y="57357"/>
                  </a:cubicBezTo>
                  <a:cubicBezTo>
                    <a:pt x="22179" y="56978"/>
                    <a:pt x="22392" y="56575"/>
                    <a:pt x="22535" y="56171"/>
                  </a:cubicBezTo>
                  <a:cubicBezTo>
                    <a:pt x="22677" y="55744"/>
                    <a:pt x="22891" y="55365"/>
                    <a:pt x="23057" y="54962"/>
                  </a:cubicBezTo>
                  <a:cubicBezTo>
                    <a:pt x="23199" y="54772"/>
                    <a:pt x="23246" y="54535"/>
                    <a:pt x="23223" y="54321"/>
                  </a:cubicBezTo>
                  <a:lnTo>
                    <a:pt x="22535" y="54321"/>
                  </a:lnTo>
                  <a:cubicBezTo>
                    <a:pt x="22392" y="54321"/>
                    <a:pt x="22250" y="54321"/>
                    <a:pt x="22084" y="54321"/>
                  </a:cubicBezTo>
                  <a:cubicBezTo>
                    <a:pt x="21396" y="54155"/>
                    <a:pt x="21278" y="53870"/>
                    <a:pt x="21396" y="53277"/>
                  </a:cubicBezTo>
                  <a:cubicBezTo>
                    <a:pt x="21799" y="51451"/>
                    <a:pt x="22345" y="49672"/>
                    <a:pt x="23057" y="47940"/>
                  </a:cubicBezTo>
                  <a:cubicBezTo>
                    <a:pt x="23318" y="47276"/>
                    <a:pt x="23484" y="46588"/>
                    <a:pt x="23697" y="45876"/>
                  </a:cubicBezTo>
                  <a:cubicBezTo>
                    <a:pt x="23887" y="45189"/>
                    <a:pt x="24100" y="44453"/>
                    <a:pt x="24290" y="43742"/>
                  </a:cubicBezTo>
                  <a:cubicBezTo>
                    <a:pt x="24504" y="42864"/>
                    <a:pt x="24693" y="41963"/>
                    <a:pt x="24931" y="41037"/>
                  </a:cubicBezTo>
                  <a:cubicBezTo>
                    <a:pt x="24598" y="41061"/>
                    <a:pt x="24338" y="41085"/>
                    <a:pt x="24053" y="41085"/>
                  </a:cubicBezTo>
                  <a:cubicBezTo>
                    <a:pt x="23341" y="41085"/>
                    <a:pt x="22606" y="41132"/>
                    <a:pt x="21894" y="41085"/>
                  </a:cubicBezTo>
                  <a:cubicBezTo>
                    <a:pt x="20685" y="41014"/>
                    <a:pt x="19499" y="40800"/>
                    <a:pt x="18336" y="40421"/>
                  </a:cubicBezTo>
                  <a:cubicBezTo>
                    <a:pt x="16510" y="39780"/>
                    <a:pt x="14778" y="38950"/>
                    <a:pt x="13118" y="37954"/>
                  </a:cubicBezTo>
                  <a:cubicBezTo>
                    <a:pt x="12453" y="37550"/>
                    <a:pt x="11789" y="37147"/>
                    <a:pt x="11125" y="36696"/>
                  </a:cubicBezTo>
                  <a:cubicBezTo>
                    <a:pt x="10793" y="36459"/>
                    <a:pt x="10461" y="36175"/>
                    <a:pt x="10129" y="35914"/>
                  </a:cubicBezTo>
                  <a:cubicBezTo>
                    <a:pt x="9702" y="35558"/>
                    <a:pt x="9251" y="35178"/>
                    <a:pt x="8777" y="34870"/>
                  </a:cubicBezTo>
                  <a:cubicBezTo>
                    <a:pt x="7425" y="33850"/>
                    <a:pt x="6167" y="32735"/>
                    <a:pt x="4958" y="31525"/>
                  </a:cubicBezTo>
                  <a:cubicBezTo>
                    <a:pt x="4270" y="30837"/>
                    <a:pt x="3606" y="30126"/>
                    <a:pt x="2918" y="29438"/>
                  </a:cubicBezTo>
                  <a:cubicBezTo>
                    <a:pt x="2396" y="28892"/>
                    <a:pt x="1969" y="28252"/>
                    <a:pt x="1660" y="27540"/>
                  </a:cubicBezTo>
                  <a:cubicBezTo>
                    <a:pt x="1589" y="27398"/>
                    <a:pt x="1518" y="27232"/>
                    <a:pt x="1447" y="27090"/>
                  </a:cubicBezTo>
                  <a:cubicBezTo>
                    <a:pt x="1352" y="26805"/>
                    <a:pt x="1162" y="26568"/>
                    <a:pt x="925" y="26425"/>
                  </a:cubicBezTo>
                  <a:cubicBezTo>
                    <a:pt x="712" y="26307"/>
                    <a:pt x="569" y="26093"/>
                    <a:pt x="522" y="25880"/>
                  </a:cubicBezTo>
                  <a:cubicBezTo>
                    <a:pt x="451" y="25619"/>
                    <a:pt x="356" y="25382"/>
                    <a:pt x="308" y="25144"/>
                  </a:cubicBezTo>
                  <a:cubicBezTo>
                    <a:pt x="237" y="24884"/>
                    <a:pt x="166" y="24551"/>
                    <a:pt x="95" y="24290"/>
                  </a:cubicBezTo>
                  <a:cubicBezTo>
                    <a:pt x="0" y="24030"/>
                    <a:pt x="0" y="23769"/>
                    <a:pt x="47" y="23531"/>
                  </a:cubicBezTo>
                  <a:cubicBezTo>
                    <a:pt x="71" y="23270"/>
                    <a:pt x="308" y="23057"/>
                    <a:pt x="569" y="23057"/>
                  </a:cubicBezTo>
                  <a:cubicBezTo>
                    <a:pt x="807" y="23057"/>
                    <a:pt x="973" y="23223"/>
                    <a:pt x="1020" y="23508"/>
                  </a:cubicBezTo>
                  <a:cubicBezTo>
                    <a:pt x="1139" y="23982"/>
                    <a:pt x="1257" y="24457"/>
                    <a:pt x="1352" y="24931"/>
                  </a:cubicBezTo>
                  <a:cubicBezTo>
                    <a:pt x="1400" y="25050"/>
                    <a:pt x="1423" y="25168"/>
                    <a:pt x="1471" y="25287"/>
                  </a:cubicBezTo>
                  <a:cubicBezTo>
                    <a:pt x="1471" y="25334"/>
                    <a:pt x="1542" y="25358"/>
                    <a:pt x="1589" y="25382"/>
                  </a:cubicBezTo>
                  <a:cubicBezTo>
                    <a:pt x="1779" y="25192"/>
                    <a:pt x="1945" y="24955"/>
                    <a:pt x="1993" y="24694"/>
                  </a:cubicBezTo>
                  <a:cubicBezTo>
                    <a:pt x="2135" y="24409"/>
                    <a:pt x="2277" y="24124"/>
                    <a:pt x="2420" y="23840"/>
                  </a:cubicBezTo>
                  <a:cubicBezTo>
                    <a:pt x="2514" y="23650"/>
                    <a:pt x="2752" y="23555"/>
                    <a:pt x="2965" y="23626"/>
                  </a:cubicBezTo>
                  <a:cubicBezTo>
                    <a:pt x="3179" y="23697"/>
                    <a:pt x="3297" y="23911"/>
                    <a:pt x="3273" y="24124"/>
                  </a:cubicBezTo>
                  <a:cubicBezTo>
                    <a:pt x="3250" y="24314"/>
                    <a:pt x="3226" y="24504"/>
                    <a:pt x="3155" y="24670"/>
                  </a:cubicBezTo>
                  <a:cubicBezTo>
                    <a:pt x="3107" y="24884"/>
                    <a:pt x="3013" y="25073"/>
                    <a:pt x="2894" y="25382"/>
                  </a:cubicBezTo>
                  <a:cubicBezTo>
                    <a:pt x="3226" y="25192"/>
                    <a:pt x="3558" y="24955"/>
                    <a:pt x="3843" y="24694"/>
                  </a:cubicBezTo>
                  <a:cubicBezTo>
                    <a:pt x="4033" y="24528"/>
                    <a:pt x="4222" y="24338"/>
                    <a:pt x="4412" y="24172"/>
                  </a:cubicBezTo>
                  <a:cubicBezTo>
                    <a:pt x="4673" y="23982"/>
                    <a:pt x="4886" y="23958"/>
                    <a:pt x="5053" y="24101"/>
                  </a:cubicBezTo>
                  <a:cubicBezTo>
                    <a:pt x="5242" y="24290"/>
                    <a:pt x="5266" y="24575"/>
                    <a:pt x="5100" y="24789"/>
                  </a:cubicBezTo>
                  <a:cubicBezTo>
                    <a:pt x="4839" y="25216"/>
                    <a:pt x="4507" y="25571"/>
                    <a:pt x="4127" y="25856"/>
                  </a:cubicBezTo>
                  <a:cubicBezTo>
                    <a:pt x="3938" y="25975"/>
                    <a:pt x="3772" y="26117"/>
                    <a:pt x="3606" y="26259"/>
                  </a:cubicBezTo>
                  <a:cubicBezTo>
                    <a:pt x="3321" y="26497"/>
                    <a:pt x="3084" y="26805"/>
                    <a:pt x="2633" y="26829"/>
                  </a:cubicBezTo>
                  <a:cubicBezTo>
                    <a:pt x="2704" y="27018"/>
                    <a:pt x="2752" y="27161"/>
                    <a:pt x="2823" y="27279"/>
                  </a:cubicBezTo>
                  <a:cubicBezTo>
                    <a:pt x="3155" y="27943"/>
                    <a:pt x="3582" y="28513"/>
                    <a:pt x="4080" y="29035"/>
                  </a:cubicBezTo>
                  <a:cubicBezTo>
                    <a:pt x="5432" y="30410"/>
                    <a:pt x="6832" y="31739"/>
                    <a:pt x="8279" y="33020"/>
                  </a:cubicBezTo>
                  <a:cubicBezTo>
                    <a:pt x="8397" y="33115"/>
                    <a:pt x="8539" y="33210"/>
                    <a:pt x="8682" y="33328"/>
                  </a:cubicBezTo>
                  <a:cubicBezTo>
                    <a:pt x="9465" y="33921"/>
                    <a:pt x="10295" y="34514"/>
                    <a:pt x="11054" y="35131"/>
                  </a:cubicBezTo>
                  <a:cubicBezTo>
                    <a:pt x="11908" y="35819"/>
                    <a:pt x="12833" y="36436"/>
                    <a:pt x="13782" y="36981"/>
                  </a:cubicBezTo>
                  <a:cubicBezTo>
                    <a:pt x="14707" y="37550"/>
                    <a:pt x="15656" y="38072"/>
                    <a:pt x="16652" y="38499"/>
                  </a:cubicBezTo>
                  <a:cubicBezTo>
                    <a:pt x="17672" y="38997"/>
                    <a:pt x="18763" y="39377"/>
                    <a:pt x="19878" y="39638"/>
                  </a:cubicBezTo>
                  <a:cubicBezTo>
                    <a:pt x="20685" y="39804"/>
                    <a:pt x="21515" y="39899"/>
                    <a:pt x="22321" y="39946"/>
                  </a:cubicBezTo>
                  <a:cubicBezTo>
                    <a:pt x="22867" y="39994"/>
                    <a:pt x="23436" y="39946"/>
                    <a:pt x="23982" y="39946"/>
                  </a:cubicBezTo>
                  <a:cubicBezTo>
                    <a:pt x="24598" y="39970"/>
                    <a:pt x="24883" y="39543"/>
                    <a:pt x="25215" y="39116"/>
                  </a:cubicBezTo>
                  <a:cubicBezTo>
                    <a:pt x="25097" y="39045"/>
                    <a:pt x="25049" y="38997"/>
                    <a:pt x="25002" y="38974"/>
                  </a:cubicBezTo>
                  <a:cubicBezTo>
                    <a:pt x="24005" y="38689"/>
                    <a:pt x="23033" y="38333"/>
                    <a:pt x="22084" y="37930"/>
                  </a:cubicBezTo>
                  <a:cubicBezTo>
                    <a:pt x="21017" y="37503"/>
                    <a:pt x="19973" y="37052"/>
                    <a:pt x="18905" y="36602"/>
                  </a:cubicBezTo>
                  <a:cubicBezTo>
                    <a:pt x="18099" y="36293"/>
                    <a:pt x="17340" y="35866"/>
                    <a:pt x="16628" y="35344"/>
                  </a:cubicBezTo>
                  <a:cubicBezTo>
                    <a:pt x="15822" y="34751"/>
                    <a:pt x="14968" y="34182"/>
                    <a:pt x="14304" y="33399"/>
                  </a:cubicBezTo>
                  <a:cubicBezTo>
                    <a:pt x="13426" y="32403"/>
                    <a:pt x="12833" y="31193"/>
                    <a:pt x="12572" y="29912"/>
                  </a:cubicBezTo>
                  <a:cubicBezTo>
                    <a:pt x="12477" y="29201"/>
                    <a:pt x="12430" y="28489"/>
                    <a:pt x="12406" y="27754"/>
                  </a:cubicBezTo>
                  <a:cubicBezTo>
                    <a:pt x="12406" y="27374"/>
                    <a:pt x="12406" y="26995"/>
                    <a:pt x="12406" y="26615"/>
                  </a:cubicBezTo>
                  <a:cubicBezTo>
                    <a:pt x="12121" y="26497"/>
                    <a:pt x="11813" y="26378"/>
                    <a:pt x="11552" y="26307"/>
                  </a:cubicBezTo>
                  <a:cubicBezTo>
                    <a:pt x="11006" y="26164"/>
                    <a:pt x="10461" y="25927"/>
                    <a:pt x="9963" y="25643"/>
                  </a:cubicBezTo>
                  <a:cubicBezTo>
                    <a:pt x="9441" y="25382"/>
                    <a:pt x="9014" y="24931"/>
                    <a:pt x="8777" y="24385"/>
                  </a:cubicBezTo>
                  <a:cubicBezTo>
                    <a:pt x="8682" y="24101"/>
                    <a:pt x="8634" y="23816"/>
                    <a:pt x="8634" y="23508"/>
                  </a:cubicBezTo>
                  <a:cubicBezTo>
                    <a:pt x="8587" y="22772"/>
                    <a:pt x="8753" y="22013"/>
                    <a:pt x="9133" y="21373"/>
                  </a:cubicBezTo>
                  <a:cubicBezTo>
                    <a:pt x="9251" y="21112"/>
                    <a:pt x="9393" y="20851"/>
                    <a:pt x="9583" y="20614"/>
                  </a:cubicBezTo>
                  <a:cubicBezTo>
                    <a:pt x="10105" y="19926"/>
                    <a:pt x="11054" y="19736"/>
                    <a:pt x="11813" y="20187"/>
                  </a:cubicBezTo>
                  <a:cubicBezTo>
                    <a:pt x="12169" y="20400"/>
                    <a:pt x="12525" y="20637"/>
                    <a:pt x="12857" y="20898"/>
                  </a:cubicBezTo>
                  <a:cubicBezTo>
                    <a:pt x="12904" y="20946"/>
                    <a:pt x="12952" y="20970"/>
                    <a:pt x="13023" y="21017"/>
                  </a:cubicBezTo>
                  <a:cubicBezTo>
                    <a:pt x="13260" y="20305"/>
                    <a:pt x="13473" y="19594"/>
                    <a:pt x="13734" y="18930"/>
                  </a:cubicBezTo>
                  <a:cubicBezTo>
                    <a:pt x="13995" y="18242"/>
                    <a:pt x="14327" y="17601"/>
                    <a:pt x="14683" y="16984"/>
                  </a:cubicBezTo>
                  <a:cubicBezTo>
                    <a:pt x="15063" y="16344"/>
                    <a:pt x="15513" y="15751"/>
                    <a:pt x="16012" y="15205"/>
                  </a:cubicBezTo>
                  <a:cubicBezTo>
                    <a:pt x="15940" y="15182"/>
                    <a:pt x="15917" y="15158"/>
                    <a:pt x="15917" y="15182"/>
                  </a:cubicBezTo>
                  <a:cubicBezTo>
                    <a:pt x="15086" y="15348"/>
                    <a:pt x="14232" y="15419"/>
                    <a:pt x="13379" y="15419"/>
                  </a:cubicBezTo>
                  <a:cubicBezTo>
                    <a:pt x="12999" y="15466"/>
                    <a:pt x="12619" y="15253"/>
                    <a:pt x="12477" y="14897"/>
                  </a:cubicBezTo>
                  <a:cubicBezTo>
                    <a:pt x="12359" y="14707"/>
                    <a:pt x="12359" y="14470"/>
                    <a:pt x="12477" y="14304"/>
                  </a:cubicBezTo>
                  <a:cubicBezTo>
                    <a:pt x="12643" y="13996"/>
                    <a:pt x="12857" y="13711"/>
                    <a:pt x="13094" y="13426"/>
                  </a:cubicBezTo>
                  <a:cubicBezTo>
                    <a:pt x="13711" y="12786"/>
                    <a:pt x="14375" y="12193"/>
                    <a:pt x="15110" y="11671"/>
                  </a:cubicBezTo>
                  <a:cubicBezTo>
                    <a:pt x="16178" y="10841"/>
                    <a:pt x="17245" y="10011"/>
                    <a:pt x="18336" y="9204"/>
                  </a:cubicBezTo>
                  <a:cubicBezTo>
                    <a:pt x="18882" y="8801"/>
                    <a:pt x="19451" y="8421"/>
                    <a:pt x="19997" y="8042"/>
                  </a:cubicBezTo>
                  <a:cubicBezTo>
                    <a:pt x="20258" y="7899"/>
                    <a:pt x="20542" y="7781"/>
                    <a:pt x="20803" y="7662"/>
                  </a:cubicBezTo>
                  <a:lnTo>
                    <a:pt x="21230" y="7449"/>
                  </a:lnTo>
                  <a:cubicBezTo>
                    <a:pt x="21183" y="7283"/>
                    <a:pt x="21017" y="7140"/>
                    <a:pt x="20851" y="7093"/>
                  </a:cubicBezTo>
                  <a:cubicBezTo>
                    <a:pt x="20637" y="6998"/>
                    <a:pt x="20447" y="6832"/>
                    <a:pt x="20352" y="6642"/>
                  </a:cubicBezTo>
                  <a:cubicBezTo>
                    <a:pt x="20068" y="6191"/>
                    <a:pt x="19831" y="5717"/>
                    <a:pt x="19522" y="5266"/>
                  </a:cubicBezTo>
                  <a:cubicBezTo>
                    <a:pt x="19261" y="4816"/>
                    <a:pt x="19190" y="4294"/>
                    <a:pt x="19332" y="3796"/>
                  </a:cubicBezTo>
                  <a:cubicBezTo>
                    <a:pt x="19380" y="3464"/>
                    <a:pt x="19688" y="3298"/>
                    <a:pt x="19997" y="3179"/>
                  </a:cubicBezTo>
                  <a:cubicBezTo>
                    <a:pt x="20044" y="3155"/>
                    <a:pt x="20092" y="3155"/>
                    <a:pt x="20139" y="3179"/>
                  </a:cubicBezTo>
                  <a:cubicBezTo>
                    <a:pt x="21349" y="3179"/>
                    <a:pt x="22582" y="3037"/>
                    <a:pt x="23792" y="3298"/>
                  </a:cubicBezTo>
                  <a:cubicBezTo>
                    <a:pt x="24195" y="3345"/>
                    <a:pt x="24575" y="3535"/>
                    <a:pt x="24859" y="3819"/>
                  </a:cubicBezTo>
                  <a:cubicBezTo>
                    <a:pt x="25120" y="4080"/>
                    <a:pt x="25452" y="4246"/>
                    <a:pt x="25785" y="4341"/>
                  </a:cubicBezTo>
                  <a:cubicBezTo>
                    <a:pt x="25856" y="4294"/>
                    <a:pt x="25927" y="4270"/>
                    <a:pt x="25951" y="4223"/>
                  </a:cubicBezTo>
                  <a:cubicBezTo>
                    <a:pt x="26235" y="3558"/>
                    <a:pt x="26710" y="2989"/>
                    <a:pt x="26923" y="2301"/>
                  </a:cubicBezTo>
                  <a:cubicBezTo>
                    <a:pt x="26971" y="2183"/>
                    <a:pt x="27042" y="2064"/>
                    <a:pt x="27113" y="1969"/>
                  </a:cubicBezTo>
                  <a:cubicBezTo>
                    <a:pt x="27492" y="1590"/>
                    <a:pt x="27848" y="1210"/>
                    <a:pt x="28251" y="854"/>
                  </a:cubicBezTo>
                  <a:cubicBezTo>
                    <a:pt x="28868" y="166"/>
                    <a:pt x="29936" y="119"/>
                    <a:pt x="30624" y="759"/>
                  </a:cubicBezTo>
                  <a:cubicBezTo>
                    <a:pt x="30979" y="1044"/>
                    <a:pt x="31288" y="1400"/>
                    <a:pt x="31572" y="1756"/>
                  </a:cubicBezTo>
                  <a:cubicBezTo>
                    <a:pt x="31810" y="2064"/>
                    <a:pt x="32023" y="2420"/>
                    <a:pt x="32237" y="2752"/>
                  </a:cubicBezTo>
                  <a:cubicBezTo>
                    <a:pt x="32284" y="2823"/>
                    <a:pt x="32308" y="2871"/>
                    <a:pt x="32355" y="2918"/>
                  </a:cubicBezTo>
                  <a:cubicBezTo>
                    <a:pt x="32498" y="3155"/>
                    <a:pt x="32830" y="3155"/>
                    <a:pt x="32996" y="2942"/>
                  </a:cubicBezTo>
                  <a:cubicBezTo>
                    <a:pt x="33257" y="2705"/>
                    <a:pt x="33518" y="2444"/>
                    <a:pt x="33778" y="2183"/>
                  </a:cubicBezTo>
                  <a:cubicBezTo>
                    <a:pt x="34300" y="1661"/>
                    <a:pt x="34870" y="1186"/>
                    <a:pt x="35463" y="736"/>
                  </a:cubicBezTo>
                  <a:cubicBezTo>
                    <a:pt x="35558" y="665"/>
                    <a:pt x="35676" y="617"/>
                    <a:pt x="35795" y="570"/>
                  </a:cubicBezTo>
                  <a:cubicBezTo>
                    <a:pt x="36127" y="451"/>
                    <a:pt x="36459" y="309"/>
                    <a:pt x="36815" y="190"/>
                  </a:cubicBezTo>
                  <a:cubicBezTo>
                    <a:pt x="37313" y="0"/>
                    <a:pt x="37858" y="0"/>
                    <a:pt x="38357" y="166"/>
                  </a:cubicBezTo>
                  <a:cubicBezTo>
                    <a:pt x="38736" y="285"/>
                    <a:pt x="39044" y="570"/>
                    <a:pt x="39187" y="925"/>
                  </a:cubicBezTo>
                  <a:cubicBezTo>
                    <a:pt x="39448" y="1400"/>
                    <a:pt x="39637" y="1922"/>
                    <a:pt x="39732" y="2467"/>
                  </a:cubicBezTo>
                  <a:cubicBezTo>
                    <a:pt x="39804" y="2918"/>
                    <a:pt x="39922" y="3369"/>
                    <a:pt x="40041" y="3796"/>
                  </a:cubicBezTo>
                  <a:cubicBezTo>
                    <a:pt x="40302" y="3867"/>
                    <a:pt x="40586" y="3843"/>
                    <a:pt x="40824" y="3772"/>
                  </a:cubicBezTo>
                  <a:cubicBezTo>
                    <a:pt x="41511" y="3630"/>
                    <a:pt x="42199" y="3511"/>
                    <a:pt x="42887" y="3392"/>
                  </a:cubicBezTo>
                  <a:cubicBezTo>
                    <a:pt x="43053" y="3369"/>
                    <a:pt x="43219" y="3369"/>
                    <a:pt x="43385" y="3369"/>
                  </a:cubicBezTo>
                  <a:cubicBezTo>
                    <a:pt x="44002" y="3345"/>
                    <a:pt x="44500" y="3796"/>
                    <a:pt x="44548" y="4389"/>
                  </a:cubicBezTo>
                  <a:cubicBezTo>
                    <a:pt x="44619" y="4887"/>
                    <a:pt x="44571" y="5361"/>
                    <a:pt x="44429" y="5836"/>
                  </a:cubicBezTo>
                  <a:cubicBezTo>
                    <a:pt x="44405" y="5954"/>
                    <a:pt x="44358" y="6073"/>
                    <a:pt x="44334" y="6168"/>
                  </a:cubicBezTo>
                  <a:cubicBezTo>
                    <a:pt x="44453" y="6358"/>
                    <a:pt x="44643" y="6452"/>
                    <a:pt x="44856" y="6429"/>
                  </a:cubicBezTo>
                  <a:lnTo>
                    <a:pt x="45876" y="6429"/>
                  </a:lnTo>
                  <a:cubicBezTo>
                    <a:pt x="46706" y="6452"/>
                    <a:pt x="47560" y="6642"/>
                    <a:pt x="48343" y="6951"/>
                  </a:cubicBezTo>
                  <a:cubicBezTo>
                    <a:pt x="48841" y="7140"/>
                    <a:pt x="49197" y="7591"/>
                    <a:pt x="49316" y="8113"/>
                  </a:cubicBezTo>
                  <a:cubicBezTo>
                    <a:pt x="49553" y="8919"/>
                    <a:pt x="49339" y="9797"/>
                    <a:pt x="48770" y="10414"/>
                  </a:cubicBezTo>
                  <a:cubicBezTo>
                    <a:pt x="48106" y="11315"/>
                    <a:pt x="47110" y="11908"/>
                    <a:pt x="46018" y="12098"/>
                  </a:cubicBezTo>
                  <a:cubicBezTo>
                    <a:pt x="45829" y="12145"/>
                    <a:pt x="45663" y="12169"/>
                    <a:pt x="45473" y="12169"/>
                  </a:cubicBezTo>
                  <a:cubicBezTo>
                    <a:pt x="45330" y="12501"/>
                    <a:pt x="45330" y="12572"/>
                    <a:pt x="45497" y="12691"/>
                  </a:cubicBezTo>
                  <a:cubicBezTo>
                    <a:pt x="46706" y="13426"/>
                    <a:pt x="47442" y="14612"/>
                    <a:pt x="48224" y="15727"/>
                  </a:cubicBezTo>
                  <a:cubicBezTo>
                    <a:pt x="48509" y="16202"/>
                    <a:pt x="48770" y="16700"/>
                    <a:pt x="48983" y="17198"/>
                  </a:cubicBezTo>
                  <a:lnTo>
                    <a:pt x="49292" y="17791"/>
                  </a:lnTo>
                  <a:lnTo>
                    <a:pt x="49577" y="17601"/>
                  </a:lnTo>
                  <a:cubicBezTo>
                    <a:pt x="50478" y="16984"/>
                    <a:pt x="51427" y="17056"/>
                    <a:pt x="52376" y="17435"/>
                  </a:cubicBezTo>
                  <a:cubicBezTo>
                    <a:pt x="53016" y="17720"/>
                    <a:pt x="53348" y="18289"/>
                    <a:pt x="53562" y="18930"/>
                  </a:cubicBezTo>
                  <a:cubicBezTo>
                    <a:pt x="53775" y="19784"/>
                    <a:pt x="53823" y="20661"/>
                    <a:pt x="53680" y="21515"/>
                  </a:cubicBezTo>
                  <a:cubicBezTo>
                    <a:pt x="53656" y="21657"/>
                    <a:pt x="53609" y="21824"/>
                    <a:pt x="53538" y="21942"/>
                  </a:cubicBezTo>
                  <a:cubicBezTo>
                    <a:pt x="52992" y="23152"/>
                    <a:pt x="52067" y="24148"/>
                    <a:pt x="50929" y="24789"/>
                  </a:cubicBezTo>
                  <a:cubicBezTo>
                    <a:pt x="50620" y="24931"/>
                    <a:pt x="50312" y="25050"/>
                    <a:pt x="50003" y="25121"/>
                  </a:cubicBezTo>
                  <a:cubicBezTo>
                    <a:pt x="49932" y="25358"/>
                    <a:pt x="49837" y="25619"/>
                    <a:pt x="49790" y="25880"/>
                  </a:cubicBezTo>
                  <a:cubicBezTo>
                    <a:pt x="49719" y="26236"/>
                    <a:pt x="49600" y="26591"/>
                    <a:pt x="49410" y="26900"/>
                  </a:cubicBezTo>
                  <a:cubicBezTo>
                    <a:pt x="48865" y="27801"/>
                    <a:pt x="48319" y="28703"/>
                    <a:pt x="47774" y="29628"/>
                  </a:cubicBezTo>
                  <a:cubicBezTo>
                    <a:pt x="47513" y="30031"/>
                    <a:pt x="47228" y="30434"/>
                    <a:pt x="46991" y="30861"/>
                  </a:cubicBezTo>
                  <a:cubicBezTo>
                    <a:pt x="46303" y="31952"/>
                    <a:pt x="45473" y="32949"/>
                    <a:pt x="44477" y="33803"/>
                  </a:cubicBezTo>
                  <a:cubicBezTo>
                    <a:pt x="43457" y="34751"/>
                    <a:pt x="42365" y="35605"/>
                    <a:pt x="41179" y="36388"/>
                  </a:cubicBezTo>
                  <a:cubicBezTo>
                    <a:pt x="41156" y="36412"/>
                    <a:pt x="41132" y="36459"/>
                    <a:pt x="41084" y="36483"/>
                  </a:cubicBezTo>
                  <a:cubicBezTo>
                    <a:pt x="41369" y="36649"/>
                    <a:pt x="41677" y="36744"/>
                    <a:pt x="41986" y="36768"/>
                  </a:cubicBezTo>
                  <a:cubicBezTo>
                    <a:pt x="42864" y="36957"/>
                    <a:pt x="43741" y="37076"/>
                    <a:pt x="44619" y="37147"/>
                  </a:cubicBezTo>
                  <a:cubicBezTo>
                    <a:pt x="45686" y="37218"/>
                    <a:pt x="46730" y="37218"/>
                    <a:pt x="47797" y="37218"/>
                  </a:cubicBezTo>
                  <a:cubicBezTo>
                    <a:pt x="48936" y="37171"/>
                    <a:pt x="50075" y="36934"/>
                    <a:pt x="51142" y="36530"/>
                  </a:cubicBezTo>
                  <a:cubicBezTo>
                    <a:pt x="51830" y="36246"/>
                    <a:pt x="52470" y="35890"/>
                    <a:pt x="53087" y="35487"/>
                  </a:cubicBezTo>
                  <a:cubicBezTo>
                    <a:pt x="54060" y="34846"/>
                    <a:pt x="54890" y="34040"/>
                    <a:pt x="55530" y="33115"/>
                  </a:cubicBezTo>
                  <a:cubicBezTo>
                    <a:pt x="56076" y="32356"/>
                    <a:pt x="56669" y="31620"/>
                    <a:pt x="57215" y="30861"/>
                  </a:cubicBezTo>
                  <a:cubicBezTo>
                    <a:pt x="57499" y="30434"/>
                    <a:pt x="57808" y="29983"/>
                    <a:pt x="58092" y="29533"/>
                  </a:cubicBezTo>
                  <a:cubicBezTo>
                    <a:pt x="58780" y="28442"/>
                    <a:pt x="59444" y="27350"/>
                    <a:pt x="60037" y="26188"/>
                  </a:cubicBezTo>
                  <a:cubicBezTo>
                    <a:pt x="60441" y="25453"/>
                    <a:pt x="60583" y="24623"/>
                    <a:pt x="60417" y="23792"/>
                  </a:cubicBezTo>
                  <a:cubicBezTo>
                    <a:pt x="59919" y="23555"/>
                    <a:pt x="59776" y="23010"/>
                    <a:pt x="59468" y="22606"/>
                  </a:cubicBezTo>
                  <a:cubicBezTo>
                    <a:pt x="59444" y="22559"/>
                    <a:pt x="59444" y="22535"/>
                    <a:pt x="59421" y="22488"/>
                  </a:cubicBezTo>
                  <a:cubicBezTo>
                    <a:pt x="59326" y="22298"/>
                    <a:pt x="59349" y="22061"/>
                    <a:pt x="59516" y="21895"/>
                  </a:cubicBezTo>
                  <a:cubicBezTo>
                    <a:pt x="59682" y="21729"/>
                    <a:pt x="59871" y="21776"/>
                    <a:pt x="60109" y="21871"/>
                  </a:cubicBezTo>
                  <a:cubicBezTo>
                    <a:pt x="60369" y="21990"/>
                    <a:pt x="60607" y="22203"/>
                    <a:pt x="60749" y="22464"/>
                  </a:cubicBezTo>
                  <a:cubicBezTo>
                    <a:pt x="60796" y="22654"/>
                    <a:pt x="60986" y="22820"/>
                    <a:pt x="61176" y="22867"/>
                  </a:cubicBezTo>
                  <a:cubicBezTo>
                    <a:pt x="61318" y="22820"/>
                    <a:pt x="61366" y="22654"/>
                    <a:pt x="61295" y="22535"/>
                  </a:cubicBezTo>
                  <a:cubicBezTo>
                    <a:pt x="61152" y="22322"/>
                    <a:pt x="61081" y="22084"/>
                    <a:pt x="61057" y="21824"/>
                  </a:cubicBezTo>
                  <a:cubicBezTo>
                    <a:pt x="61034" y="21586"/>
                    <a:pt x="61176" y="21373"/>
                    <a:pt x="61413" y="21302"/>
                  </a:cubicBezTo>
                  <a:cubicBezTo>
                    <a:pt x="61627" y="21207"/>
                    <a:pt x="61888" y="21325"/>
                    <a:pt x="62006" y="21539"/>
                  </a:cubicBezTo>
                  <a:cubicBezTo>
                    <a:pt x="62267" y="22179"/>
                    <a:pt x="62528" y="22796"/>
                    <a:pt x="62243" y="23508"/>
                  </a:cubicBezTo>
                  <a:cubicBezTo>
                    <a:pt x="62243" y="23531"/>
                    <a:pt x="62243" y="23579"/>
                    <a:pt x="62291" y="23650"/>
                  </a:cubicBezTo>
                  <a:cubicBezTo>
                    <a:pt x="62362" y="23650"/>
                    <a:pt x="62457" y="23626"/>
                    <a:pt x="62552" y="23603"/>
                  </a:cubicBezTo>
                  <a:cubicBezTo>
                    <a:pt x="62931" y="23437"/>
                    <a:pt x="63311" y="23318"/>
                    <a:pt x="63667" y="23104"/>
                  </a:cubicBezTo>
                  <a:cubicBezTo>
                    <a:pt x="63880" y="23010"/>
                    <a:pt x="64117" y="22986"/>
                    <a:pt x="64331" y="23081"/>
                  </a:cubicBezTo>
                  <a:cubicBezTo>
                    <a:pt x="64710" y="23176"/>
                    <a:pt x="64782" y="23650"/>
                    <a:pt x="64497" y="23887"/>
                  </a:cubicBezTo>
                  <a:cubicBezTo>
                    <a:pt x="64355" y="24006"/>
                    <a:pt x="64212" y="24101"/>
                    <a:pt x="64046" y="24172"/>
                  </a:cubicBezTo>
                  <a:cubicBezTo>
                    <a:pt x="63477" y="24409"/>
                    <a:pt x="62884" y="24670"/>
                    <a:pt x="62315" y="24907"/>
                  </a:cubicBezTo>
                  <a:cubicBezTo>
                    <a:pt x="62077" y="24978"/>
                    <a:pt x="61864" y="25002"/>
                    <a:pt x="61627" y="25026"/>
                  </a:cubicBezTo>
                  <a:close/>
                  <a:moveTo>
                    <a:pt x="13782" y="23413"/>
                  </a:moveTo>
                  <a:cubicBezTo>
                    <a:pt x="13568" y="24243"/>
                    <a:pt x="13521" y="25073"/>
                    <a:pt x="13639" y="25927"/>
                  </a:cubicBezTo>
                  <a:cubicBezTo>
                    <a:pt x="13639" y="25975"/>
                    <a:pt x="13639" y="26046"/>
                    <a:pt x="13639" y="26117"/>
                  </a:cubicBezTo>
                  <a:cubicBezTo>
                    <a:pt x="13639" y="26734"/>
                    <a:pt x="13568" y="27374"/>
                    <a:pt x="13592" y="28015"/>
                  </a:cubicBezTo>
                  <a:cubicBezTo>
                    <a:pt x="13592" y="28655"/>
                    <a:pt x="13663" y="29319"/>
                    <a:pt x="13782" y="29960"/>
                  </a:cubicBezTo>
                  <a:cubicBezTo>
                    <a:pt x="14019" y="30932"/>
                    <a:pt x="14517" y="31834"/>
                    <a:pt x="15158" y="32569"/>
                  </a:cubicBezTo>
                  <a:cubicBezTo>
                    <a:pt x="15703" y="33162"/>
                    <a:pt x="16320" y="33708"/>
                    <a:pt x="17008" y="34135"/>
                  </a:cubicBezTo>
                  <a:cubicBezTo>
                    <a:pt x="17696" y="34680"/>
                    <a:pt x="18479" y="35131"/>
                    <a:pt x="19309" y="35487"/>
                  </a:cubicBezTo>
                  <a:cubicBezTo>
                    <a:pt x="20922" y="36151"/>
                    <a:pt x="22535" y="36815"/>
                    <a:pt x="24172" y="37456"/>
                  </a:cubicBezTo>
                  <a:cubicBezTo>
                    <a:pt x="25286" y="37883"/>
                    <a:pt x="26449" y="38143"/>
                    <a:pt x="27635" y="38262"/>
                  </a:cubicBezTo>
                  <a:cubicBezTo>
                    <a:pt x="28465" y="38357"/>
                    <a:pt x="29271" y="38381"/>
                    <a:pt x="30102" y="38381"/>
                  </a:cubicBezTo>
                  <a:cubicBezTo>
                    <a:pt x="31644" y="38404"/>
                    <a:pt x="33162" y="38167"/>
                    <a:pt x="34632" y="37716"/>
                  </a:cubicBezTo>
                  <a:cubicBezTo>
                    <a:pt x="35297" y="37527"/>
                    <a:pt x="35961" y="37337"/>
                    <a:pt x="36625" y="37123"/>
                  </a:cubicBezTo>
                  <a:cubicBezTo>
                    <a:pt x="37076" y="36981"/>
                    <a:pt x="37526" y="36815"/>
                    <a:pt x="37953" y="36649"/>
                  </a:cubicBezTo>
                  <a:cubicBezTo>
                    <a:pt x="38760" y="36293"/>
                    <a:pt x="39543" y="35866"/>
                    <a:pt x="40302" y="35392"/>
                  </a:cubicBezTo>
                  <a:cubicBezTo>
                    <a:pt x="40990" y="35012"/>
                    <a:pt x="41630" y="34562"/>
                    <a:pt x="42223" y="34040"/>
                  </a:cubicBezTo>
                  <a:cubicBezTo>
                    <a:pt x="42437" y="33850"/>
                    <a:pt x="42674" y="33660"/>
                    <a:pt x="42887" y="33470"/>
                  </a:cubicBezTo>
                  <a:cubicBezTo>
                    <a:pt x="44168" y="32498"/>
                    <a:pt x="45236" y="31312"/>
                    <a:pt x="46066" y="29936"/>
                  </a:cubicBezTo>
                  <a:cubicBezTo>
                    <a:pt x="46232" y="29651"/>
                    <a:pt x="46445" y="29343"/>
                    <a:pt x="46659" y="29035"/>
                  </a:cubicBezTo>
                  <a:cubicBezTo>
                    <a:pt x="47252" y="28133"/>
                    <a:pt x="47821" y="27208"/>
                    <a:pt x="48319" y="26259"/>
                  </a:cubicBezTo>
                  <a:cubicBezTo>
                    <a:pt x="48438" y="26046"/>
                    <a:pt x="48533" y="25809"/>
                    <a:pt x="48604" y="25548"/>
                  </a:cubicBezTo>
                  <a:cubicBezTo>
                    <a:pt x="48841" y="24694"/>
                    <a:pt x="48960" y="23816"/>
                    <a:pt x="49007" y="22915"/>
                  </a:cubicBezTo>
                  <a:cubicBezTo>
                    <a:pt x="49102" y="22037"/>
                    <a:pt x="49031" y="21136"/>
                    <a:pt x="48841" y="20258"/>
                  </a:cubicBezTo>
                  <a:cubicBezTo>
                    <a:pt x="48675" y="19641"/>
                    <a:pt x="48462" y="19024"/>
                    <a:pt x="48224" y="18408"/>
                  </a:cubicBezTo>
                  <a:cubicBezTo>
                    <a:pt x="47892" y="17459"/>
                    <a:pt x="47418" y="16581"/>
                    <a:pt x="46825" y="15775"/>
                  </a:cubicBezTo>
                  <a:cubicBezTo>
                    <a:pt x="46398" y="15205"/>
                    <a:pt x="45971" y="14660"/>
                    <a:pt x="45520" y="14138"/>
                  </a:cubicBezTo>
                  <a:cubicBezTo>
                    <a:pt x="45497" y="14091"/>
                    <a:pt x="45425" y="14091"/>
                    <a:pt x="45330" y="14043"/>
                  </a:cubicBezTo>
                  <a:cubicBezTo>
                    <a:pt x="45259" y="14351"/>
                    <a:pt x="44975" y="14541"/>
                    <a:pt x="44666" y="14494"/>
                  </a:cubicBezTo>
                  <a:cubicBezTo>
                    <a:pt x="44619" y="14494"/>
                    <a:pt x="44571" y="14517"/>
                    <a:pt x="44548" y="14541"/>
                  </a:cubicBezTo>
                  <a:cubicBezTo>
                    <a:pt x="44239" y="14636"/>
                    <a:pt x="43907" y="14612"/>
                    <a:pt x="43623" y="14470"/>
                  </a:cubicBezTo>
                  <a:cubicBezTo>
                    <a:pt x="43172" y="14280"/>
                    <a:pt x="42721" y="14114"/>
                    <a:pt x="42270" y="13924"/>
                  </a:cubicBezTo>
                  <a:cubicBezTo>
                    <a:pt x="41962" y="13782"/>
                    <a:pt x="41677" y="13664"/>
                    <a:pt x="41345" y="13569"/>
                  </a:cubicBezTo>
                  <a:cubicBezTo>
                    <a:pt x="41322" y="13735"/>
                    <a:pt x="41274" y="13853"/>
                    <a:pt x="41250" y="13972"/>
                  </a:cubicBezTo>
                  <a:cubicBezTo>
                    <a:pt x="41179" y="14328"/>
                    <a:pt x="41108" y="14707"/>
                    <a:pt x="41013" y="15087"/>
                  </a:cubicBezTo>
                  <a:cubicBezTo>
                    <a:pt x="40895" y="15514"/>
                    <a:pt x="40515" y="15846"/>
                    <a:pt x="40041" y="15870"/>
                  </a:cubicBezTo>
                  <a:cubicBezTo>
                    <a:pt x="39519" y="15964"/>
                    <a:pt x="38973" y="15822"/>
                    <a:pt x="38570" y="15466"/>
                  </a:cubicBezTo>
                  <a:cubicBezTo>
                    <a:pt x="38167" y="15111"/>
                    <a:pt x="37740" y="14802"/>
                    <a:pt x="37289" y="14541"/>
                  </a:cubicBezTo>
                  <a:cubicBezTo>
                    <a:pt x="37194" y="14446"/>
                    <a:pt x="37052" y="14446"/>
                    <a:pt x="36957" y="14517"/>
                  </a:cubicBezTo>
                  <a:lnTo>
                    <a:pt x="36957" y="15111"/>
                  </a:lnTo>
                  <a:cubicBezTo>
                    <a:pt x="36957" y="15324"/>
                    <a:pt x="36957" y="15537"/>
                    <a:pt x="36933" y="15751"/>
                  </a:cubicBezTo>
                  <a:cubicBezTo>
                    <a:pt x="36744" y="16747"/>
                    <a:pt x="36198" y="17293"/>
                    <a:pt x="35131" y="17174"/>
                  </a:cubicBezTo>
                  <a:cubicBezTo>
                    <a:pt x="34443" y="17079"/>
                    <a:pt x="33778" y="16771"/>
                    <a:pt x="33257" y="16297"/>
                  </a:cubicBezTo>
                  <a:cubicBezTo>
                    <a:pt x="32830" y="15917"/>
                    <a:pt x="32426" y="15490"/>
                    <a:pt x="32023" y="15111"/>
                  </a:cubicBezTo>
                  <a:cubicBezTo>
                    <a:pt x="31928" y="15016"/>
                    <a:pt x="31810" y="14921"/>
                    <a:pt x="31667" y="14802"/>
                  </a:cubicBezTo>
                  <a:cubicBezTo>
                    <a:pt x="31572" y="14897"/>
                    <a:pt x="31501" y="15016"/>
                    <a:pt x="31430" y="15111"/>
                  </a:cubicBezTo>
                  <a:cubicBezTo>
                    <a:pt x="31288" y="15395"/>
                    <a:pt x="31169" y="15656"/>
                    <a:pt x="31051" y="15917"/>
                  </a:cubicBezTo>
                  <a:cubicBezTo>
                    <a:pt x="30600" y="16937"/>
                    <a:pt x="29817" y="17767"/>
                    <a:pt x="28821" y="18265"/>
                  </a:cubicBezTo>
                  <a:cubicBezTo>
                    <a:pt x="28489" y="18431"/>
                    <a:pt x="28133" y="18479"/>
                    <a:pt x="27777" y="18384"/>
                  </a:cubicBezTo>
                  <a:cubicBezTo>
                    <a:pt x="27326" y="18289"/>
                    <a:pt x="26923" y="18099"/>
                    <a:pt x="26615" y="17791"/>
                  </a:cubicBezTo>
                  <a:cubicBezTo>
                    <a:pt x="26188" y="17388"/>
                    <a:pt x="25903" y="16890"/>
                    <a:pt x="25761" y="16320"/>
                  </a:cubicBezTo>
                  <a:cubicBezTo>
                    <a:pt x="25737" y="16202"/>
                    <a:pt x="25761" y="16036"/>
                    <a:pt x="25618" y="15941"/>
                  </a:cubicBezTo>
                  <a:cubicBezTo>
                    <a:pt x="25547" y="15988"/>
                    <a:pt x="25500" y="16036"/>
                    <a:pt x="25452" y="16083"/>
                  </a:cubicBezTo>
                  <a:cubicBezTo>
                    <a:pt x="25049" y="16629"/>
                    <a:pt x="24575" y="17127"/>
                    <a:pt x="24053" y="17554"/>
                  </a:cubicBezTo>
                  <a:cubicBezTo>
                    <a:pt x="23128" y="18360"/>
                    <a:pt x="22132" y="19024"/>
                    <a:pt x="20827" y="19001"/>
                  </a:cubicBezTo>
                  <a:cubicBezTo>
                    <a:pt x="20376" y="19001"/>
                    <a:pt x="19902" y="19048"/>
                    <a:pt x="19451" y="18835"/>
                  </a:cubicBezTo>
                  <a:cubicBezTo>
                    <a:pt x="19048" y="18692"/>
                    <a:pt x="18787" y="18265"/>
                    <a:pt x="18811" y="17838"/>
                  </a:cubicBezTo>
                  <a:cubicBezTo>
                    <a:pt x="18811" y="17625"/>
                    <a:pt x="18858" y="17411"/>
                    <a:pt x="18929" y="17222"/>
                  </a:cubicBezTo>
                  <a:cubicBezTo>
                    <a:pt x="19095" y="16795"/>
                    <a:pt x="19285" y="16368"/>
                    <a:pt x="19522" y="15941"/>
                  </a:cubicBezTo>
                  <a:cubicBezTo>
                    <a:pt x="19925" y="15182"/>
                    <a:pt x="20376" y="14423"/>
                    <a:pt x="20851" y="13569"/>
                  </a:cubicBezTo>
                  <a:lnTo>
                    <a:pt x="18431" y="14565"/>
                  </a:lnTo>
                  <a:cubicBezTo>
                    <a:pt x="18407" y="14778"/>
                    <a:pt x="18218" y="14944"/>
                    <a:pt x="17980" y="14968"/>
                  </a:cubicBezTo>
                  <a:cubicBezTo>
                    <a:pt x="17553" y="15039"/>
                    <a:pt x="17150" y="15300"/>
                    <a:pt x="16889" y="15656"/>
                  </a:cubicBezTo>
                  <a:cubicBezTo>
                    <a:pt x="16012" y="16771"/>
                    <a:pt x="15300" y="18004"/>
                    <a:pt x="14826" y="19357"/>
                  </a:cubicBezTo>
                  <a:cubicBezTo>
                    <a:pt x="14565" y="20068"/>
                    <a:pt x="14399" y="20804"/>
                    <a:pt x="14161" y="21539"/>
                  </a:cubicBezTo>
                  <a:cubicBezTo>
                    <a:pt x="14019" y="21895"/>
                    <a:pt x="14043" y="22298"/>
                    <a:pt x="14256" y="22630"/>
                  </a:cubicBezTo>
                  <a:cubicBezTo>
                    <a:pt x="14517" y="23033"/>
                    <a:pt x="14446" y="23176"/>
                    <a:pt x="13972" y="23365"/>
                  </a:cubicBezTo>
                  <a:close/>
                  <a:moveTo>
                    <a:pt x="43314" y="10936"/>
                  </a:moveTo>
                  <a:cubicBezTo>
                    <a:pt x="43575" y="10698"/>
                    <a:pt x="43955" y="10651"/>
                    <a:pt x="44263" y="10793"/>
                  </a:cubicBezTo>
                  <a:cubicBezTo>
                    <a:pt x="44809" y="11078"/>
                    <a:pt x="45378" y="10983"/>
                    <a:pt x="45947" y="10912"/>
                  </a:cubicBezTo>
                  <a:cubicBezTo>
                    <a:pt x="46849" y="10746"/>
                    <a:pt x="47489" y="10129"/>
                    <a:pt x="48035" y="9465"/>
                  </a:cubicBezTo>
                  <a:cubicBezTo>
                    <a:pt x="48296" y="9133"/>
                    <a:pt x="48343" y="8682"/>
                    <a:pt x="48177" y="8303"/>
                  </a:cubicBezTo>
                  <a:cubicBezTo>
                    <a:pt x="48035" y="8018"/>
                    <a:pt x="47750" y="7828"/>
                    <a:pt x="47418" y="7804"/>
                  </a:cubicBezTo>
                  <a:cubicBezTo>
                    <a:pt x="46754" y="7591"/>
                    <a:pt x="46042" y="7496"/>
                    <a:pt x="45330" y="7520"/>
                  </a:cubicBezTo>
                  <a:cubicBezTo>
                    <a:pt x="45117" y="7544"/>
                    <a:pt x="44927" y="7544"/>
                    <a:pt x="44714" y="7520"/>
                  </a:cubicBezTo>
                  <a:cubicBezTo>
                    <a:pt x="44477" y="7496"/>
                    <a:pt x="44263" y="7425"/>
                    <a:pt x="44026" y="7378"/>
                  </a:cubicBezTo>
                  <a:cubicBezTo>
                    <a:pt x="43860" y="7354"/>
                    <a:pt x="43694" y="7283"/>
                    <a:pt x="43528" y="7283"/>
                  </a:cubicBezTo>
                  <a:cubicBezTo>
                    <a:pt x="43243" y="7235"/>
                    <a:pt x="43030" y="7022"/>
                    <a:pt x="42982" y="6737"/>
                  </a:cubicBezTo>
                  <a:cubicBezTo>
                    <a:pt x="42958" y="6547"/>
                    <a:pt x="42982" y="6358"/>
                    <a:pt x="43077" y="6191"/>
                  </a:cubicBezTo>
                  <a:cubicBezTo>
                    <a:pt x="43290" y="5765"/>
                    <a:pt x="43409" y="5314"/>
                    <a:pt x="43433" y="4839"/>
                  </a:cubicBezTo>
                  <a:cubicBezTo>
                    <a:pt x="43433" y="4555"/>
                    <a:pt x="43338" y="4436"/>
                    <a:pt x="43053" y="4484"/>
                  </a:cubicBezTo>
                  <a:cubicBezTo>
                    <a:pt x="42413" y="4602"/>
                    <a:pt x="41772" y="4697"/>
                    <a:pt x="41132" y="4839"/>
                  </a:cubicBezTo>
                  <a:cubicBezTo>
                    <a:pt x="40705" y="4934"/>
                    <a:pt x="40278" y="4982"/>
                    <a:pt x="39875" y="4982"/>
                  </a:cubicBezTo>
                  <a:cubicBezTo>
                    <a:pt x="39353" y="5029"/>
                    <a:pt x="38902" y="4602"/>
                    <a:pt x="38878" y="4080"/>
                  </a:cubicBezTo>
                  <a:cubicBezTo>
                    <a:pt x="38831" y="3582"/>
                    <a:pt x="38665" y="3084"/>
                    <a:pt x="38594" y="2610"/>
                  </a:cubicBezTo>
                  <a:cubicBezTo>
                    <a:pt x="38523" y="2206"/>
                    <a:pt x="38380" y="1827"/>
                    <a:pt x="38191" y="1471"/>
                  </a:cubicBezTo>
                  <a:cubicBezTo>
                    <a:pt x="38119" y="1281"/>
                    <a:pt x="37906" y="1139"/>
                    <a:pt x="37692" y="1186"/>
                  </a:cubicBezTo>
                  <a:cubicBezTo>
                    <a:pt x="37574" y="1163"/>
                    <a:pt x="37431" y="1186"/>
                    <a:pt x="37313" y="1210"/>
                  </a:cubicBezTo>
                  <a:cubicBezTo>
                    <a:pt x="36744" y="1424"/>
                    <a:pt x="36127" y="1566"/>
                    <a:pt x="35676" y="1993"/>
                  </a:cubicBezTo>
                  <a:cubicBezTo>
                    <a:pt x="35249" y="2396"/>
                    <a:pt x="34822" y="2752"/>
                    <a:pt x="34395" y="3155"/>
                  </a:cubicBezTo>
                  <a:cubicBezTo>
                    <a:pt x="34134" y="3369"/>
                    <a:pt x="33921" y="3630"/>
                    <a:pt x="33660" y="3867"/>
                  </a:cubicBezTo>
                  <a:cubicBezTo>
                    <a:pt x="33091" y="4365"/>
                    <a:pt x="32213" y="4365"/>
                    <a:pt x="31644" y="3819"/>
                  </a:cubicBezTo>
                  <a:cubicBezTo>
                    <a:pt x="31501" y="3653"/>
                    <a:pt x="31359" y="3464"/>
                    <a:pt x="31240" y="3274"/>
                  </a:cubicBezTo>
                  <a:cubicBezTo>
                    <a:pt x="30885" y="2799"/>
                    <a:pt x="30576" y="2349"/>
                    <a:pt x="30220" y="1898"/>
                  </a:cubicBezTo>
                  <a:cubicBezTo>
                    <a:pt x="30078" y="1732"/>
                    <a:pt x="29912" y="1613"/>
                    <a:pt x="29722" y="1518"/>
                  </a:cubicBezTo>
                  <a:cubicBezTo>
                    <a:pt x="29556" y="1400"/>
                    <a:pt x="29343" y="1400"/>
                    <a:pt x="29177" y="1518"/>
                  </a:cubicBezTo>
                  <a:cubicBezTo>
                    <a:pt x="28750" y="1945"/>
                    <a:pt x="28346" y="2349"/>
                    <a:pt x="27919" y="2776"/>
                  </a:cubicBezTo>
                  <a:cubicBezTo>
                    <a:pt x="27896" y="2799"/>
                    <a:pt x="27896" y="2871"/>
                    <a:pt x="27872" y="2894"/>
                  </a:cubicBezTo>
                  <a:cubicBezTo>
                    <a:pt x="27516" y="3582"/>
                    <a:pt x="27160" y="4270"/>
                    <a:pt x="26828" y="4982"/>
                  </a:cubicBezTo>
                  <a:cubicBezTo>
                    <a:pt x="26686" y="5338"/>
                    <a:pt x="26330" y="5551"/>
                    <a:pt x="25951" y="5504"/>
                  </a:cubicBezTo>
                  <a:cubicBezTo>
                    <a:pt x="25761" y="5480"/>
                    <a:pt x="25571" y="5432"/>
                    <a:pt x="25405" y="5385"/>
                  </a:cubicBezTo>
                  <a:cubicBezTo>
                    <a:pt x="24954" y="5243"/>
                    <a:pt x="24551" y="5005"/>
                    <a:pt x="24195" y="4697"/>
                  </a:cubicBezTo>
                  <a:cubicBezTo>
                    <a:pt x="24100" y="4578"/>
                    <a:pt x="23958" y="4507"/>
                    <a:pt x="23839" y="4460"/>
                  </a:cubicBezTo>
                  <a:cubicBezTo>
                    <a:pt x="23412" y="4341"/>
                    <a:pt x="22962" y="4246"/>
                    <a:pt x="22535" y="4199"/>
                  </a:cubicBezTo>
                  <a:cubicBezTo>
                    <a:pt x="21942" y="4175"/>
                    <a:pt x="21349" y="4199"/>
                    <a:pt x="20756" y="4199"/>
                  </a:cubicBezTo>
                  <a:cubicBezTo>
                    <a:pt x="20613" y="4223"/>
                    <a:pt x="20495" y="4246"/>
                    <a:pt x="20352" y="4270"/>
                  </a:cubicBezTo>
                  <a:cubicBezTo>
                    <a:pt x="20376" y="4365"/>
                    <a:pt x="20400" y="4484"/>
                    <a:pt x="20424" y="4602"/>
                  </a:cubicBezTo>
                  <a:cubicBezTo>
                    <a:pt x="20685" y="5077"/>
                    <a:pt x="20969" y="5527"/>
                    <a:pt x="21230" y="5978"/>
                  </a:cubicBezTo>
                  <a:cubicBezTo>
                    <a:pt x="21278" y="6049"/>
                    <a:pt x="21325" y="6097"/>
                    <a:pt x="21396" y="6168"/>
                  </a:cubicBezTo>
                  <a:cubicBezTo>
                    <a:pt x="21705" y="6405"/>
                    <a:pt x="22037" y="6642"/>
                    <a:pt x="22345" y="6903"/>
                  </a:cubicBezTo>
                  <a:cubicBezTo>
                    <a:pt x="22464" y="6974"/>
                    <a:pt x="22558" y="7093"/>
                    <a:pt x="22606" y="7235"/>
                  </a:cubicBezTo>
                  <a:cubicBezTo>
                    <a:pt x="22630" y="7306"/>
                    <a:pt x="22511" y="7425"/>
                    <a:pt x="22464" y="7544"/>
                  </a:cubicBezTo>
                  <a:cubicBezTo>
                    <a:pt x="22440" y="7591"/>
                    <a:pt x="22487" y="7686"/>
                    <a:pt x="22464" y="7733"/>
                  </a:cubicBezTo>
                  <a:cubicBezTo>
                    <a:pt x="22416" y="7852"/>
                    <a:pt x="22345" y="7994"/>
                    <a:pt x="22250" y="8089"/>
                  </a:cubicBezTo>
                  <a:cubicBezTo>
                    <a:pt x="22132" y="8184"/>
                    <a:pt x="21989" y="8255"/>
                    <a:pt x="21847" y="8303"/>
                  </a:cubicBezTo>
                  <a:cubicBezTo>
                    <a:pt x="21183" y="8587"/>
                    <a:pt x="20519" y="8943"/>
                    <a:pt x="19925" y="9394"/>
                  </a:cubicBezTo>
                  <a:cubicBezTo>
                    <a:pt x="18550" y="10461"/>
                    <a:pt x="17126" y="11529"/>
                    <a:pt x="15751" y="12596"/>
                  </a:cubicBezTo>
                  <a:cubicBezTo>
                    <a:pt x="15205" y="13047"/>
                    <a:pt x="14707" y="13521"/>
                    <a:pt x="14161" y="13972"/>
                  </a:cubicBezTo>
                  <a:cubicBezTo>
                    <a:pt x="14090" y="14043"/>
                    <a:pt x="13995" y="14114"/>
                    <a:pt x="14090" y="14280"/>
                  </a:cubicBezTo>
                  <a:cubicBezTo>
                    <a:pt x="14399" y="14280"/>
                    <a:pt x="14683" y="14257"/>
                    <a:pt x="14968" y="14209"/>
                  </a:cubicBezTo>
                  <a:cubicBezTo>
                    <a:pt x="15798" y="14043"/>
                    <a:pt x="16628" y="13853"/>
                    <a:pt x="17435" y="13616"/>
                  </a:cubicBezTo>
                  <a:cubicBezTo>
                    <a:pt x="18170" y="13426"/>
                    <a:pt x="18882" y="13165"/>
                    <a:pt x="19570" y="12857"/>
                  </a:cubicBezTo>
                  <a:cubicBezTo>
                    <a:pt x="20471" y="12430"/>
                    <a:pt x="21396" y="12074"/>
                    <a:pt x="22321" y="11671"/>
                  </a:cubicBezTo>
                  <a:cubicBezTo>
                    <a:pt x="22511" y="11576"/>
                    <a:pt x="22725" y="11529"/>
                    <a:pt x="22938" y="11576"/>
                  </a:cubicBezTo>
                  <a:cubicBezTo>
                    <a:pt x="23365" y="11647"/>
                    <a:pt x="23578" y="12145"/>
                    <a:pt x="23294" y="12501"/>
                  </a:cubicBezTo>
                  <a:cubicBezTo>
                    <a:pt x="23270" y="12549"/>
                    <a:pt x="23199" y="12596"/>
                    <a:pt x="23175" y="12644"/>
                  </a:cubicBezTo>
                  <a:cubicBezTo>
                    <a:pt x="22677" y="13237"/>
                    <a:pt x="22132" y="13830"/>
                    <a:pt x="21681" y="14470"/>
                  </a:cubicBezTo>
                  <a:cubicBezTo>
                    <a:pt x="21040" y="15419"/>
                    <a:pt x="20471" y="16415"/>
                    <a:pt x="20044" y="17483"/>
                  </a:cubicBezTo>
                  <a:cubicBezTo>
                    <a:pt x="20020" y="17577"/>
                    <a:pt x="19997" y="17696"/>
                    <a:pt x="19973" y="17815"/>
                  </a:cubicBezTo>
                  <a:cubicBezTo>
                    <a:pt x="20281" y="17815"/>
                    <a:pt x="20519" y="17838"/>
                    <a:pt x="20779" y="17838"/>
                  </a:cubicBezTo>
                  <a:cubicBezTo>
                    <a:pt x="21325" y="17838"/>
                    <a:pt x="21871" y="17672"/>
                    <a:pt x="22321" y="17364"/>
                  </a:cubicBezTo>
                  <a:cubicBezTo>
                    <a:pt x="22938" y="16984"/>
                    <a:pt x="23484" y="16534"/>
                    <a:pt x="23982" y="15988"/>
                  </a:cubicBezTo>
                  <a:cubicBezTo>
                    <a:pt x="24409" y="15514"/>
                    <a:pt x="24812" y="14992"/>
                    <a:pt x="25215" y="14446"/>
                  </a:cubicBezTo>
                  <a:cubicBezTo>
                    <a:pt x="25286" y="14328"/>
                    <a:pt x="25334" y="14185"/>
                    <a:pt x="25381" y="14043"/>
                  </a:cubicBezTo>
                  <a:cubicBezTo>
                    <a:pt x="25429" y="13948"/>
                    <a:pt x="25476" y="13853"/>
                    <a:pt x="25524" y="13758"/>
                  </a:cubicBezTo>
                  <a:cubicBezTo>
                    <a:pt x="25642" y="13521"/>
                    <a:pt x="25927" y="13426"/>
                    <a:pt x="26188" y="13521"/>
                  </a:cubicBezTo>
                  <a:cubicBezTo>
                    <a:pt x="26520" y="13664"/>
                    <a:pt x="26757" y="13996"/>
                    <a:pt x="26781" y="14375"/>
                  </a:cubicBezTo>
                  <a:cubicBezTo>
                    <a:pt x="26757" y="14612"/>
                    <a:pt x="26757" y="14873"/>
                    <a:pt x="26781" y="15134"/>
                  </a:cubicBezTo>
                  <a:cubicBezTo>
                    <a:pt x="26805" y="15537"/>
                    <a:pt x="26852" y="15917"/>
                    <a:pt x="26947" y="16320"/>
                  </a:cubicBezTo>
                  <a:cubicBezTo>
                    <a:pt x="27065" y="16747"/>
                    <a:pt x="27421" y="17103"/>
                    <a:pt x="27848" y="17222"/>
                  </a:cubicBezTo>
                  <a:cubicBezTo>
                    <a:pt x="28014" y="17293"/>
                    <a:pt x="28180" y="17293"/>
                    <a:pt x="28323" y="17198"/>
                  </a:cubicBezTo>
                  <a:cubicBezTo>
                    <a:pt x="29011" y="16866"/>
                    <a:pt x="29580" y="16297"/>
                    <a:pt x="29888" y="15585"/>
                  </a:cubicBezTo>
                  <a:cubicBezTo>
                    <a:pt x="30149" y="15016"/>
                    <a:pt x="30458" y="14446"/>
                    <a:pt x="30813" y="13924"/>
                  </a:cubicBezTo>
                  <a:cubicBezTo>
                    <a:pt x="30932" y="13735"/>
                    <a:pt x="31145" y="13592"/>
                    <a:pt x="31383" y="13569"/>
                  </a:cubicBezTo>
                  <a:cubicBezTo>
                    <a:pt x="31738" y="13498"/>
                    <a:pt x="32094" y="13616"/>
                    <a:pt x="32355" y="13877"/>
                  </a:cubicBezTo>
                  <a:cubicBezTo>
                    <a:pt x="32806" y="14304"/>
                    <a:pt x="33233" y="14755"/>
                    <a:pt x="33660" y="15182"/>
                  </a:cubicBezTo>
                  <a:cubicBezTo>
                    <a:pt x="34016" y="15561"/>
                    <a:pt x="34466" y="15822"/>
                    <a:pt x="34941" y="15988"/>
                  </a:cubicBezTo>
                  <a:cubicBezTo>
                    <a:pt x="35510" y="16178"/>
                    <a:pt x="35747" y="16012"/>
                    <a:pt x="35771" y="15419"/>
                  </a:cubicBezTo>
                  <a:cubicBezTo>
                    <a:pt x="35795" y="14968"/>
                    <a:pt x="35771" y="14541"/>
                    <a:pt x="35795" y="14091"/>
                  </a:cubicBezTo>
                  <a:cubicBezTo>
                    <a:pt x="35795" y="13877"/>
                    <a:pt x="35818" y="13664"/>
                    <a:pt x="35866" y="13474"/>
                  </a:cubicBezTo>
                  <a:cubicBezTo>
                    <a:pt x="35961" y="12999"/>
                    <a:pt x="36483" y="12738"/>
                    <a:pt x="36886" y="12976"/>
                  </a:cubicBezTo>
                  <a:cubicBezTo>
                    <a:pt x="37099" y="13047"/>
                    <a:pt x="37313" y="13165"/>
                    <a:pt x="37479" y="13308"/>
                  </a:cubicBezTo>
                  <a:cubicBezTo>
                    <a:pt x="38072" y="13735"/>
                    <a:pt x="38641" y="14162"/>
                    <a:pt x="39211" y="14589"/>
                  </a:cubicBezTo>
                  <a:cubicBezTo>
                    <a:pt x="39377" y="14755"/>
                    <a:pt x="39590" y="14802"/>
                    <a:pt x="39804" y="14755"/>
                  </a:cubicBezTo>
                  <a:cubicBezTo>
                    <a:pt x="39970" y="14494"/>
                    <a:pt x="40041" y="14209"/>
                    <a:pt x="40041" y="13924"/>
                  </a:cubicBezTo>
                  <a:cubicBezTo>
                    <a:pt x="40112" y="13545"/>
                    <a:pt x="40183" y="13165"/>
                    <a:pt x="40278" y="12810"/>
                  </a:cubicBezTo>
                  <a:cubicBezTo>
                    <a:pt x="40420" y="12406"/>
                    <a:pt x="40705" y="12288"/>
                    <a:pt x="41132" y="12406"/>
                  </a:cubicBezTo>
                  <a:cubicBezTo>
                    <a:pt x="41440" y="12525"/>
                    <a:pt x="41749" y="12620"/>
                    <a:pt x="42081" y="12691"/>
                  </a:cubicBezTo>
                  <a:cubicBezTo>
                    <a:pt x="42413" y="12738"/>
                    <a:pt x="42745" y="12857"/>
                    <a:pt x="43006" y="13071"/>
                  </a:cubicBezTo>
                  <a:cubicBezTo>
                    <a:pt x="43457" y="13355"/>
                    <a:pt x="43931" y="13592"/>
                    <a:pt x="44524" y="13379"/>
                  </a:cubicBezTo>
                  <a:cubicBezTo>
                    <a:pt x="44761" y="12928"/>
                    <a:pt x="44666" y="12359"/>
                    <a:pt x="44310" y="12003"/>
                  </a:cubicBezTo>
                  <a:cubicBezTo>
                    <a:pt x="44121" y="11813"/>
                    <a:pt x="43931" y="11647"/>
                    <a:pt x="43741" y="11481"/>
                  </a:cubicBezTo>
                  <a:cubicBezTo>
                    <a:pt x="43575" y="11291"/>
                    <a:pt x="43409" y="11197"/>
                    <a:pt x="43314" y="10936"/>
                  </a:cubicBezTo>
                  <a:close/>
                  <a:moveTo>
                    <a:pt x="22725" y="53135"/>
                  </a:moveTo>
                  <a:cubicBezTo>
                    <a:pt x="22962" y="53135"/>
                    <a:pt x="23175" y="53159"/>
                    <a:pt x="23389" y="53159"/>
                  </a:cubicBezTo>
                  <a:lnTo>
                    <a:pt x="29983" y="53159"/>
                  </a:lnTo>
                  <a:cubicBezTo>
                    <a:pt x="30932" y="53159"/>
                    <a:pt x="31857" y="53111"/>
                    <a:pt x="32782" y="53016"/>
                  </a:cubicBezTo>
                  <a:cubicBezTo>
                    <a:pt x="33138" y="52969"/>
                    <a:pt x="33494" y="52922"/>
                    <a:pt x="33850" y="52922"/>
                  </a:cubicBezTo>
                  <a:cubicBezTo>
                    <a:pt x="34466" y="52898"/>
                    <a:pt x="35083" y="52827"/>
                    <a:pt x="35676" y="52708"/>
                  </a:cubicBezTo>
                  <a:cubicBezTo>
                    <a:pt x="36364" y="52589"/>
                    <a:pt x="37052" y="52495"/>
                    <a:pt x="37764" y="52400"/>
                  </a:cubicBezTo>
                  <a:cubicBezTo>
                    <a:pt x="38214" y="52329"/>
                    <a:pt x="38689" y="52305"/>
                    <a:pt x="39139" y="52210"/>
                  </a:cubicBezTo>
                  <a:cubicBezTo>
                    <a:pt x="39970" y="52068"/>
                    <a:pt x="40776" y="51783"/>
                    <a:pt x="41630" y="51830"/>
                  </a:cubicBezTo>
                  <a:cubicBezTo>
                    <a:pt x="41677" y="51830"/>
                    <a:pt x="41749" y="51807"/>
                    <a:pt x="41796" y="51783"/>
                  </a:cubicBezTo>
                  <a:lnTo>
                    <a:pt x="43077" y="51261"/>
                  </a:lnTo>
                  <a:cubicBezTo>
                    <a:pt x="43243" y="51048"/>
                    <a:pt x="43267" y="50739"/>
                    <a:pt x="43124" y="50478"/>
                  </a:cubicBezTo>
                  <a:cubicBezTo>
                    <a:pt x="43030" y="50241"/>
                    <a:pt x="43006" y="49980"/>
                    <a:pt x="42982" y="49743"/>
                  </a:cubicBezTo>
                  <a:cubicBezTo>
                    <a:pt x="43006" y="49577"/>
                    <a:pt x="42958" y="49387"/>
                    <a:pt x="42840" y="49269"/>
                  </a:cubicBezTo>
                  <a:cubicBezTo>
                    <a:pt x="42626" y="49055"/>
                    <a:pt x="42650" y="48794"/>
                    <a:pt x="42626" y="48557"/>
                  </a:cubicBezTo>
                  <a:cubicBezTo>
                    <a:pt x="42626" y="48272"/>
                    <a:pt x="42579" y="48011"/>
                    <a:pt x="42531" y="47750"/>
                  </a:cubicBezTo>
                  <a:cubicBezTo>
                    <a:pt x="42318" y="46873"/>
                    <a:pt x="42033" y="46043"/>
                    <a:pt x="41630" y="45236"/>
                  </a:cubicBezTo>
                  <a:cubicBezTo>
                    <a:pt x="41274" y="44453"/>
                    <a:pt x="40942" y="43647"/>
                    <a:pt x="40657" y="42816"/>
                  </a:cubicBezTo>
                  <a:cubicBezTo>
                    <a:pt x="40373" y="41963"/>
                    <a:pt x="40088" y="41109"/>
                    <a:pt x="39804" y="40231"/>
                  </a:cubicBezTo>
                  <a:cubicBezTo>
                    <a:pt x="39732" y="40065"/>
                    <a:pt x="39685" y="39923"/>
                    <a:pt x="39661" y="39733"/>
                  </a:cubicBezTo>
                  <a:cubicBezTo>
                    <a:pt x="39614" y="38997"/>
                    <a:pt x="39234" y="38333"/>
                    <a:pt x="39044" y="37645"/>
                  </a:cubicBezTo>
                  <a:cubicBezTo>
                    <a:pt x="38973" y="37622"/>
                    <a:pt x="38926" y="37598"/>
                    <a:pt x="38902" y="37622"/>
                  </a:cubicBezTo>
                  <a:cubicBezTo>
                    <a:pt x="38736" y="37669"/>
                    <a:pt x="38570" y="37740"/>
                    <a:pt x="38428" y="37788"/>
                  </a:cubicBezTo>
                  <a:cubicBezTo>
                    <a:pt x="37882" y="37977"/>
                    <a:pt x="37360" y="38167"/>
                    <a:pt x="36815" y="38357"/>
                  </a:cubicBezTo>
                  <a:cubicBezTo>
                    <a:pt x="36435" y="38476"/>
                    <a:pt x="36032" y="38570"/>
                    <a:pt x="35652" y="38665"/>
                  </a:cubicBezTo>
                  <a:cubicBezTo>
                    <a:pt x="35415" y="38713"/>
                    <a:pt x="35225" y="38879"/>
                    <a:pt x="35131" y="39092"/>
                  </a:cubicBezTo>
                  <a:cubicBezTo>
                    <a:pt x="34893" y="39662"/>
                    <a:pt x="34514" y="40160"/>
                    <a:pt x="34063" y="40563"/>
                  </a:cubicBezTo>
                  <a:cubicBezTo>
                    <a:pt x="33897" y="40705"/>
                    <a:pt x="33731" y="40848"/>
                    <a:pt x="33612" y="41014"/>
                  </a:cubicBezTo>
                  <a:cubicBezTo>
                    <a:pt x="33280" y="41536"/>
                    <a:pt x="32806" y="41630"/>
                    <a:pt x="32237" y="41512"/>
                  </a:cubicBezTo>
                  <a:cubicBezTo>
                    <a:pt x="31952" y="41464"/>
                    <a:pt x="31691" y="41370"/>
                    <a:pt x="31478" y="41203"/>
                  </a:cubicBezTo>
                  <a:cubicBezTo>
                    <a:pt x="31027" y="40871"/>
                    <a:pt x="30671" y="40444"/>
                    <a:pt x="30434" y="39946"/>
                  </a:cubicBezTo>
                  <a:cubicBezTo>
                    <a:pt x="30363" y="39828"/>
                    <a:pt x="30291" y="39685"/>
                    <a:pt x="30244" y="39567"/>
                  </a:cubicBezTo>
                  <a:cubicBezTo>
                    <a:pt x="30125" y="39567"/>
                    <a:pt x="30031" y="39567"/>
                    <a:pt x="29936" y="39567"/>
                  </a:cubicBezTo>
                  <a:cubicBezTo>
                    <a:pt x="28821" y="39614"/>
                    <a:pt x="27706" y="39519"/>
                    <a:pt x="26615" y="39330"/>
                  </a:cubicBezTo>
                  <a:cubicBezTo>
                    <a:pt x="26496" y="39330"/>
                    <a:pt x="26401" y="39330"/>
                    <a:pt x="26283" y="39377"/>
                  </a:cubicBezTo>
                  <a:cubicBezTo>
                    <a:pt x="26259" y="39733"/>
                    <a:pt x="26235" y="40065"/>
                    <a:pt x="26188" y="40397"/>
                  </a:cubicBezTo>
                  <a:cubicBezTo>
                    <a:pt x="25974" y="41725"/>
                    <a:pt x="25666" y="43054"/>
                    <a:pt x="25310" y="44358"/>
                  </a:cubicBezTo>
                  <a:cubicBezTo>
                    <a:pt x="25144" y="44904"/>
                    <a:pt x="24978" y="45473"/>
                    <a:pt x="24859" y="46019"/>
                  </a:cubicBezTo>
                  <a:cubicBezTo>
                    <a:pt x="24693" y="46778"/>
                    <a:pt x="24456" y="47537"/>
                    <a:pt x="24195" y="48272"/>
                  </a:cubicBezTo>
                  <a:cubicBezTo>
                    <a:pt x="23768" y="49435"/>
                    <a:pt x="23294" y="50549"/>
                    <a:pt x="22985" y="51736"/>
                  </a:cubicBezTo>
                  <a:cubicBezTo>
                    <a:pt x="22867" y="52210"/>
                    <a:pt x="22772" y="52661"/>
                    <a:pt x="22725" y="53135"/>
                  </a:cubicBezTo>
                  <a:close/>
                  <a:moveTo>
                    <a:pt x="42128" y="52898"/>
                  </a:moveTo>
                  <a:cubicBezTo>
                    <a:pt x="42033" y="52874"/>
                    <a:pt x="41938" y="52874"/>
                    <a:pt x="41844" y="52898"/>
                  </a:cubicBezTo>
                  <a:cubicBezTo>
                    <a:pt x="41203" y="53016"/>
                    <a:pt x="40563" y="53111"/>
                    <a:pt x="39922" y="53254"/>
                  </a:cubicBezTo>
                  <a:cubicBezTo>
                    <a:pt x="39211" y="53443"/>
                    <a:pt x="38475" y="53538"/>
                    <a:pt x="37740" y="53586"/>
                  </a:cubicBezTo>
                  <a:cubicBezTo>
                    <a:pt x="37621" y="53586"/>
                    <a:pt x="37526" y="53609"/>
                    <a:pt x="37408" y="53633"/>
                  </a:cubicBezTo>
                  <a:cubicBezTo>
                    <a:pt x="36151" y="53776"/>
                    <a:pt x="34917" y="54108"/>
                    <a:pt x="33636" y="54084"/>
                  </a:cubicBezTo>
                  <a:cubicBezTo>
                    <a:pt x="33565" y="54084"/>
                    <a:pt x="33470" y="54131"/>
                    <a:pt x="33375" y="54131"/>
                  </a:cubicBezTo>
                  <a:cubicBezTo>
                    <a:pt x="32735" y="54179"/>
                    <a:pt x="32071" y="54274"/>
                    <a:pt x="31430" y="54274"/>
                  </a:cubicBezTo>
                  <a:cubicBezTo>
                    <a:pt x="29414" y="54297"/>
                    <a:pt x="27398" y="54297"/>
                    <a:pt x="25381" y="54297"/>
                  </a:cubicBezTo>
                  <a:lnTo>
                    <a:pt x="24765" y="54297"/>
                  </a:lnTo>
                  <a:cubicBezTo>
                    <a:pt x="24598" y="54487"/>
                    <a:pt x="24456" y="54677"/>
                    <a:pt x="24314" y="54867"/>
                  </a:cubicBezTo>
                  <a:cubicBezTo>
                    <a:pt x="24053" y="55436"/>
                    <a:pt x="23768" y="56029"/>
                    <a:pt x="23555" y="56622"/>
                  </a:cubicBezTo>
                  <a:cubicBezTo>
                    <a:pt x="23412" y="57002"/>
                    <a:pt x="23246" y="57357"/>
                    <a:pt x="23057" y="57713"/>
                  </a:cubicBezTo>
                  <a:cubicBezTo>
                    <a:pt x="22796" y="58188"/>
                    <a:pt x="22535" y="58686"/>
                    <a:pt x="22274" y="59160"/>
                  </a:cubicBezTo>
                  <a:cubicBezTo>
                    <a:pt x="22226" y="59255"/>
                    <a:pt x="22203" y="59350"/>
                    <a:pt x="22179" y="59469"/>
                  </a:cubicBezTo>
                  <a:cubicBezTo>
                    <a:pt x="22250" y="59516"/>
                    <a:pt x="22321" y="59563"/>
                    <a:pt x="22392" y="59611"/>
                  </a:cubicBezTo>
                  <a:cubicBezTo>
                    <a:pt x="22725" y="59706"/>
                    <a:pt x="23057" y="59801"/>
                    <a:pt x="23389" y="59872"/>
                  </a:cubicBezTo>
                  <a:cubicBezTo>
                    <a:pt x="24575" y="60062"/>
                    <a:pt x="25713" y="60607"/>
                    <a:pt x="26971" y="60678"/>
                  </a:cubicBezTo>
                  <a:cubicBezTo>
                    <a:pt x="27042" y="60678"/>
                    <a:pt x="27137" y="60702"/>
                    <a:pt x="27208" y="60749"/>
                  </a:cubicBezTo>
                  <a:cubicBezTo>
                    <a:pt x="27587" y="60821"/>
                    <a:pt x="27991" y="60797"/>
                    <a:pt x="28394" y="60702"/>
                  </a:cubicBezTo>
                  <a:cubicBezTo>
                    <a:pt x="28394" y="60631"/>
                    <a:pt x="28418" y="60536"/>
                    <a:pt x="28418" y="60465"/>
                  </a:cubicBezTo>
                  <a:cubicBezTo>
                    <a:pt x="28465" y="59540"/>
                    <a:pt x="28631" y="58615"/>
                    <a:pt x="28939" y="57737"/>
                  </a:cubicBezTo>
                  <a:cubicBezTo>
                    <a:pt x="28963" y="57642"/>
                    <a:pt x="29011" y="57523"/>
                    <a:pt x="29034" y="57429"/>
                  </a:cubicBezTo>
                  <a:cubicBezTo>
                    <a:pt x="29200" y="56978"/>
                    <a:pt x="29627" y="56693"/>
                    <a:pt x="30102" y="56717"/>
                  </a:cubicBezTo>
                  <a:cubicBezTo>
                    <a:pt x="31667" y="56741"/>
                    <a:pt x="33257" y="56717"/>
                    <a:pt x="34822" y="56717"/>
                  </a:cubicBezTo>
                  <a:cubicBezTo>
                    <a:pt x="34988" y="56717"/>
                    <a:pt x="35154" y="56741"/>
                    <a:pt x="35320" y="56764"/>
                  </a:cubicBezTo>
                  <a:cubicBezTo>
                    <a:pt x="35747" y="56883"/>
                    <a:pt x="35866" y="57025"/>
                    <a:pt x="35890" y="57500"/>
                  </a:cubicBezTo>
                  <a:cubicBezTo>
                    <a:pt x="35913" y="57950"/>
                    <a:pt x="35913" y="58425"/>
                    <a:pt x="35890" y="58875"/>
                  </a:cubicBezTo>
                  <a:cubicBezTo>
                    <a:pt x="35866" y="59374"/>
                    <a:pt x="35984" y="59848"/>
                    <a:pt x="36222" y="60251"/>
                  </a:cubicBezTo>
                  <a:cubicBezTo>
                    <a:pt x="36411" y="60251"/>
                    <a:pt x="36577" y="60275"/>
                    <a:pt x="36767" y="60275"/>
                  </a:cubicBezTo>
                  <a:cubicBezTo>
                    <a:pt x="37645" y="60275"/>
                    <a:pt x="38523" y="60251"/>
                    <a:pt x="39377" y="60275"/>
                  </a:cubicBezTo>
                  <a:cubicBezTo>
                    <a:pt x="40088" y="60275"/>
                    <a:pt x="40776" y="60180"/>
                    <a:pt x="41464" y="59990"/>
                  </a:cubicBezTo>
                  <a:cubicBezTo>
                    <a:pt x="41891" y="59848"/>
                    <a:pt x="42294" y="59706"/>
                    <a:pt x="42697" y="59516"/>
                  </a:cubicBezTo>
                  <a:cubicBezTo>
                    <a:pt x="43006" y="59421"/>
                    <a:pt x="43196" y="59089"/>
                    <a:pt x="43172" y="58757"/>
                  </a:cubicBezTo>
                  <a:cubicBezTo>
                    <a:pt x="43148" y="58140"/>
                    <a:pt x="43124" y="57500"/>
                    <a:pt x="43124" y="56859"/>
                  </a:cubicBezTo>
                  <a:cubicBezTo>
                    <a:pt x="43148" y="56551"/>
                    <a:pt x="43077" y="56219"/>
                    <a:pt x="42958" y="55934"/>
                  </a:cubicBezTo>
                  <a:cubicBezTo>
                    <a:pt x="42674" y="55246"/>
                    <a:pt x="42460" y="54535"/>
                    <a:pt x="42342" y="53799"/>
                  </a:cubicBezTo>
                  <a:cubicBezTo>
                    <a:pt x="42294" y="53515"/>
                    <a:pt x="42199" y="53230"/>
                    <a:pt x="42128" y="52898"/>
                  </a:cubicBezTo>
                  <a:close/>
                  <a:moveTo>
                    <a:pt x="49671" y="18787"/>
                  </a:moveTo>
                  <a:cubicBezTo>
                    <a:pt x="49695" y="18906"/>
                    <a:pt x="49719" y="18977"/>
                    <a:pt x="49743" y="19048"/>
                  </a:cubicBezTo>
                  <a:cubicBezTo>
                    <a:pt x="49980" y="19807"/>
                    <a:pt x="50146" y="20614"/>
                    <a:pt x="50193" y="21420"/>
                  </a:cubicBezTo>
                  <a:cubicBezTo>
                    <a:pt x="50241" y="22013"/>
                    <a:pt x="50217" y="22630"/>
                    <a:pt x="50146" y="23247"/>
                  </a:cubicBezTo>
                  <a:cubicBezTo>
                    <a:pt x="50146" y="23342"/>
                    <a:pt x="50122" y="23460"/>
                    <a:pt x="50146" y="23555"/>
                  </a:cubicBezTo>
                  <a:cubicBezTo>
                    <a:pt x="50146" y="23650"/>
                    <a:pt x="50075" y="23769"/>
                    <a:pt x="50241" y="23864"/>
                  </a:cubicBezTo>
                  <a:cubicBezTo>
                    <a:pt x="50786" y="23579"/>
                    <a:pt x="51308" y="23176"/>
                    <a:pt x="51735" y="22725"/>
                  </a:cubicBezTo>
                  <a:cubicBezTo>
                    <a:pt x="52067" y="22322"/>
                    <a:pt x="52352" y="21871"/>
                    <a:pt x="52565" y="21397"/>
                  </a:cubicBezTo>
                  <a:cubicBezTo>
                    <a:pt x="52755" y="20543"/>
                    <a:pt x="52684" y="19641"/>
                    <a:pt x="52376" y="18835"/>
                  </a:cubicBezTo>
                  <a:cubicBezTo>
                    <a:pt x="52281" y="18526"/>
                    <a:pt x="52020" y="18289"/>
                    <a:pt x="51711" y="18218"/>
                  </a:cubicBezTo>
                  <a:cubicBezTo>
                    <a:pt x="50929" y="18052"/>
                    <a:pt x="50217" y="18052"/>
                    <a:pt x="49671" y="18811"/>
                  </a:cubicBezTo>
                  <a:close/>
                  <a:moveTo>
                    <a:pt x="12382" y="25358"/>
                  </a:moveTo>
                  <a:cubicBezTo>
                    <a:pt x="12430" y="24836"/>
                    <a:pt x="12477" y="24314"/>
                    <a:pt x="12525" y="23792"/>
                  </a:cubicBezTo>
                  <a:cubicBezTo>
                    <a:pt x="12643" y="23270"/>
                    <a:pt x="12714" y="22725"/>
                    <a:pt x="12738" y="22179"/>
                  </a:cubicBezTo>
                  <a:cubicBezTo>
                    <a:pt x="12430" y="21800"/>
                    <a:pt x="12050" y="21468"/>
                    <a:pt x="11623" y="21230"/>
                  </a:cubicBezTo>
                  <a:cubicBezTo>
                    <a:pt x="11006" y="20851"/>
                    <a:pt x="10532" y="20993"/>
                    <a:pt x="10200" y="21610"/>
                  </a:cubicBezTo>
                  <a:cubicBezTo>
                    <a:pt x="10105" y="21776"/>
                    <a:pt x="10034" y="21942"/>
                    <a:pt x="9963" y="22132"/>
                  </a:cubicBezTo>
                  <a:cubicBezTo>
                    <a:pt x="9773" y="22535"/>
                    <a:pt x="9678" y="22962"/>
                    <a:pt x="9702" y="23413"/>
                  </a:cubicBezTo>
                  <a:cubicBezTo>
                    <a:pt x="9678" y="23911"/>
                    <a:pt x="9939" y="24362"/>
                    <a:pt x="10366" y="24599"/>
                  </a:cubicBezTo>
                  <a:cubicBezTo>
                    <a:pt x="10983" y="24978"/>
                    <a:pt x="11671" y="25263"/>
                    <a:pt x="12382" y="25358"/>
                  </a:cubicBezTo>
                  <a:close/>
                  <a:moveTo>
                    <a:pt x="25192" y="67818"/>
                  </a:moveTo>
                  <a:cubicBezTo>
                    <a:pt x="25049" y="67652"/>
                    <a:pt x="24859" y="67557"/>
                    <a:pt x="24646" y="67534"/>
                  </a:cubicBezTo>
                  <a:cubicBezTo>
                    <a:pt x="24290" y="67415"/>
                    <a:pt x="23911" y="67344"/>
                    <a:pt x="23555" y="67225"/>
                  </a:cubicBezTo>
                  <a:cubicBezTo>
                    <a:pt x="23128" y="67107"/>
                    <a:pt x="22701" y="67035"/>
                    <a:pt x="22250" y="67035"/>
                  </a:cubicBezTo>
                  <a:cubicBezTo>
                    <a:pt x="21681" y="67012"/>
                    <a:pt x="21159" y="67059"/>
                    <a:pt x="20779" y="67557"/>
                  </a:cubicBezTo>
                  <a:cubicBezTo>
                    <a:pt x="20685" y="67652"/>
                    <a:pt x="20566" y="67747"/>
                    <a:pt x="20447" y="67842"/>
                  </a:cubicBezTo>
                  <a:cubicBezTo>
                    <a:pt x="20234" y="68008"/>
                    <a:pt x="20092" y="68245"/>
                    <a:pt x="19997" y="68482"/>
                  </a:cubicBezTo>
                  <a:cubicBezTo>
                    <a:pt x="20139" y="68530"/>
                    <a:pt x="20281" y="68577"/>
                    <a:pt x="20447" y="68601"/>
                  </a:cubicBezTo>
                  <a:cubicBezTo>
                    <a:pt x="21467" y="68743"/>
                    <a:pt x="22511" y="68743"/>
                    <a:pt x="23531" y="68625"/>
                  </a:cubicBezTo>
                  <a:cubicBezTo>
                    <a:pt x="23768" y="68625"/>
                    <a:pt x="23982" y="68577"/>
                    <a:pt x="24219" y="68506"/>
                  </a:cubicBezTo>
                  <a:cubicBezTo>
                    <a:pt x="24338" y="68506"/>
                    <a:pt x="24456" y="68435"/>
                    <a:pt x="24551" y="68364"/>
                  </a:cubicBezTo>
                  <a:cubicBezTo>
                    <a:pt x="24788" y="68198"/>
                    <a:pt x="24978" y="68008"/>
                    <a:pt x="25192" y="67818"/>
                  </a:cubicBezTo>
                  <a:close/>
                  <a:moveTo>
                    <a:pt x="40895" y="66798"/>
                  </a:moveTo>
                  <a:cubicBezTo>
                    <a:pt x="41203" y="66941"/>
                    <a:pt x="41369" y="67035"/>
                    <a:pt x="41535" y="67107"/>
                  </a:cubicBezTo>
                  <a:cubicBezTo>
                    <a:pt x="42010" y="67391"/>
                    <a:pt x="42555" y="67486"/>
                    <a:pt x="43124" y="67415"/>
                  </a:cubicBezTo>
                  <a:cubicBezTo>
                    <a:pt x="43907" y="67296"/>
                    <a:pt x="44714" y="67202"/>
                    <a:pt x="45497" y="67035"/>
                  </a:cubicBezTo>
                  <a:cubicBezTo>
                    <a:pt x="46018" y="66917"/>
                    <a:pt x="46517" y="66656"/>
                    <a:pt x="46920" y="66276"/>
                  </a:cubicBezTo>
                  <a:cubicBezTo>
                    <a:pt x="46991" y="66205"/>
                    <a:pt x="47062" y="66158"/>
                    <a:pt x="46991" y="66015"/>
                  </a:cubicBezTo>
                  <a:cubicBezTo>
                    <a:pt x="46920" y="66015"/>
                    <a:pt x="46825" y="65992"/>
                    <a:pt x="46730" y="65992"/>
                  </a:cubicBezTo>
                  <a:lnTo>
                    <a:pt x="45520" y="65992"/>
                  </a:lnTo>
                  <a:cubicBezTo>
                    <a:pt x="45022" y="65992"/>
                    <a:pt x="44548" y="66039"/>
                    <a:pt x="44073" y="66158"/>
                  </a:cubicBezTo>
                  <a:cubicBezTo>
                    <a:pt x="43480" y="66300"/>
                    <a:pt x="42887" y="66419"/>
                    <a:pt x="42294" y="66561"/>
                  </a:cubicBezTo>
                  <a:cubicBezTo>
                    <a:pt x="41891" y="66632"/>
                    <a:pt x="41488" y="66703"/>
                    <a:pt x="40918" y="66798"/>
                  </a:cubicBezTo>
                  <a:close/>
                  <a:moveTo>
                    <a:pt x="31359" y="39590"/>
                  </a:moveTo>
                  <a:cubicBezTo>
                    <a:pt x="31525" y="39970"/>
                    <a:pt x="31810" y="40255"/>
                    <a:pt x="32165" y="40444"/>
                  </a:cubicBezTo>
                  <a:cubicBezTo>
                    <a:pt x="32355" y="40587"/>
                    <a:pt x="32616" y="40539"/>
                    <a:pt x="32758" y="40373"/>
                  </a:cubicBezTo>
                  <a:cubicBezTo>
                    <a:pt x="33067" y="40065"/>
                    <a:pt x="33351" y="39780"/>
                    <a:pt x="33636" y="39448"/>
                  </a:cubicBezTo>
                  <a:cubicBezTo>
                    <a:pt x="33684" y="39377"/>
                    <a:pt x="33707" y="39306"/>
                    <a:pt x="33755" y="392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25;p50">
              <a:extLst>
                <a:ext uri="{FF2B5EF4-FFF2-40B4-BE49-F238E27FC236}">
                  <a16:creationId xmlns:a16="http://schemas.microsoft.com/office/drawing/2014/main" id="{D2CE1962-0784-4BFE-5DE5-A18347FFD4C2}"/>
                </a:ext>
              </a:extLst>
            </p:cNvPr>
            <p:cNvSpPr/>
            <p:nvPr/>
          </p:nvSpPr>
          <p:spPr>
            <a:xfrm>
              <a:off x="10442500" y="3863750"/>
              <a:ext cx="400900" cy="135250"/>
            </a:xfrm>
            <a:custGeom>
              <a:avLst/>
              <a:gdLst/>
              <a:ahLst/>
              <a:cxnLst/>
              <a:rect l="l" t="t" r="r" b="b"/>
              <a:pathLst>
                <a:path w="16036" h="5410" extrusionOk="0">
                  <a:moveTo>
                    <a:pt x="6903" y="5362"/>
                  </a:moveTo>
                  <a:lnTo>
                    <a:pt x="6784" y="5362"/>
                  </a:lnTo>
                  <a:cubicBezTo>
                    <a:pt x="5717" y="5409"/>
                    <a:pt x="4673" y="5172"/>
                    <a:pt x="3748" y="4650"/>
                  </a:cubicBezTo>
                  <a:cubicBezTo>
                    <a:pt x="2894" y="4247"/>
                    <a:pt x="2159" y="3678"/>
                    <a:pt x="1518" y="2990"/>
                  </a:cubicBezTo>
                  <a:cubicBezTo>
                    <a:pt x="1352" y="2800"/>
                    <a:pt x="1186" y="2610"/>
                    <a:pt x="1044" y="2397"/>
                  </a:cubicBezTo>
                  <a:cubicBezTo>
                    <a:pt x="831" y="2112"/>
                    <a:pt x="617" y="1804"/>
                    <a:pt x="451" y="1519"/>
                  </a:cubicBezTo>
                  <a:cubicBezTo>
                    <a:pt x="309" y="1282"/>
                    <a:pt x="190" y="1021"/>
                    <a:pt x="95" y="760"/>
                  </a:cubicBezTo>
                  <a:cubicBezTo>
                    <a:pt x="0" y="546"/>
                    <a:pt x="71" y="286"/>
                    <a:pt x="214" y="119"/>
                  </a:cubicBezTo>
                  <a:cubicBezTo>
                    <a:pt x="332" y="1"/>
                    <a:pt x="498" y="1"/>
                    <a:pt x="617" y="96"/>
                  </a:cubicBezTo>
                  <a:cubicBezTo>
                    <a:pt x="736" y="214"/>
                    <a:pt x="831" y="357"/>
                    <a:pt x="925" y="499"/>
                  </a:cubicBezTo>
                  <a:cubicBezTo>
                    <a:pt x="1091" y="736"/>
                    <a:pt x="1234" y="997"/>
                    <a:pt x="1400" y="1234"/>
                  </a:cubicBezTo>
                  <a:cubicBezTo>
                    <a:pt x="1518" y="1377"/>
                    <a:pt x="1637" y="1519"/>
                    <a:pt x="1756" y="1685"/>
                  </a:cubicBezTo>
                  <a:cubicBezTo>
                    <a:pt x="2325" y="2468"/>
                    <a:pt x="3084" y="3132"/>
                    <a:pt x="3938" y="3583"/>
                  </a:cubicBezTo>
                  <a:cubicBezTo>
                    <a:pt x="4887" y="4105"/>
                    <a:pt x="5954" y="4342"/>
                    <a:pt x="7045" y="4271"/>
                  </a:cubicBezTo>
                  <a:cubicBezTo>
                    <a:pt x="7733" y="4223"/>
                    <a:pt x="8445" y="4294"/>
                    <a:pt x="9109" y="4105"/>
                  </a:cubicBezTo>
                  <a:cubicBezTo>
                    <a:pt x="9560" y="3962"/>
                    <a:pt x="10011" y="3820"/>
                    <a:pt x="10437" y="3630"/>
                  </a:cubicBezTo>
                  <a:cubicBezTo>
                    <a:pt x="11624" y="3061"/>
                    <a:pt x="12762" y="2420"/>
                    <a:pt x="13853" y="1685"/>
                  </a:cubicBezTo>
                  <a:cubicBezTo>
                    <a:pt x="14090" y="1519"/>
                    <a:pt x="14280" y="1329"/>
                    <a:pt x="14446" y="1116"/>
                  </a:cubicBezTo>
                  <a:cubicBezTo>
                    <a:pt x="14731" y="736"/>
                    <a:pt x="15087" y="428"/>
                    <a:pt x="15514" y="238"/>
                  </a:cubicBezTo>
                  <a:cubicBezTo>
                    <a:pt x="15751" y="96"/>
                    <a:pt x="16036" y="286"/>
                    <a:pt x="16036" y="570"/>
                  </a:cubicBezTo>
                  <a:cubicBezTo>
                    <a:pt x="16012" y="807"/>
                    <a:pt x="15917" y="1021"/>
                    <a:pt x="15751" y="1187"/>
                  </a:cubicBezTo>
                  <a:cubicBezTo>
                    <a:pt x="15561" y="1424"/>
                    <a:pt x="15395" y="1661"/>
                    <a:pt x="15205" y="1899"/>
                  </a:cubicBezTo>
                  <a:cubicBezTo>
                    <a:pt x="15016" y="2136"/>
                    <a:pt x="14778" y="2349"/>
                    <a:pt x="14517" y="2539"/>
                  </a:cubicBezTo>
                  <a:cubicBezTo>
                    <a:pt x="13165" y="3488"/>
                    <a:pt x="11718" y="4294"/>
                    <a:pt x="10200" y="4911"/>
                  </a:cubicBezTo>
                  <a:cubicBezTo>
                    <a:pt x="9678" y="5125"/>
                    <a:pt x="9157" y="5243"/>
                    <a:pt x="8611" y="5291"/>
                  </a:cubicBezTo>
                  <a:cubicBezTo>
                    <a:pt x="8042" y="5314"/>
                    <a:pt x="7472" y="5338"/>
                    <a:pt x="6903" y="5386"/>
                  </a:cubicBezTo>
                  <a:cubicBezTo>
                    <a:pt x="6903" y="5362"/>
                    <a:pt x="6903" y="5362"/>
                    <a:pt x="6903" y="53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26;p50">
              <a:extLst>
                <a:ext uri="{FF2B5EF4-FFF2-40B4-BE49-F238E27FC236}">
                  <a16:creationId xmlns:a16="http://schemas.microsoft.com/office/drawing/2014/main" id="{5554FE3E-DC71-B834-2A2D-A3444BC738B1}"/>
                </a:ext>
              </a:extLst>
            </p:cNvPr>
            <p:cNvSpPr/>
            <p:nvPr/>
          </p:nvSpPr>
          <p:spPr>
            <a:xfrm>
              <a:off x="10768650" y="3736250"/>
              <a:ext cx="48650" cy="45100"/>
            </a:xfrm>
            <a:custGeom>
              <a:avLst/>
              <a:gdLst/>
              <a:ahLst/>
              <a:cxnLst/>
              <a:rect l="l" t="t" r="r" b="b"/>
              <a:pathLst>
                <a:path w="1946" h="1804" extrusionOk="0">
                  <a:moveTo>
                    <a:pt x="1163" y="25"/>
                  </a:moveTo>
                  <a:cubicBezTo>
                    <a:pt x="1234" y="25"/>
                    <a:pt x="1329" y="25"/>
                    <a:pt x="1400" y="48"/>
                  </a:cubicBezTo>
                  <a:cubicBezTo>
                    <a:pt x="1495" y="72"/>
                    <a:pt x="1590" y="120"/>
                    <a:pt x="1685" y="191"/>
                  </a:cubicBezTo>
                  <a:cubicBezTo>
                    <a:pt x="1922" y="546"/>
                    <a:pt x="1946" y="1021"/>
                    <a:pt x="1709" y="1377"/>
                  </a:cubicBezTo>
                  <a:cubicBezTo>
                    <a:pt x="1448" y="1661"/>
                    <a:pt x="1044" y="1804"/>
                    <a:pt x="665" y="1780"/>
                  </a:cubicBezTo>
                  <a:cubicBezTo>
                    <a:pt x="238" y="1709"/>
                    <a:pt x="1" y="1282"/>
                    <a:pt x="167" y="879"/>
                  </a:cubicBezTo>
                  <a:cubicBezTo>
                    <a:pt x="238" y="760"/>
                    <a:pt x="333" y="641"/>
                    <a:pt x="380" y="499"/>
                  </a:cubicBezTo>
                  <a:cubicBezTo>
                    <a:pt x="570" y="48"/>
                    <a:pt x="641" y="1"/>
                    <a:pt x="1163" y="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27;p50">
              <a:extLst>
                <a:ext uri="{FF2B5EF4-FFF2-40B4-BE49-F238E27FC236}">
                  <a16:creationId xmlns:a16="http://schemas.microsoft.com/office/drawing/2014/main" id="{0C5F20A8-8375-60D7-696D-531CE2E98F03}"/>
                </a:ext>
              </a:extLst>
            </p:cNvPr>
            <p:cNvSpPr/>
            <p:nvPr/>
          </p:nvSpPr>
          <p:spPr>
            <a:xfrm>
              <a:off x="10451975" y="3748125"/>
              <a:ext cx="46300" cy="44500"/>
            </a:xfrm>
            <a:custGeom>
              <a:avLst/>
              <a:gdLst/>
              <a:ahLst/>
              <a:cxnLst/>
              <a:rect l="l" t="t" r="r" b="b"/>
              <a:pathLst>
                <a:path w="1852" h="1780" extrusionOk="0">
                  <a:moveTo>
                    <a:pt x="784" y="1732"/>
                  </a:moveTo>
                  <a:cubicBezTo>
                    <a:pt x="357" y="1779"/>
                    <a:pt x="1" y="1400"/>
                    <a:pt x="48" y="973"/>
                  </a:cubicBezTo>
                  <a:cubicBezTo>
                    <a:pt x="72" y="783"/>
                    <a:pt x="119" y="593"/>
                    <a:pt x="191" y="427"/>
                  </a:cubicBezTo>
                  <a:cubicBezTo>
                    <a:pt x="262" y="214"/>
                    <a:pt x="452" y="71"/>
                    <a:pt x="689" y="71"/>
                  </a:cubicBezTo>
                  <a:cubicBezTo>
                    <a:pt x="950" y="0"/>
                    <a:pt x="1234" y="48"/>
                    <a:pt x="1448" y="214"/>
                  </a:cubicBezTo>
                  <a:cubicBezTo>
                    <a:pt x="1732" y="404"/>
                    <a:pt x="1851" y="736"/>
                    <a:pt x="1756" y="1044"/>
                  </a:cubicBezTo>
                  <a:cubicBezTo>
                    <a:pt x="1661" y="1400"/>
                    <a:pt x="1377" y="1661"/>
                    <a:pt x="997" y="1708"/>
                  </a:cubicBezTo>
                  <a:cubicBezTo>
                    <a:pt x="926" y="1732"/>
                    <a:pt x="855" y="1732"/>
                    <a:pt x="784" y="173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928;p50">
            <a:extLst>
              <a:ext uri="{FF2B5EF4-FFF2-40B4-BE49-F238E27FC236}">
                <a16:creationId xmlns:a16="http://schemas.microsoft.com/office/drawing/2014/main" id="{692B89C4-9E92-DF05-6774-015F2FE6EFDD}"/>
              </a:ext>
            </a:extLst>
          </p:cNvPr>
          <p:cNvGrpSpPr/>
          <p:nvPr/>
        </p:nvGrpSpPr>
        <p:grpSpPr>
          <a:xfrm>
            <a:off x="5838938" y="3177600"/>
            <a:ext cx="1385325" cy="1853800"/>
            <a:chOff x="9964525" y="914075"/>
            <a:chExt cx="1385325" cy="1853800"/>
          </a:xfrm>
        </p:grpSpPr>
        <p:sp>
          <p:nvSpPr>
            <p:cNvPr id="20" name="Google Shape;929;p50">
              <a:extLst>
                <a:ext uri="{FF2B5EF4-FFF2-40B4-BE49-F238E27FC236}">
                  <a16:creationId xmlns:a16="http://schemas.microsoft.com/office/drawing/2014/main" id="{6308ABB0-6544-2D37-319B-D9F743BC634D}"/>
                </a:ext>
              </a:extLst>
            </p:cNvPr>
            <p:cNvSpPr/>
            <p:nvPr/>
          </p:nvSpPr>
          <p:spPr>
            <a:xfrm>
              <a:off x="10368950" y="1311400"/>
              <a:ext cx="743675" cy="519500"/>
            </a:xfrm>
            <a:custGeom>
              <a:avLst/>
              <a:gdLst/>
              <a:ahLst/>
              <a:cxnLst/>
              <a:rect l="l" t="t" r="r" b="b"/>
              <a:pathLst>
                <a:path w="29747" h="20780" extrusionOk="0">
                  <a:moveTo>
                    <a:pt x="1" y="8516"/>
                  </a:moveTo>
                  <a:cubicBezTo>
                    <a:pt x="3037" y="7425"/>
                    <a:pt x="5813" y="5978"/>
                    <a:pt x="8066" y="3677"/>
                  </a:cubicBezTo>
                  <a:cubicBezTo>
                    <a:pt x="8873" y="4033"/>
                    <a:pt x="9679" y="3914"/>
                    <a:pt x="10462" y="3606"/>
                  </a:cubicBezTo>
                  <a:cubicBezTo>
                    <a:pt x="11268" y="3274"/>
                    <a:pt x="12099" y="2894"/>
                    <a:pt x="12881" y="2491"/>
                  </a:cubicBezTo>
                  <a:cubicBezTo>
                    <a:pt x="13427" y="2206"/>
                    <a:pt x="13925" y="1827"/>
                    <a:pt x="14352" y="1376"/>
                  </a:cubicBezTo>
                  <a:cubicBezTo>
                    <a:pt x="14803" y="949"/>
                    <a:pt x="15230" y="498"/>
                    <a:pt x="15704" y="0"/>
                  </a:cubicBezTo>
                  <a:cubicBezTo>
                    <a:pt x="15894" y="95"/>
                    <a:pt x="16060" y="214"/>
                    <a:pt x="16226" y="356"/>
                  </a:cubicBezTo>
                  <a:cubicBezTo>
                    <a:pt x="16700" y="736"/>
                    <a:pt x="17199" y="1068"/>
                    <a:pt x="17697" y="1376"/>
                  </a:cubicBezTo>
                  <a:cubicBezTo>
                    <a:pt x="18408" y="1756"/>
                    <a:pt x="19167" y="2040"/>
                    <a:pt x="19950" y="2183"/>
                  </a:cubicBezTo>
                  <a:cubicBezTo>
                    <a:pt x="21658" y="2538"/>
                    <a:pt x="23390" y="2633"/>
                    <a:pt x="25098" y="2515"/>
                  </a:cubicBezTo>
                  <a:cubicBezTo>
                    <a:pt x="25762" y="2467"/>
                    <a:pt x="26402" y="2349"/>
                    <a:pt x="27019" y="2159"/>
                  </a:cubicBezTo>
                  <a:cubicBezTo>
                    <a:pt x="27612" y="1993"/>
                    <a:pt x="28205" y="1827"/>
                    <a:pt x="28798" y="1637"/>
                  </a:cubicBezTo>
                  <a:cubicBezTo>
                    <a:pt x="28845" y="1708"/>
                    <a:pt x="28893" y="1803"/>
                    <a:pt x="28940" y="1898"/>
                  </a:cubicBezTo>
                  <a:cubicBezTo>
                    <a:pt x="29154" y="2776"/>
                    <a:pt x="29391" y="3701"/>
                    <a:pt x="29605" y="4602"/>
                  </a:cubicBezTo>
                  <a:cubicBezTo>
                    <a:pt x="29699" y="5124"/>
                    <a:pt x="29723" y="5670"/>
                    <a:pt x="29628" y="6215"/>
                  </a:cubicBezTo>
                  <a:cubicBezTo>
                    <a:pt x="29628" y="6263"/>
                    <a:pt x="29581" y="6334"/>
                    <a:pt x="29605" y="6358"/>
                  </a:cubicBezTo>
                  <a:cubicBezTo>
                    <a:pt x="29747" y="6903"/>
                    <a:pt x="29628" y="7449"/>
                    <a:pt x="29652" y="7971"/>
                  </a:cubicBezTo>
                  <a:cubicBezTo>
                    <a:pt x="29676" y="8516"/>
                    <a:pt x="29652" y="9062"/>
                    <a:pt x="29628" y="9584"/>
                  </a:cubicBezTo>
                  <a:cubicBezTo>
                    <a:pt x="29628" y="9797"/>
                    <a:pt x="29581" y="9987"/>
                    <a:pt x="29533" y="10177"/>
                  </a:cubicBezTo>
                  <a:cubicBezTo>
                    <a:pt x="29320" y="10912"/>
                    <a:pt x="29083" y="11647"/>
                    <a:pt x="28845" y="12359"/>
                  </a:cubicBezTo>
                  <a:cubicBezTo>
                    <a:pt x="28632" y="13189"/>
                    <a:pt x="28252" y="13924"/>
                    <a:pt x="27731" y="14589"/>
                  </a:cubicBezTo>
                  <a:cubicBezTo>
                    <a:pt x="27256" y="15111"/>
                    <a:pt x="26853" y="15704"/>
                    <a:pt x="26378" y="16225"/>
                  </a:cubicBezTo>
                  <a:cubicBezTo>
                    <a:pt x="25809" y="16771"/>
                    <a:pt x="25240" y="17293"/>
                    <a:pt x="24623" y="17767"/>
                  </a:cubicBezTo>
                  <a:cubicBezTo>
                    <a:pt x="23627" y="18574"/>
                    <a:pt x="22488" y="19214"/>
                    <a:pt x="21279" y="19665"/>
                  </a:cubicBezTo>
                  <a:cubicBezTo>
                    <a:pt x="20496" y="19997"/>
                    <a:pt x="19689" y="20258"/>
                    <a:pt x="18859" y="20471"/>
                  </a:cubicBezTo>
                  <a:cubicBezTo>
                    <a:pt x="18052" y="20661"/>
                    <a:pt x="17246" y="20756"/>
                    <a:pt x="16416" y="20780"/>
                  </a:cubicBezTo>
                  <a:cubicBezTo>
                    <a:pt x="14826" y="20780"/>
                    <a:pt x="13237" y="20661"/>
                    <a:pt x="11648" y="20424"/>
                  </a:cubicBezTo>
                  <a:cubicBezTo>
                    <a:pt x="10604" y="20258"/>
                    <a:pt x="9608" y="19973"/>
                    <a:pt x="8659" y="19523"/>
                  </a:cubicBezTo>
                  <a:cubicBezTo>
                    <a:pt x="7426" y="18953"/>
                    <a:pt x="6263" y="18265"/>
                    <a:pt x="5148" y="17483"/>
                  </a:cubicBezTo>
                  <a:cubicBezTo>
                    <a:pt x="4484" y="17008"/>
                    <a:pt x="3915" y="16463"/>
                    <a:pt x="3393" y="15846"/>
                  </a:cubicBezTo>
                  <a:cubicBezTo>
                    <a:pt x="3369" y="15798"/>
                    <a:pt x="3298" y="15751"/>
                    <a:pt x="3298" y="15727"/>
                  </a:cubicBezTo>
                  <a:cubicBezTo>
                    <a:pt x="3298" y="15371"/>
                    <a:pt x="3061" y="15205"/>
                    <a:pt x="2800" y="15063"/>
                  </a:cubicBezTo>
                  <a:cubicBezTo>
                    <a:pt x="2729" y="15016"/>
                    <a:pt x="2681" y="14921"/>
                    <a:pt x="2634" y="14826"/>
                  </a:cubicBezTo>
                  <a:cubicBezTo>
                    <a:pt x="2136" y="14067"/>
                    <a:pt x="1685" y="13284"/>
                    <a:pt x="1258" y="12454"/>
                  </a:cubicBezTo>
                  <a:cubicBezTo>
                    <a:pt x="973" y="11932"/>
                    <a:pt x="736" y="11363"/>
                    <a:pt x="523" y="10793"/>
                  </a:cubicBezTo>
                  <a:cubicBezTo>
                    <a:pt x="404" y="10390"/>
                    <a:pt x="262" y="10011"/>
                    <a:pt x="191" y="9607"/>
                  </a:cubicBezTo>
                  <a:cubicBezTo>
                    <a:pt x="96" y="9299"/>
                    <a:pt x="72" y="8943"/>
                    <a:pt x="1" y="8516"/>
                  </a:cubicBezTo>
                  <a:close/>
                  <a:moveTo>
                    <a:pt x="16226" y="15988"/>
                  </a:moveTo>
                  <a:lnTo>
                    <a:pt x="16558" y="15988"/>
                  </a:lnTo>
                  <a:cubicBezTo>
                    <a:pt x="17578" y="16012"/>
                    <a:pt x="18598" y="15798"/>
                    <a:pt x="19523" y="15324"/>
                  </a:cubicBezTo>
                  <a:cubicBezTo>
                    <a:pt x="19689" y="15229"/>
                    <a:pt x="19879" y="15205"/>
                    <a:pt x="20045" y="15111"/>
                  </a:cubicBezTo>
                  <a:cubicBezTo>
                    <a:pt x="20496" y="14921"/>
                    <a:pt x="20946" y="14731"/>
                    <a:pt x="21350" y="14518"/>
                  </a:cubicBezTo>
                  <a:cubicBezTo>
                    <a:pt x="21516" y="14446"/>
                    <a:pt x="21658" y="14328"/>
                    <a:pt x="21800" y="14185"/>
                  </a:cubicBezTo>
                  <a:cubicBezTo>
                    <a:pt x="22014" y="13948"/>
                    <a:pt x="22227" y="13711"/>
                    <a:pt x="22417" y="13450"/>
                  </a:cubicBezTo>
                  <a:cubicBezTo>
                    <a:pt x="22725" y="13071"/>
                    <a:pt x="22820" y="12525"/>
                    <a:pt x="22607" y="12051"/>
                  </a:cubicBezTo>
                  <a:cubicBezTo>
                    <a:pt x="22559" y="11932"/>
                    <a:pt x="22559" y="11790"/>
                    <a:pt x="22512" y="11671"/>
                  </a:cubicBezTo>
                  <a:cubicBezTo>
                    <a:pt x="22488" y="11624"/>
                    <a:pt x="22417" y="11576"/>
                    <a:pt x="22393" y="11576"/>
                  </a:cubicBezTo>
                  <a:cubicBezTo>
                    <a:pt x="22370" y="11576"/>
                    <a:pt x="22251" y="11647"/>
                    <a:pt x="22227" y="11695"/>
                  </a:cubicBezTo>
                  <a:cubicBezTo>
                    <a:pt x="22109" y="12217"/>
                    <a:pt x="21824" y="12691"/>
                    <a:pt x="21421" y="13047"/>
                  </a:cubicBezTo>
                  <a:cubicBezTo>
                    <a:pt x="21373" y="13094"/>
                    <a:pt x="21326" y="13142"/>
                    <a:pt x="21302" y="13189"/>
                  </a:cubicBezTo>
                  <a:cubicBezTo>
                    <a:pt x="21089" y="13521"/>
                    <a:pt x="20757" y="13782"/>
                    <a:pt x="20353" y="13924"/>
                  </a:cubicBezTo>
                  <a:cubicBezTo>
                    <a:pt x="19926" y="14091"/>
                    <a:pt x="19476" y="14233"/>
                    <a:pt x="19072" y="14446"/>
                  </a:cubicBezTo>
                  <a:cubicBezTo>
                    <a:pt x="17839" y="15087"/>
                    <a:pt x="16511" y="15039"/>
                    <a:pt x="15206" y="14921"/>
                  </a:cubicBezTo>
                  <a:cubicBezTo>
                    <a:pt x="14779" y="14850"/>
                    <a:pt x="14352" y="14755"/>
                    <a:pt x="13949" y="14636"/>
                  </a:cubicBezTo>
                  <a:cubicBezTo>
                    <a:pt x="12905" y="14375"/>
                    <a:pt x="12905" y="14351"/>
                    <a:pt x="11980" y="13758"/>
                  </a:cubicBezTo>
                  <a:cubicBezTo>
                    <a:pt x="11648" y="13545"/>
                    <a:pt x="11292" y="13379"/>
                    <a:pt x="10936" y="13237"/>
                  </a:cubicBezTo>
                  <a:cubicBezTo>
                    <a:pt x="10794" y="13189"/>
                    <a:pt x="10652" y="13165"/>
                    <a:pt x="10509" y="13165"/>
                  </a:cubicBezTo>
                  <a:cubicBezTo>
                    <a:pt x="10367" y="13165"/>
                    <a:pt x="10248" y="13237"/>
                    <a:pt x="10201" y="13379"/>
                  </a:cubicBezTo>
                  <a:cubicBezTo>
                    <a:pt x="10153" y="13474"/>
                    <a:pt x="10177" y="13592"/>
                    <a:pt x="10272" y="13664"/>
                  </a:cubicBezTo>
                  <a:cubicBezTo>
                    <a:pt x="10438" y="13830"/>
                    <a:pt x="10628" y="13996"/>
                    <a:pt x="10818" y="14114"/>
                  </a:cubicBezTo>
                  <a:cubicBezTo>
                    <a:pt x="11268" y="14423"/>
                    <a:pt x="11743" y="14684"/>
                    <a:pt x="12193" y="14992"/>
                  </a:cubicBezTo>
                  <a:cubicBezTo>
                    <a:pt x="12407" y="15134"/>
                    <a:pt x="12644" y="15253"/>
                    <a:pt x="12905" y="15300"/>
                  </a:cubicBezTo>
                  <a:cubicBezTo>
                    <a:pt x="13261" y="15395"/>
                    <a:pt x="13617" y="15514"/>
                    <a:pt x="13973" y="15609"/>
                  </a:cubicBezTo>
                  <a:cubicBezTo>
                    <a:pt x="14684" y="15846"/>
                    <a:pt x="15443" y="15988"/>
                    <a:pt x="16226" y="15988"/>
                  </a:cubicBezTo>
                  <a:close/>
                  <a:moveTo>
                    <a:pt x="9798" y="8113"/>
                  </a:moveTo>
                  <a:lnTo>
                    <a:pt x="9655" y="8113"/>
                  </a:lnTo>
                  <a:cubicBezTo>
                    <a:pt x="9062" y="8113"/>
                    <a:pt x="8730" y="8777"/>
                    <a:pt x="9086" y="9251"/>
                  </a:cubicBezTo>
                  <a:cubicBezTo>
                    <a:pt x="9205" y="9465"/>
                    <a:pt x="9371" y="9631"/>
                    <a:pt x="9584" y="9750"/>
                  </a:cubicBezTo>
                  <a:cubicBezTo>
                    <a:pt x="9703" y="9797"/>
                    <a:pt x="9821" y="9844"/>
                    <a:pt x="9940" y="9844"/>
                  </a:cubicBezTo>
                  <a:cubicBezTo>
                    <a:pt x="10272" y="9868"/>
                    <a:pt x="10580" y="9678"/>
                    <a:pt x="10723" y="9370"/>
                  </a:cubicBezTo>
                  <a:cubicBezTo>
                    <a:pt x="10841" y="9014"/>
                    <a:pt x="10770" y="8635"/>
                    <a:pt x="10533" y="8326"/>
                  </a:cubicBezTo>
                  <a:cubicBezTo>
                    <a:pt x="10319" y="8137"/>
                    <a:pt x="10059" y="8065"/>
                    <a:pt x="9798" y="8113"/>
                  </a:cubicBezTo>
                  <a:close/>
                  <a:moveTo>
                    <a:pt x="21445" y="6951"/>
                  </a:moveTo>
                  <a:cubicBezTo>
                    <a:pt x="21468" y="7093"/>
                    <a:pt x="21492" y="7235"/>
                    <a:pt x="21563" y="7378"/>
                  </a:cubicBezTo>
                  <a:cubicBezTo>
                    <a:pt x="21682" y="7591"/>
                    <a:pt x="21919" y="7710"/>
                    <a:pt x="22180" y="7662"/>
                  </a:cubicBezTo>
                  <a:cubicBezTo>
                    <a:pt x="22417" y="7686"/>
                    <a:pt x="22654" y="7520"/>
                    <a:pt x="22749" y="7283"/>
                  </a:cubicBezTo>
                  <a:cubicBezTo>
                    <a:pt x="22820" y="7022"/>
                    <a:pt x="22844" y="6737"/>
                    <a:pt x="22773" y="6476"/>
                  </a:cubicBezTo>
                  <a:cubicBezTo>
                    <a:pt x="22725" y="6263"/>
                    <a:pt x="22536" y="6120"/>
                    <a:pt x="22322" y="6120"/>
                  </a:cubicBezTo>
                  <a:cubicBezTo>
                    <a:pt x="22251" y="6120"/>
                    <a:pt x="22156" y="6144"/>
                    <a:pt x="22085" y="6120"/>
                  </a:cubicBezTo>
                  <a:cubicBezTo>
                    <a:pt x="21848" y="6097"/>
                    <a:pt x="21611" y="6263"/>
                    <a:pt x="21539" y="6500"/>
                  </a:cubicBezTo>
                  <a:cubicBezTo>
                    <a:pt x="21492" y="6642"/>
                    <a:pt x="21468" y="6808"/>
                    <a:pt x="21445" y="69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30;p50">
              <a:extLst>
                <a:ext uri="{FF2B5EF4-FFF2-40B4-BE49-F238E27FC236}">
                  <a16:creationId xmlns:a16="http://schemas.microsoft.com/office/drawing/2014/main" id="{FFD8288D-539F-C93A-B6D6-C5C8A0F279FA}"/>
                </a:ext>
              </a:extLst>
            </p:cNvPr>
            <p:cNvSpPr/>
            <p:nvPr/>
          </p:nvSpPr>
          <p:spPr>
            <a:xfrm>
              <a:off x="10342275" y="1023775"/>
              <a:ext cx="735975" cy="473250"/>
            </a:xfrm>
            <a:custGeom>
              <a:avLst/>
              <a:gdLst/>
              <a:ahLst/>
              <a:cxnLst/>
              <a:rect l="l" t="t" r="r" b="b"/>
              <a:pathLst>
                <a:path w="29439" h="18930" extrusionOk="0">
                  <a:moveTo>
                    <a:pt x="27872" y="7141"/>
                  </a:moveTo>
                  <a:cubicBezTo>
                    <a:pt x="27730" y="6998"/>
                    <a:pt x="27588" y="6856"/>
                    <a:pt x="27422" y="6737"/>
                  </a:cubicBezTo>
                  <a:cubicBezTo>
                    <a:pt x="27279" y="6595"/>
                    <a:pt x="27019" y="6690"/>
                    <a:pt x="26995" y="6903"/>
                  </a:cubicBezTo>
                  <a:cubicBezTo>
                    <a:pt x="26924" y="7117"/>
                    <a:pt x="26971" y="7378"/>
                    <a:pt x="27090" y="7591"/>
                  </a:cubicBezTo>
                  <a:cubicBezTo>
                    <a:pt x="27493" y="8232"/>
                    <a:pt x="27778" y="8967"/>
                    <a:pt x="28228" y="9560"/>
                  </a:cubicBezTo>
                  <a:cubicBezTo>
                    <a:pt x="28584" y="10058"/>
                    <a:pt x="28892" y="10604"/>
                    <a:pt x="29106" y="11197"/>
                  </a:cubicBezTo>
                  <a:cubicBezTo>
                    <a:pt x="29225" y="11529"/>
                    <a:pt x="29343" y="11909"/>
                    <a:pt x="29438" y="12264"/>
                  </a:cubicBezTo>
                  <a:cubicBezTo>
                    <a:pt x="29130" y="12549"/>
                    <a:pt x="28750" y="12715"/>
                    <a:pt x="28347" y="12739"/>
                  </a:cubicBezTo>
                  <a:cubicBezTo>
                    <a:pt x="27991" y="12739"/>
                    <a:pt x="27659" y="12786"/>
                    <a:pt x="27351" y="12881"/>
                  </a:cubicBezTo>
                  <a:cubicBezTo>
                    <a:pt x="27042" y="12976"/>
                    <a:pt x="26734" y="13023"/>
                    <a:pt x="26425" y="13071"/>
                  </a:cubicBezTo>
                  <a:cubicBezTo>
                    <a:pt x="24623" y="13237"/>
                    <a:pt x="22796" y="13142"/>
                    <a:pt x="21041" y="12810"/>
                  </a:cubicBezTo>
                  <a:cubicBezTo>
                    <a:pt x="20163" y="12620"/>
                    <a:pt x="19357" y="12288"/>
                    <a:pt x="18621" y="11814"/>
                  </a:cubicBezTo>
                  <a:cubicBezTo>
                    <a:pt x="18171" y="11505"/>
                    <a:pt x="17744" y="11197"/>
                    <a:pt x="17317" y="10889"/>
                  </a:cubicBezTo>
                  <a:cubicBezTo>
                    <a:pt x="17483" y="10462"/>
                    <a:pt x="17673" y="10058"/>
                    <a:pt x="17839" y="9703"/>
                  </a:cubicBezTo>
                  <a:cubicBezTo>
                    <a:pt x="17957" y="9370"/>
                    <a:pt x="18005" y="9038"/>
                    <a:pt x="17957" y="8706"/>
                  </a:cubicBezTo>
                  <a:cubicBezTo>
                    <a:pt x="17933" y="8469"/>
                    <a:pt x="17767" y="8256"/>
                    <a:pt x="17554" y="8137"/>
                  </a:cubicBezTo>
                  <a:cubicBezTo>
                    <a:pt x="17459" y="8090"/>
                    <a:pt x="17317" y="8137"/>
                    <a:pt x="17269" y="8232"/>
                  </a:cubicBezTo>
                  <a:cubicBezTo>
                    <a:pt x="17246" y="8327"/>
                    <a:pt x="17222" y="8422"/>
                    <a:pt x="17198" y="8517"/>
                  </a:cubicBezTo>
                  <a:cubicBezTo>
                    <a:pt x="17127" y="9323"/>
                    <a:pt x="16771" y="10106"/>
                    <a:pt x="16202" y="10699"/>
                  </a:cubicBezTo>
                  <a:cubicBezTo>
                    <a:pt x="15704" y="11268"/>
                    <a:pt x="15182" y="11814"/>
                    <a:pt x="14613" y="12336"/>
                  </a:cubicBezTo>
                  <a:cubicBezTo>
                    <a:pt x="14114" y="12810"/>
                    <a:pt x="13521" y="13190"/>
                    <a:pt x="12905" y="13474"/>
                  </a:cubicBezTo>
                  <a:cubicBezTo>
                    <a:pt x="12383" y="13711"/>
                    <a:pt x="11837" y="13949"/>
                    <a:pt x="11315" y="14186"/>
                  </a:cubicBezTo>
                  <a:cubicBezTo>
                    <a:pt x="10912" y="14376"/>
                    <a:pt x="10485" y="14447"/>
                    <a:pt x="10034" y="14447"/>
                  </a:cubicBezTo>
                  <a:cubicBezTo>
                    <a:pt x="9987" y="14281"/>
                    <a:pt x="10106" y="14233"/>
                    <a:pt x="10177" y="14162"/>
                  </a:cubicBezTo>
                  <a:cubicBezTo>
                    <a:pt x="10960" y="13166"/>
                    <a:pt x="11647" y="12098"/>
                    <a:pt x="12240" y="10983"/>
                  </a:cubicBezTo>
                  <a:cubicBezTo>
                    <a:pt x="12359" y="10746"/>
                    <a:pt x="12454" y="10509"/>
                    <a:pt x="12525" y="10248"/>
                  </a:cubicBezTo>
                  <a:cubicBezTo>
                    <a:pt x="12596" y="9940"/>
                    <a:pt x="12620" y="9584"/>
                    <a:pt x="12739" y="9276"/>
                  </a:cubicBezTo>
                  <a:cubicBezTo>
                    <a:pt x="12833" y="8825"/>
                    <a:pt x="12857" y="8350"/>
                    <a:pt x="12786" y="7900"/>
                  </a:cubicBezTo>
                  <a:cubicBezTo>
                    <a:pt x="12786" y="7852"/>
                    <a:pt x="12786" y="7829"/>
                    <a:pt x="12762" y="7781"/>
                  </a:cubicBezTo>
                  <a:cubicBezTo>
                    <a:pt x="12739" y="7639"/>
                    <a:pt x="12644" y="7544"/>
                    <a:pt x="12525" y="7520"/>
                  </a:cubicBezTo>
                  <a:cubicBezTo>
                    <a:pt x="12383" y="7520"/>
                    <a:pt x="12264" y="7639"/>
                    <a:pt x="12217" y="7805"/>
                  </a:cubicBezTo>
                  <a:cubicBezTo>
                    <a:pt x="12193" y="7852"/>
                    <a:pt x="12193" y="7923"/>
                    <a:pt x="12193" y="7971"/>
                  </a:cubicBezTo>
                  <a:cubicBezTo>
                    <a:pt x="12193" y="8706"/>
                    <a:pt x="11932" y="9394"/>
                    <a:pt x="11719" y="10082"/>
                  </a:cubicBezTo>
                  <a:cubicBezTo>
                    <a:pt x="11647" y="10343"/>
                    <a:pt x="11529" y="10557"/>
                    <a:pt x="11363" y="10770"/>
                  </a:cubicBezTo>
                  <a:cubicBezTo>
                    <a:pt x="10793" y="11600"/>
                    <a:pt x="10248" y="12430"/>
                    <a:pt x="9655" y="13261"/>
                  </a:cubicBezTo>
                  <a:cubicBezTo>
                    <a:pt x="9418" y="13545"/>
                    <a:pt x="9180" y="13830"/>
                    <a:pt x="8896" y="14067"/>
                  </a:cubicBezTo>
                  <a:cubicBezTo>
                    <a:pt x="8255" y="14731"/>
                    <a:pt x="7591" y="15324"/>
                    <a:pt x="6880" y="15894"/>
                  </a:cubicBezTo>
                  <a:cubicBezTo>
                    <a:pt x="5575" y="16890"/>
                    <a:pt x="4152" y="17720"/>
                    <a:pt x="2634" y="18361"/>
                  </a:cubicBezTo>
                  <a:cubicBezTo>
                    <a:pt x="2254" y="18503"/>
                    <a:pt x="1874" y="18693"/>
                    <a:pt x="1495" y="18835"/>
                  </a:cubicBezTo>
                  <a:cubicBezTo>
                    <a:pt x="1376" y="18883"/>
                    <a:pt x="1234" y="18906"/>
                    <a:pt x="1115" y="18930"/>
                  </a:cubicBezTo>
                  <a:cubicBezTo>
                    <a:pt x="1092" y="18835"/>
                    <a:pt x="1092" y="18716"/>
                    <a:pt x="1068" y="18622"/>
                  </a:cubicBezTo>
                  <a:lnTo>
                    <a:pt x="1068" y="17056"/>
                  </a:lnTo>
                  <a:cubicBezTo>
                    <a:pt x="1092" y="16605"/>
                    <a:pt x="1210" y="16131"/>
                    <a:pt x="1447" y="15728"/>
                  </a:cubicBezTo>
                  <a:cubicBezTo>
                    <a:pt x="1519" y="15609"/>
                    <a:pt x="1637" y="15490"/>
                    <a:pt x="1756" y="15396"/>
                  </a:cubicBezTo>
                  <a:cubicBezTo>
                    <a:pt x="1851" y="15324"/>
                    <a:pt x="1874" y="15182"/>
                    <a:pt x="1803" y="15040"/>
                  </a:cubicBezTo>
                  <a:cubicBezTo>
                    <a:pt x="1732" y="14921"/>
                    <a:pt x="1590" y="14850"/>
                    <a:pt x="1447" y="14897"/>
                  </a:cubicBezTo>
                  <a:cubicBezTo>
                    <a:pt x="1258" y="14921"/>
                    <a:pt x="1092" y="15040"/>
                    <a:pt x="997" y="15182"/>
                  </a:cubicBezTo>
                  <a:cubicBezTo>
                    <a:pt x="617" y="15656"/>
                    <a:pt x="380" y="16226"/>
                    <a:pt x="285" y="16819"/>
                  </a:cubicBezTo>
                  <a:cubicBezTo>
                    <a:pt x="261" y="17151"/>
                    <a:pt x="261" y="17483"/>
                    <a:pt x="238" y="17815"/>
                  </a:cubicBezTo>
                  <a:cubicBezTo>
                    <a:pt x="238" y="17957"/>
                    <a:pt x="190" y="18100"/>
                    <a:pt x="167" y="18218"/>
                  </a:cubicBezTo>
                  <a:cubicBezTo>
                    <a:pt x="24" y="18218"/>
                    <a:pt x="1" y="18171"/>
                    <a:pt x="1" y="18076"/>
                  </a:cubicBezTo>
                  <a:cubicBezTo>
                    <a:pt x="1" y="16937"/>
                    <a:pt x="1" y="15775"/>
                    <a:pt x="24" y="14613"/>
                  </a:cubicBezTo>
                  <a:cubicBezTo>
                    <a:pt x="24" y="14257"/>
                    <a:pt x="48" y="13925"/>
                    <a:pt x="48" y="13569"/>
                  </a:cubicBezTo>
                  <a:cubicBezTo>
                    <a:pt x="95" y="12668"/>
                    <a:pt x="214" y="11790"/>
                    <a:pt x="404" y="10912"/>
                  </a:cubicBezTo>
                  <a:cubicBezTo>
                    <a:pt x="427" y="10770"/>
                    <a:pt x="475" y="10628"/>
                    <a:pt x="570" y="10509"/>
                  </a:cubicBezTo>
                  <a:cubicBezTo>
                    <a:pt x="902" y="9963"/>
                    <a:pt x="1163" y="9394"/>
                    <a:pt x="1376" y="8777"/>
                  </a:cubicBezTo>
                  <a:cubicBezTo>
                    <a:pt x="1495" y="8398"/>
                    <a:pt x="1661" y="8018"/>
                    <a:pt x="1874" y="7663"/>
                  </a:cubicBezTo>
                  <a:cubicBezTo>
                    <a:pt x="2064" y="7330"/>
                    <a:pt x="2278" y="6998"/>
                    <a:pt x="2491" y="6666"/>
                  </a:cubicBezTo>
                  <a:cubicBezTo>
                    <a:pt x="2539" y="6571"/>
                    <a:pt x="2610" y="6500"/>
                    <a:pt x="2705" y="6405"/>
                  </a:cubicBezTo>
                  <a:cubicBezTo>
                    <a:pt x="3132" y="5931"/>
                    <a:pt x="3606" y="5504"/>
                    <a:pt x="4128" y="5077"/>
                  </a:cubicBezTo>
                  <a:cubicBezTo>
                    <a:pt x="4531" y="4745"/>
                    <a:pt x="4887" y="4342"/>
                    <a:pt x="5195" y="3891"/>
                  </a:cubicBezTo>
                  <a:cubicBezTo>
                    <a:pt x="5480" y="3535"/>
                    <a:pt x="5765" y="3203"/>
                    <a:pt x="6097" y="2895"/>
                  </a:cubicBezTo>
                  <a:cubicBezTo>
                    <a:pt x="6405" y="2657"/>
                    <a:pt x="6547" y="2254"/>
                    <a:pt x="6476" y="1851"/>
                  </a:cubicBezTo>
                  <a:cubicBezTo>
                    <a:pt x="6476" y="1780"/>
                    <a:pt x="6429" y="1709"/>
                    <a:pt x="6429" y="1637"/>
                  </a:cubicBezTo>
                  <a:cubicBezTo>
                    <a:pt x="6524" y="1448"/>
                    <a:pt x="6713" y="1305"/>
                    <a:pt x="6927" y="1234"/>
                  </a:cubicBezTo>
                  <a:cubicBezTo>
                    <a:pt x="7686" y="878"/>
                    <a:pt x="8493" y="617"/>
                    <a:pt x="9299" y="475"/>
                  </a:cubicBezTo>
                  <a:cubicBezTo>
                    <a:pt x="10082" y="333"/>
                    <a:pt x="10841" y="190"/>
                    <a:pt x="11624" y="96"/>
                  </a:cubicBezTo>
                  <a:cubicBezTo>
                    <a:pt x="12003" y="24"/>
                    <a:pt x="12383" y="1"/>
                    <a:pt x="12786" y="1"/>
                  </a:cubicBezTo>
                  <a:cubicBezTo>
                    <a:pt x="13830" y="1"/>
                    <a:pt x="14850" y="24"/>
                    <a:pt x="15917" y="96"/>
                  </a:cubicBezTo>
                  <a:cubicBezTo>
                    <a:pt x="16558" y="143"/>
                    <a:pt x="17198" y="285"/>
                    <a:pt x="17839" y="380"/>
                  </a:cubicBezTo>
                  <a:cubicBezTo>
                    <a:pt x="19262" y="594"/>
                    <a:pt x="20543" y="1163"/>
                    <a:pt x="21824" y="1756"/>
                  </a:cubicBezTo>
                  <a:cubicBezTo>
                    <a:pt x="22654" y="2136"/>
                    <a:pt x="23460" y="2586"/>
                    <a:pt x="24219" y="3061"/>
                  </a:cubicBezTo>
                  <a:cubicBezTo>
                    <a:pt x="24860" y="3464"/>
                    <a:pt x="25429" y="3938"/>
                    <a:pt x="25927" y="4484"/>
                  </a:cubicBezTo>
                  <a:cubicBezTo>
                    <a:pt x="26568" y="5172"/>
                    <a:pt x="27161" y="5907"/>
                    <a:pt x="27683" y="6666"/>
                  </a:cubicBezTo>
                  <a:cubicBezTo>
                    <a:pt x="27778" y="6832"/>
                    <a:pt x="27849" y="6998"/>
                    <a:pt x="27920" y="7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31;p50">
              <a:extLst>
                <a:ext uri="{FF2B5EF4-FFF2-40B4-BE49-F238E27FC236}">
                  <a16:creationId xmlns:a16="http://schemas.microsoft.com/office/drawing/2014/main" id="{15871064-5E4F-220A-A4E8-F35795562421}"/>
                </a:ext>
              </a:extLst>
            </p:cNvPr>
            <p:cNvSpPr/>
            <p:nvPr/>
          </p:nvSpPr>
          <p:spPr>
            <a:xfrm>
              <a:off x="10460875" y="1846300"/>
              <a:ext cx="464950" cy="444200"/>
            </a:xfrm>
            <a:custGeom>
              <a:avLst/>
              <a:gdLst/>
              <a:ahLst/>
              <a:cxnLst/>
              <a:rect l="l" t="t" r="r" b="b"/>
              <a:pathLst>
                <a:path w="18598" h="17768" extrusionOk="0">
                  <a:moveTo>
                    <a:pt x="7757" y="72"/>
                  </a:moveTo>
                  <a:cubicBezTo>
                    <a:pt x="8208" y="1"/>
                    <a:pt x="8635" y="167"/>
                    <a:pt x="9086" y="167"/>
                  </a:cubicBezTo>
                  <a:cubicBezTo>
                    <a:pt x="9086" y="285"/>
                    <a:pt x="9086" y="380"/>
                    <a:pt x="9109" y="499"/>
                  </a:cubicBezTo>
                  <a:cubicBezTo>
                    <a:pt x="9157" y="665"/>
                    <a:pt x="9252" y="831"/>
                    <a:pt x="9370" y="973"/>
                  </a:cubicBezTo>
                  <a:cubicBezTo>
                    <a:pt x="9536" y="1163"/>
                    <a:pt x="9702" y="1353"/>
                    <a:pt x="9845" y="1566"/>
                  </a:cubicBezTo>
                  <a:cubicBezTo>
                    <a:pt x="10248" y="2207"/>
                    <a:pt x="11149" y="2278"/>
                    <a:pt x="11624" y="1732"/>
                  </a:cubicBezTo>
                  <a:cubicBezTo>
                    <a:pt x="11980" y="1329"/>
                    <a:pt x="12264" y="878"/>
                    <a:pt x="12478" y="404"/>
                  </a:cubicBezTo>
                  <a:cubicBezTo>
                    <a:pt x="12573" y="380"/>
                    <a:pt x="12691" y="380"/>
                    <a:pt x="12786" y="380"/>
                  </a:cubicBezTo>
                  <a:cubicBezTo>
                    <a:pt x="13522" y="380"/>
                    <a:pt x="14233" y="309"/>
                    <a:pt x="14945" y="167"/>
                  </a:cubicBezTo>
                  <a:cubicBezTo>
                    <a:pt x="15063" y="143"/>
                    <a:pt x="15182" y="119"/>
                    <a:pt x="15277" y="95"/>
                  </a:cubicBezTo>
                  <a:cubicBezTo>
                    <a:pt x="15395" y="72"/>
                    <a:pt x="15514" y="167"/>
                    <a:pt x="15514" y="285"/>
                  </a:cubicBezTo>
                  <a:cubicBezTo>
                    <a:pt x="15514" y="475"/>
                    <a:pt x="15514" y="688"/>
                    <a:pt x="15538" y="902"/>
                  </a:cubicBezTo>
                  <a:cubicBezTo>
                    <a:pt x="15514" y="1044"/>
                    <a:pt x="15538" y="1187"/>
                    <a:pt x="15609" y="1329"/>
                  </a:cubicBezTo>
                  <a:cubicBezTo>
                    <a:pt x="15728" y="1542"/>
                    <a:pt x="15799" y="1803"/>
                    <a:pt x="15751" y="2064"/>
                  </a:cubicBezTo>
                  <a:cubicBezTo>
                    <a:pt x="15704" y="2918"/>
                    <a:pt x="15799" y="3748"/>
                    <a:pt x="16012" y="4555"/>
                  </a:cubicBezTo>
                  <a:cubicBezTo>
                    <a:pt x="16392" y="6121"/>
                    <a:pt x="16653" y="7686"/>
                    <a:pt x="16914" y="9275"/>
                  </a:cubicBezTo>
                  <a:cubicBezTo>
                    <a:pt x="17056" y="10011"/>
                    <a:pt x="17246" y="10722"/>
                    <a:pt x="17459" y="11434"/>
                  </a:cubicBezTo>
                  <a:cubicBezTo>
                    <a:pt x="17720" y="12312"/>
                    <a:pt x="17981" y="13189"/>
                    <a:pt x="18242" y="14043"/>
                  </a:cubicBezTo>
                  <a:cubicBezTo>
                    <a:pt x="18408" y="14684"/>
                    <a:pt x="18503" y="15324"/>
                    <a:pt x="18574" y="15965"/>
                  </a:cubicBezTo>
                  <a:cubicBezTo>
                    <a:pt x="18598" y="16107"/>
                    <a:pt x="18598" y="16273"/>
                    <a:pt x="18574" y="16415"/>
                  </a:cubicBezTo>
                  <a:cubicBezTo>
                    <a:pt x="18574" y="16653"/>
                    <a:pt x="18432" y="16842"/>
                    <a:pt x="18242" y="16961"/>
                  </a:cubicBezTo>
                  <a:cubicBezTo>
                    <a:pt x="18052" y="17080"/>
                    <a:pt x="17839" y="17174"/>
                    <a:pt x="17625" y="17222"/>
                  </a:cubicBezTo>
                  <a:cubicBezTo>
                    <a:pt x="16724" y="17388"/>
                    <a:pt x="15822" y="17530"/>
                    <a:pt x="14921" y="17673"/>
                  </a:cubicBezTo>
                  <a:cubicBezTo>
                    <a:pt x="14186" y="17767"/>
                    <a:pt x="13450" y="17625"/>
                    <a:pt x="12715" y="17530"/>
                  </a:cubicBezTo>
                  <a:cubicBezTo>
                    <a:pt x="11671" y="17412"/>
                    <a:pt x="10651" y="17222"/>
                    <a:pt x="9631" y="17032"/>
                  </a:cubicBezTo>
                  <a:cubicBezTo>
                    <a:pt x="8706" y="16866"/>
                    <a:pt x="7805" y="16605"/>
                    <a:pt x="6951" y="16249"/>
                  </a:cubicBezTo>
                  <a:cubicBezTo>
                    <a:pt x="5883" y="15822"/>
                    <a:pt x="4840" y="15324"/>
                    <a:pt x="3796" y="14874"/>
                  </a:cubicBezTo>
                  <a:cubicBezTo>
                    <a:pt x="3369" y="14684"/>
                    <a:pt x="2918" y="14541"/>
                    <a:pt x="2491" y="14375"/>
                  </a:cubicBezTo>
                  <a:cubicBezTo>
                    <a:pt x="1946" y="14186"/>
                    <a:pt x="1400" y="13972"/>
                    <a:pt x="902" y="13687"/>
                  </a:cubicBezTo>
                  <a:cubicBezTo>
                    <a:pt x="689" y="13616"/>
                    <a:pt x="475" y="13521"/>
                    <a:pt x="262" y="13450"/>
                  </a:cubicBezTo>
                  <a:cubicBezTo>
                    <a:pt x="190" y="13427"/>
                    <a:pt x="119" y="13379"/>
                    <a:pt x="1" y="13332"/>
                  </a:cubicBezTo>
                  <a:cubicBezTo>
                    <a:pt x="119" y="13023"/>
                    <a:pt x="262" y="12739"/>
                    <a:pt x="428" y="12454"/>
                  </a:cubicBezTo>
                  <a:cubicBezTo>
                    <a:pt x="712" y="12003"/>
                    <a:pt x="973" y="11576"/>
                    <a:pt x="1258" y="11126"/>
                  </a:cubicBezTo>
                  <a:cubicBezTo>
                    <a:pt x="1851" y="10224"/>
                    <a:pt x="2420" y="9323"/>
                    <a:pt x="3037" y="8421"/>
                  </a:cubicBezTo>
                  <a:cubicBezTo>
                    <a:pt x="3250" y="8089"/>
                    <a:pt x="3535" y="7781"/>
                    <a:pt x="3749" y="7425"/>
                  </a:cubicBezTo>
                  <a:cubicBezTo>
                    <a:pt x="4033" y="6951"/>
                    <a:pt x="4342" y="6476"/>
                    <a:pt x="4603" y="6002"/>
                  </a:cubicBezTo>
                  <a:cubicBezTo>
                    <a:pt x="5053" y="5148"/>
                    <a:pt x="5551" y="4318"/>
                    <a:pt x="6073" y="3488"/>
                  </a:cubicBezTo>
                  <a:cubicBezTo>
                    <a:pt x="6334" y="3084"/>
                    <a:pt x="6571" y="2657"/>
                    <a:pt x="6761" y="2207"/>
                  </a:cubicBezTo>
                  <a:cubicBezTo>
                    <a:pt x="6927" y="1780"/>
                    <a:pt x="7164" y="1376"/>
                    <a:pt x="7354" y="949"/>
                  </a:cubicBezTo>
                  <a:cubicBezTo>
                    <a:pt x="7496" y="665"/>
                    <a:pt x="7615" y="380"/>
                    <a:pt x="7757" y="7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32;p50">
              <a:extLst>
                <a:ext uri="{FF2B5EF4-FFF2-40B4-BE49-F238E27FC236}">
                  <a16:creationId xmlns:a16="http://schemas.microsoft.com/office/drawing/2014/main" id="{1969CB01-5C94-1485-970C-A65F46CC12BA}"/>
                </a:ext>
              </a:extLst>
            </p:cNvPr>
            <p:cNvSpPr/>
            <p:nvPr/>
          </p:nvSpPr>
          <p:spPr>
            <a:xfrm>
              <a:off x="9990025" y="961525"/>
              <a:ext cx="376600" cy="548550"/>
            </a:xfrm>
            <a:custGeom>
              <a:avLst/>
              <a:gdLst/>
              <a:ahLst/>
              <a:cxnLst/>
              <a:rect l="l" t="t" r="r" b="b"/>
              <a:pathLst>
                <a:path w="15064" h="21942" extrusionOk="0">
                  <a:moveTo>
                    <a:pt x="15016" y="2348"/>
                  </a:moveTo>
                  <a:cubicBezTo>
                    <a:pt x="14684" y="2443"/>
                    <a:pt x="14375" y="2538"/>
                    <a:pt x="14067" y="2633"/>
                  </a:cubicBezTo>
                  <a:cubicBezTo>
                    <a:pt x="13901" y="2704"/>
                    <a:pt x="13735" y="2799"/>
                    <a:pt x="13616" y="2941"/>
                  </a:cubicBezTo>
                  <a:cubicBezTo>
                    <a:pt x="13308" y="3297"/>
                    <a:pt x="13047" y="3653"/>
                    <a:pt x="12786" y="4056"/>
                  </a:cubicBezTo>
                  <a:cubicBezTo>
                    <a:pt x="12715" y="4199"/>
                    <a:pt x="12667" y="4365"/>
                    <a:pt x="12691" y="4531"/>
                  </a:cubicBezTo>
                  <a:cubicBezTo>
                    <a:pt x="12691" y="4744"/>
                    <a:pt x="12715" y="4981"/>
                    <a:pt x="12762" y="5195"/>
                  </a:cubicBezTo>
                  <a:cubicBezTo>
                    <a:pt x="12383" y="5480"/>
                    <a:pt x="12003" y="5764"/>
                    <a:pt x="11624" y="6073"/>
                  </a:cubicBezTo>
                  <a:cubicBezTo>
                    <a:pt x="11125" y="6500"/>
                    <a:pt x="10746" y="7045"/>
                    <a:pt x="10532" y="7662"/>
                  </a:cubicBezTo>
                  <a:cubicBezTo>
                    <a:pt x="10461" y="7828"/>
                    <a:pt x="10437" y="7994"/>
                    <a:pt x="10437" y="8160"/>
                  </a:cubicBezTo>
                  <a:cubicBezTo>
                    <a:pt x="10437" y="8895"/>
                    <a:pt x="10627" y="9299"/>
                    <a:pt x="11481" y="9393"/>
                  </a:cubicBezTo>
                  <a:cubicBezTo>
                    <a:pt x="11529" y="9393"/>
                    <a:pt x="11552" y="9417"/>
                    <a:pt x="11600" y="9441"/>
                  </a:cubicBezTo>
                  <a:cubicBezTo>
                    <a:pt x="11576" y="9536"/>
                    <a:pt x="11552" y="9631"/>
                    <a:pt x="11505" y="9726"/>
                  </a:cubicBezTo>
                  <a:cubicBezTo>
                    <a:pt x="11102" y="10461"/>
                    <a:pt x="10841" y="11267"/>
                    <a:pt x="10722" y="12098"/>
                  </a:cubicBezTo>
                  <a:cubicBezTo>
                    <a:pt x="10698" y="12216"/>
                    <a:pt x="10698" y="12359"/>
                    <a:pt x="10675" y="12477"/>
                  </a:cubicBezTo>
                  <a:cubicBezTo>
                    <a:pt x="10698" y="12880"/>
                    <a:pt x="10627" y="13260"/>
                    <a:pt x="10485" y="13616"/>
                  </a:cubicBezTo>
                  <a:cubicBezTo>
                    <a:pt x="10343" y="13995"/>
                    <a:pt x="10248" y="14351"/>
                    <a:pt x="10177" y="14754"/>
                  </a:cubicBezTo>
                  <a:cubicBezTo>
                    <a:pt x="10105" y="15110"/>
                    <a:pt x="9987" y="15466"/>
                    <a:pt x="9844" y="15798"/>
                  </a:cubicBezTo>
                  <a:cubicBezTo>
                    <a:pt x="9821" y="15869"/>
                    <a:pt x="9821" y="15940"/>
                    <a:pt x="9773" y="16012"/>
                  </a:cubicBezTo>
                  <a:cubicBezTo>
                    <a:pt x="9584" y="16439"/>
                    <a:pt x="9512" y="16913"/>
                    <a:pt x="9560" y="17364"/>
                  </a:cubicBezTo>
                  <a:cubicBezTo>
                    <a:pt x="9560" y="17506"/>
                    <a:pt x="9536" y="17625"/>
                    <a:pt x="9489" y="17743"/>
                  </a:cubicBezTo>
                  <a:cubicBezTo>
                    <a:pt x="9441" y="17957"/>
                    <a:pt x="9394" y="18146"/>
                    <a:pt x="9346" y="18336"/>
                  </a:cubicBezTo>
                  <a:cubicBezTo>
                    <a:pt x="9323" y="18479"/>
                    <a:pt x="9275" y="18597"/>
                    <a:pt x="9204" y="18692"/>
                  </a:cubicBezTo>
                  <a:cubicBezTo>
                    <a:pt x="9038" y="18882"/>
                    <a:pt x="8919" y="19095"/>
                    <a:pt x="8848" y="19333"/>
                  </a:cubicBezTo>
                  <a:cubicBezTo>
                    <a:pt x="8730" y="19641"/>
                    <a:pt x="8564" y="19926"/>
                    <a:pt x="8350" y="20186"/>
                  </a:cubicBezTo>
                  <a:cubicBezTo>
                    <a:pt x="8113" y="20495"/>
                    <a:pt x="7899" y="20827"/>
                    <a:pt x="7662" y="21135"/>
                  </a:cubicBezTo>
                  <a:cubicBezTo>
                    <a:pt x="7472" y="21420"/>
                    <a:pt x="7188" y="21633"/>
                    <a:pt x="6879" y="21752"/>
                  </a:cubicBezTo>
                  <a:cubicBezTo>
                    <a:pt x="6571" y="21942"/>
                    <a:pt x="6168" y="21800"/>
                    <a:pt x="6025" y="21467"/>
                  </a:cubicBezTo>
                  <a:cubicBezTo>
                    <a:pt x="5931" y="21278"/>
                    <a:pt x="5836" y="21040"/>
                    <a:pt x="5764" y="20803"/>
                  </a:cubicBezTo>
                  <a:cubicBezTo>
                    <a:pt x="5551" y="19997"/>
                    <a:pt x="5243" y="19214"/>
                    <a:pt x="5100" y="18384"/>
                  </a:cubicBezTo>
                  <a:cubicBezTo>
                    <a:pt x="4982" y="17791"/>
                    <a:pt x="4294" y="17720"/>
                    <a:pt x="3938" y="17957"/>
                  </a:cubicBezTo>
                  <a:cubicBezTo>
                    <a:pt x="3796" y="18075"/>
                    <a:pt x="3653" y="18194"/>
                    <a:pt x="3558" y="18336"/>
                  </a:cubicBezTo>
                  <a:cubicBezTo>
                    <a:pt x="3392" y="18573"/>
                    <a:pt x="3131" y="18716"/>
                    <a:pt x="2847" y="18692"/>
                  </a:cubicBezTo>
                  <a:lnTo>
                    <a:pt x="1898" y="18692"/>
                  </a:lnTo>
                  <a:cubicBezTo>
                    <a:pt x="1708" y="18716"/>
                    <a:pt x="1518" y="18621"/>
                    <a:pt x="1424" y="18479"/>
                  </a:cubicBezTo>
                  <a:cubicBezTo>
                    <a:pt x="1258" y="18265"/>
                    <a:pt x="1163" y="18028"/>
                    <a:pt x="1163" y="17767"/>
                  </a:cubicBezTo>
                  <a:cubicBezTo>
                    <a:pt x="1234" y="17269"/>
                    <a:pt x="1281" y="16771"/>
                    <a:pt x="1329" y="16273"/>
                  </a:cubicBezTo>
                  <a:cubicBezTo>
                    <a:pt x="1424" y="15751"/>
                    <a:pt x="1613" y="15276"/>
                    <a:pt x="1874" y="14826"/>
                  </a:cubicBezTo>
                  <a:cubicBezTo>
                    <a:pt x="2088" y="14351"/>
                    <a:pt x="2325" y="13877"/>
                    <a:pt x="2586" y="13426"/>
                  </a:cubicBezTo>
                  <a:cubicBezTo>
                    <a:pt x="2705" y="13236"/>
                    <a:pt x="2823" y="13047"/>
                    <a:pt x="2989" y="12880"/>
                  </a:cubicBezTo>
                  <a:cubicBezTo>
                    <a:pt x="3250" y="12572"/>
                    <a:pt x="3535" y="12311"/>
                    <a:pt x="3796" y="12027"/>
                  </a:cubicBezTo>
                  <a:cubicBezTo>
                    <a:pt x="4151" y="11671"/>
                    <a:pt x="4057" y="11291"/>
                    <a:pt x="3582" y="11149"/>
                  </a:cubicBezTo>
                  <a:cubicBezTo>
                    <a:pt x="2776" y="10912"/>
                    <a:pt x="2017" y="10556"/>
                    <a:pt x="1305" y="10129"/>
                  </a:cubicBezTo>
                  <a:cubicBezTo>
                    <a:pt x="997" y="9915"/>
                    <a:pt x="736" y="9654"/>
                    <a:pt x="498" y="9370"/>
                  </a:cubicBezTo>
                  <a:cubicBezTo>
                    <a:pt x="166" y="8967"/>
                    <a:pt x="0" y="8468"/>
                    <a:pt x="24" y="7970"/>
                  </a:cubicBezTo>
                  <a:cubicBezTo>
                    <a:pt x="48" y="7496"/>
                    <a:pt x="24" y="6998"/>
                    <a:pt x="24" y="6523"/>
                  </a:cubicBezTo>
                  <a:cubicBezTo>
                    <a:pt x="0" y="6262"/>
                    <a:pt x="72" y="6001"/>
                    <a:pt x="214" y="5788"/>
                  </a:cubicBezTo>
                  <a:cubicBezTo>
                    <a:pt x="285" y="5693"/>
                    <a:pt x="356" y="5598"/>
                    <a:pt x="380" y="5480"/>
                  </a:cubicBezTo>
                  <a:cubicBezTo>
                    <a:pt x="593" y="4839"/>
                    <a:pt x="1044" y="4365"/>
                    <a:pt x="1471" y="3867"/>
                  </a:cubicBezTo>
                  <a:cubicBezTo>
                    <a:pt x="1756" y="3534"/>
                    <a:pt x="2064" y="3202"/>
                    <a:pt x="2349" y="2894"/>
                  </a:cubicBezTo>
                  <a:cubicBezTo>
                    <a:pt x="2467" y="2752"/>
                    <a:pt x="2586" y="2633"/>
                    <a:pt x="2705" y="2538"/>
                  </a:cubicBezTo>
                  <a:cubicBezTo>
                    <a:pt x="3274" y="2064"/>
                    <a:pt x="3914" y="1637"/>
                    <a:pt x="4578" y="1305"/>
                  </a:cubicBezTo>
                  <a:cubicBezTo>
                    <a:pt x="5219" y="996"/>
                    <a:pt x="5883" y="688"/>
                    <a:pt x="6547" y="380"/>
                  </a:cubicBezTo>
                  <a:cubicBezTo>
                    <a:pt x="7093" y="142"/>
                    <a:pt x="7710" y="24"/>
                    <a:pt x="8326" y="24"/>
                  </a:cubicBezTo>
                  <a:cubicBezTo>
                    <a:pt x="9133" y="0"/>
                    <a:pt x="9916" y="24"/>
                    <a:pt x="10722" y="24"/>
                  </a:cubicBezTo>
                  <a:cubicBezTo>
                    <a:pt x="11102" y="47"/>
                    <a:pt x="11457" y="95"/>
                    <a:pt x="11813" y="214"/>
                  </a:cubicBezTo>
                  <a:cubicBezTo>
                    <a:pt x="12715" y="427"/>
                    <a:pt x="13592" y="807"/>
                    <a:pt x="14351" y="1328"/>
                  </a:cubicBezTo>
                  <a:cubicBezTo>
                    <a:pt x="14517" y="1447"/>
                    <a:pt x="14684" y="1589"/>
                    <a:pt x="14826" y="1732"/>
                  </a:cubicBezTo>
                  <a:cubicBezTo>
                    <a:pt x="14992" y="1874"/>
                    <a:pt x="15063" y="2111"/>
                    <a:pt x="15016" y="234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33;p50">
              <a:extLst>
                <a:ext uri="{FF2B5EF4-FFF2-40B4-BE49-F238E27FC236}">
                  <a16:creationId xmlns:a16="http://schemas.microsoft.com/office/drawing/2014/main" id="{F1063A14-7537-55B8-93B9-7E8AB052E414}"/>
                </a:ext>
              </a:extLst>
            </p:cNvPr>
            <p:cNvSpPr/>
            <p:nvPr/>
          </p:nvSpPr>
          <p:spPr>
            <a:xfrm>
              <a:off x="10273475" y="941350"/>
              <a:ext cx="199875" cy="343975"/>
            </a:xfrm>
            <a:custGeom>
              <a:avLst/>
              <a:gdLst/>
              <a:ahLst/>
              <a:cxnLst/>
              <a:rect l="l" t="t" r="r" b="b"/>
              <a:pathLst>
                <a:path w="7995" h="13759" extrusionOk="0">
                  <a:moveTo>
                    <a:pt x="4887" y="24"/>
                  </a:moveTo>
                  <a:cubicBezTo>
                    <a:pt x="5196" y="1"/>
                    <a:pt x="5504" y="72"/>
                    <a:pt x="5765" y="214"/>
                  </a:cubicBezTo>
                  <a:cubicBezTo>
                    <a:pt x="5955" y="309"/>
                    <a:pt x="6097" y="451"/>
                    <a:pt x="6216" y="594"/>
                  </a:cubicBezTo>
                  <a:cubicBezTo>
                    <a:pt x="6477" y="878"/>
                    <a:pt x="6690" y="1187"/>
                    <a:pt x="6951" y="1448"/>
                  </a:cubicBezTo>
                  <a:cubicBezTo>
                    <a:pt x="7236" y="1732"/>
                    <a:pt x="7402" y="2112"/>
                    <a:pt x="7402" y="2491"/>
                  </a:cubicBezTo>
                  <a:lnTo>
                    <a:pt x="7402" y="3986"/>
                  </a:lnTo>
                  <a:cubicBezTo>
                    <a:pt x="7354" y="4033"/>
                    <a:pt x="7283" y="4081"/>
                    <a:pt x="7212" y="4128"/>
                  </a:cubicBezTo>
                  <a:cubicBezTo>
                    <a:pt x="6927" y="4389"/>
                    <a:pt x="6951" y="4840"/>
                    <a:pt x="7259" y="5053"/>
                  </a:cubicBezTo>
                  <a:cubicBezTo>
                    <a:pt x="7378" y="5148"/>
                    <a:pt x="7544" y="5219"/>
                    <a:pt x="7686" y="5314"/>
                  </a:cubicBezTo>
                  <a:cubicBezTo>
                    <a:pt x="7829" y="5385"/>
                    <a:pt x="7900" y="5456"/>
                    <a:pt x="7995" y="5527"/>
                  </a:cubicBezTo>
                  <a:cubicBezTo>
                    <a:pt x="7947" y="5646"/>
                    <a:pt x="7876" y="5741"/>
                    <a:pt x="7805" y="5836"/>
                  </a:cubicBezTo>
                  <a:cubicBezTo>
                    <a:pt x="7378" y="6358"/>
                    <a:pt x="6951" y="6880"/>
                    <a:pt x="6524" y="7378"/>
                  </a:cubicBezTo>
                  <a:cubicBezTo>
                    <a:pt x="6453" y="7473"/>
                    <a:pt x="6358" y="7544"/>
                    <a:pt x="6287" y="7615"/>
                  </a:cubicBezTo>
                  <a:cubicBezTo>
                    <a:pt x="5884" y="7947"/>
                    <a:pt x="5504" y="8303"/>
                    <a:pt x="5125" y="8659"/>
                  </a:cubicBezTo>
                  <a:cubicBezTo>
                    <a:pt x="4745" y="8967"/>
                    <a:pt x="4437" y="9347"/>
                    <a:pt x="4199" y="9774"/>
                  </a:cubicBezTo>
                  <a:cubicBezTo>
                    <a:pt x="4033" y="10011"/>
                    <a:pt x="3867" y="10248"/>
                    <a:pt x="3654" y="10461"/>
                  </a:cubicBezTo>
                  <a:cubicBezTo>
                    <a:pt x="3535" y="10604"/>
                    <a:pt x="3393" y="10746"/>
                    <a:pt x="3274" y="10888"/>
                  </a:cubicBezTo>
                  <a:cubicBezTo>
                    <a:pt x="2871" y="11339"/>
                    <a:pt x="2610" y="11908"/>
                    <a:pt x="2515" y="12525"/>
                  </a:cubicBezTo>
                  <a:cubicBezTo>
                    <a:pt x="2492" y="12762"/>
                    <a:pt x="2420" y="13000"/>
                    <a:pt x="2397" y="13237"/>
                  </a:cubicBezTo>
                  <a:cubicBezTo>
                    <a:pt x="2373" y="13450"/>
                    <a:pt x="2207" y="13640"/>
                    <a:pt x="1993" y="13664"/>
                  </a:cubicBezTo>
                  <a:cubicBezTo>
                    <a:pt x="1543" y="13735"/>
                    <a:pt x="1068" y="13759"/>
                    <a:pt x="594" y="13687"/>
                  </a:cubicBezTo>
                  <a:cubicBezTo>
                    <a:pt x="594" y="13640"/>
                    <a:pt x="570" y="13569"/>
                    <a:pt x="570" y="13521"/>
                  </a:cubicBezTo>
                  <a:cubicBezTo>
                    <a:pt x="784" y="13260"/>
                    <a:pt x="713" y="12881"/>
                    <a:pt x="428" y="12715"/>
                  </a:cubicBezTo>
                  <a:cubicBezTo>
                    <a:pt x="428" y="12407"/>
                    <a:pt x="475" y="12098"/>
                    <a:pt x="618" y="11814"/>
                  </a:cubicBezTo>
                  <a:cubicBezTo>
                    <a:pt x="807" y="11387"/>
                    <a:pt x="1021" y="10983"/>
                    <a:pt x="1211" y="10556"/>
                  </a:cubicBezTo>
                  <a:cubicBezTo>
                    <a:pt x="1282" y="10319"/>
                    <a:pt x="1519" y="10177"/>
                    <a:pt x="1780" y="10200"/>
                  </a:cubicBezTo>
                  <a:cubicBezTo>
                    <a:pt x="2088" y="10248"/>
                    <a:pt x="2254" y="10058"/>
                    <a:pt x="2397" y="9821"/>
                  </a:cubicBezTo>
                  <a:cubicBezTo>
                    <a:pt x="2634" y="9489"/>
                    <a:pt x="2397" y="9038"/>
                    <a:pt x="1993" y="9086"/>
                  </a:cubicBezTo>
                  <a:cubicBezTo>
                    <a:pt x="1804" y="9086"/>
                    <a:pt x="1590" y="9109"/>
                    <a:pt x="1400" y="9181"/>
                  </a:cubicBezTo>
                  <a:cubicBezTo>
                    <a:pt x="1021" y="9275"/>
                    <a:pt x="618" y="9299"/>
                    <a:pt x="238" y="9252"/>
                  </a:cubicBezTo>
                  <a:cubicBezTo>
                    <a:pt x="96" y="9228"/>
                    <a:pt x="1" y="9109"/>
                    <a:pt x="48" y="8967"/>
                  </a:cubicBezTo>
                  <a:cubicBezTo>
                    <a:pt x="96" y="8777"/>
                    <a:pt x="167" y="8611"/>
                    <a:pt x="262" y="8445"/>
                  </a:cubicBezTo>
                  <a:cubicBezTo>
                    <a:pt x="618" y="7852"/>
                    <a:pt x="1139" y="7354"/>
                    <a:pt x="1733" y="7022"/>
                  </a:cubicBezTo>
                  <a:cubicBezTo>
                    <a:pt x="1875" y="6951"/>
                    <a:pt x="2017" y="6903"/>
                    <a:pt x="2159" y="6880"/>
                  </a:cubicBezTo>
                  <a:cubicBezTo>
                    <a:pt x="2278" y="6856"/>
                    <a:pt x="2420" y="6880"/>
                    <a:pt x="2539" y="6856"/>
                  </a:cubicBezTo>
                  <a:cubicBezTo>
                    <a:pt x="2895" y="6808"/>
                    <a:pt x="3156" y="6500"/>
                    <a:pt x="3108" y="6144"/>
                  </a:cubicBezTo>
                  <a:cubicBezTo>
                    <a:pt x="3085" y="5978"/>
                    <a:pt x="2966" y="5836"/>
                    <a:pt x="2800" y="5765"/>
                  </a:cubicBezTo>
                  <a:cubicBezTo>
                    <a:pt x="2681" y="5717"/>
                    <a:pt x="2563" y="5670"/>
                    <a:pt x="2444" y="5622"/>
                  </a:cubicBezTo>
                  <a:cubicBezTo>
                    <a:pt x="2302" y="5551"/>
                    <a:pt x="2254" y="5361"/>
                    <a:pt x="2349" y="5243"/>
                  </a:cubicBezTo>
                  <a:cubicBezTo>
                    <a:pt x="2515" y="4982"/>
                    <a:pt x="2681" y="4745"/>
                    <a:pt x="2871" y="4507"/>
                  </a:cubicBezTo>
                  <a:cubicBezTo>
                    <a:pt x="3085" y="4294"/>
                    <a:pt x="3393" y="4175"/>
                    <a:pt x="3678" y="4199"/>
                  </a:cubicBezTo>
                  <a:lnTo>
                    <a:pt x="4911" y="4199"/>
                  </a:lnTo>
                  <a:cubicBezTo>
                    <a:pt x="5053" y="4199"/>
                    <a:pt x="5219" y="4199"/>
                    <a:pt x="5362" y="4175"/>
                  </a:cubicBezTo>
                  <a:cubicBezTo>
                    <a:pt x="5575" y="4128"/>
                    <a:pt x="5765" y="3962"/>
                    <a:pt x="5836" y="3748"/>
                  </a:cubicBezTo>
                  <a:cubicBezTo>
                    <a:pt x="5884" y="3535"/>
                    <a:pt x="5789" y="3321"/>
                    <a:pt x="5623" y="3203"/>
                  </a:cubicBezTo>
                  <a:cubicBezTo>
                    <a:pt x="5480" y="3061"/>
                    <a:pt x="5338" y="2918"/>
                    <a:pt x="5219" y="2752"/>
                  </a:cubicBezTo>
                  <a:cubicBezTo>
                    <a:pt x="4864" y="2325"/>
                    <a:pt x="4698" y="1756"/>
                    <a:pt x="4721" y="1187"/>
                  </a:cubicBezTo>
                  <a:cubicBezTo>
                    <a:pt x="4721" y="878"/>
                    <a:pt x="4745" y="570"/>
                    <a:pt x="4769" y="238"/>
                  </a:cubicBezTo>
                  <a:cubicBezTo>
                    <a:pt x="4792" y="167"/>
                    <a:pt x="4840" y="95"/>
                    <a:pt x="4887" y="2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34;p50">
              <a:extLst>
                <a:ext uri="{FF2B5EF4-FFF2-40B4-BE49-F238E27FC236}">
                  <a16:creationId xmlns:a16="http://schemas.microsoft.com/office/drawing/2014/main" id="{DFD658D9-EEAD-CCFF-189D-D661721D2E71}"/>
                </a:ext>
              </a:extLst>
            </p:cNvPr>
            <p:cNvSpPr/>
            <p:nvPr/>
          </p:nvSpPr>
          <p:spPr>
            <a:xfrm>
              <a:off x="11120900" y="1301325"/>
              <a:ext cx="80100" cy="164275"/>
            </a:xfrm>
            <a:custGeom>
              <a:avLst/>
              <a:gdLst/>
              <a:ahLst/>
              <a:cxnLst/>
              <a:rect l="l" t="t" r="r" b="b"/>
              <a:pathLst>
                <a:path w="3204" h="6571" extrusionOk="0">
                  <a:moveTo>
                    <a:pt x="618" y="6452"/>
                  </a:moveTo>
                  <a:cubicBezTo>
                    <a:pt x="594" y="6357"/>
                    <a:pt x="570" y="6239"/>
                    <a:pt x="570" y="6120"/>
                  </a:cubicBezTo>
                  <a:cubicBezTo>
                    <a:pt x="641" y="5195"/>
                    <a:pt x="380" y="4317"/>
                    <a:pt x="191" y="3440"/>
                  </a:cubicBezTo>
                  <a:cubicBezTo>
                    <a:pt x="120" y="3179"/>
                    <a:pt x="48" y="2941"/>
                    <a:pt x="1" y="2681"/>
                  </a:cubicBezTo>
                  <a:cubicBezTo>
                    <a:pt x="25" y="2633"/>
                    <a:pt x="72" y="2586"/>
                    <a:pt x="120" y="2562"/>
                  </a:cubicBezTo>
                  <a:cubicBezTo>
                    <a:pt x="357" y="2372"/>
                    <a:pt x="428" y="2254"/>
                    <a:pt x="286" y="2064"/>
                  </a:cubicBezTo>
                  <a:cubicBezTo>
                    <a:pt x="1" y="1755"/>
                    <a:pt x="96" y="1447"/>
                    <a:pt x="238" y="1139"/>
                  </a:cubicBezTo>
                  <a:cubicBezTo>
                    <a:pt x="570" y="427"/>
                    <a:pt x="1306" y="0"/>
                    <a:pt x="2088" y="24"/>
                  </a:cubicBezTo>
                  <a:cubicBezTo>
                    <a:pt x="2444" y="48"/>
                    <a:pt x="2753" y="261"/>
                    <a:pt x="2895" y="593"/>
                  </a:cubicBezTo>
                  <a:cubicBezTo>
                    <a:pt x="3108" y="1044"/>
                    <a:pt x="3203" y="1542"/>
                    <a:pt x="3203" y="2064"/>
                  </a:cubicBezTo>
                  <a:lnTo>
                    <a:pt x="3203" y="3606"/>
                  </a:lnTo>
                  <a:cubicBezTo>
                    <a:pt x="3180" y="4388"/>
                    <a:pt x="2895" y="5124"/>
                    <a:pt x="2349" y="5669"/>
                  </a:cubicBezTo>
                  <a:cubicBezTo>
                    <a:pt x="2160" y="5907"/>
                    <a:pt x="1922" y="6096"/>
                    <a:pt x="1685" y="6262"/>
                  </a:cubicBezTo>
                  <a:cubicBezTo>
                    <a:pt x="1377" y="6500"/>
                    <a:pt x="973" y="6571"/>
                    <a:pt x="618" y="64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35;p50">
              <a:extLst>
                <a:ext uri="{FF2B5EF4-FFF2-40B4-BE49-F238E27FC236}">
                  <a16:creationId xmlns:a16="http://schemas.microsoft.com/office/drawing/2014/main" id="{493CFD1F-722F-2B3E-A918-85E877AEF450}"/>
                </a:ext>
              </a:extLst>
            </p:cNvPr>
            <p:cNvSpPr/>
            <p:nvPr/>
          </p:nvSpPr>
          <p:spPr>
            <a:xfrm>
              <a:off x="10294825" y="1603750"/>
              <a:ext cx="115675" cy="90175"/>
            </a:xfrm>
            <a:custGeom>
              <a:avLst/>
              <a:gdLst/>
              <a:ahLst/>
              <a:cxnLst/>
              <a:rect l="l" t="t" r="r" b="b"/>
              <a:pathLst>
                <a:path w="4627" h="3607" extrusionOk="0">
                  <a:moveTo>
                    <a:pt x="4603" y="3559"/>
                  </a:moveTo>
                  <a:cubicBezTo>
                    <a:pt x="3891" y="3606"/>
                    <a:pt x="3203" y="3583"/>
                    <a:pt x="2515" y="3535"/>
                  </a:cubicBezTo>
                  <a:cubicBezTo>
                    <a:pt x="1970" y="3464"/>
                    <a:pt x="1472" y="3274"/>
                    <a:pt x="997" y="2990"/>
                  </a:cubicBezTo>
                  <a:cubicBezTo>
                    <a:pt x="570" y="2729"/>
                    <a:pt x="262" y="2302"/>
                    <a:pt x="119" y="1827"/>
                  </a:cubicBezTo>
                  <a:cubicBezTo>
                    <a:pt x="1" y="1519"/>
                    <a:pt x="48" y="1187"/>
                    <a:pt x="238" y="926"/>
                  </a:cubicBezTo>
                  <a:cubicBezTo>
                    <a:pt x="262" y="878"/>
                    <a:pt x="309" y="831"/>
                    <a:pt x="333" y="784"/>
                  </a:cubicBezTo>
                  <a:cubicBezTo>
                    <a:pt x="618" y="238"/>
                    <a:pt x="1068" y="1"/>
                    <a:pt x="1946" y="333"/>
                  </a:cubicBezTo>
                  <a:cubicBezTo>
                    <a:pt x="2112" y="404"/>
                    <a:pt x="2254" y="499"/>
                    <a:pt x="2420" y="546"/>
                  </a:cubicBezTo>
                  <a:cubicBezTo>
                    <a:pt x="2563" y="594"/>
                    <a:pt x="2705" y="689"/>
                    <a:pt x="2800" y="831"/>
                  </a:cubicBezTo>
                  <a:cubicBezTo>
                    <a:pt x="2918" y="1044"/>
                    <a:pt x="3108" y="1187"/>
                    <a:pt x="3345" y="1210"/>
                  </a:cubicBezTo>
                  <a:cubicBezTo>
                    <a:pt x="3796" y="1970"/>
                    <a:pt x="4199" y="2705"/>
                    <a:pt x="4626" y="3464"/>
                  </a:cubicBezTo>
                  <a:cubicBezTo>
                    <a:pt x="4626" y="3464"/>
                    <a:pt x="4603" y="3488"/>
                    <a:pt x="4603" y="355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36;p50">
              <a:extLst>
                <a:ext uri="{FF2B5EF4-FFF2-40B4-BE49-F238E27FC236}">
                  <a16:creationId xmlns:a16="http://schemas.microsoft.com/office/drawing/2014/main" id="{249B0969-2897-824A-8CD9-6B689D6EC443}"/>
                </a:ext>
              </a:extLst>
            </p:cNvPr>
            <p:cNvSpPr/>
            <p:nvPr/>
          </p:nvSpPr>
          <p:spPr>
            <a:xfrm>
              <a:off x="10751450" y="2682450"/>
              <a:ext cx="97875" cy="58750"/>
            </a:xfrm>
            <a:custGeom>
              <a:avLst/>
              <a:gdLst/>
              <a:ahLst/>
              <a:cxnLst/>
              <a:rect l="l" t="t" r="r" b="b"/>
              <a:pathLst>
                <a:path w="3915" h="2350" extrusionOk="0">
                  <a:moveTo>
                    <a:pt x="1" y="1"/>
                  </a:moveTo>
                  <a:cubicBezTo>
                    <a:pt x="333" y="72"/>
                    <a:pt x="665" y="167"/>
                    <a:pt x="997" y="333"/>
                  </a:cubicBezTo>
                  <a:cubicBezTo>
                    <a:pt x="1638" y="618"/>
                    <a:pt x="2278" y="926"/>
                    <a:pt x="2919" y="1211"/>
                  </a:cubicBezTo>
                  <a:cubicBezTo>
                    <a:pt x="3274" y="1353"/>
                    <a:pt x="3559" y="1590"/>
                    <a:pt x="3772" y="1899"/>
                  </a:cubicBezTo>
                  <a:cubicBezTo>
                    <a:pt x="3915" y="2112"/>
                    <a:pt x="3844" y="2326"/>
                    <a:pt x="3583" y="2349"/>
                  </a:cubicBezTo>
                  <a:cubicBezTo>
                    <a:pt x="3132" y="2349"/>
                    <a:pt x="2681" y="2349"/>
                    <a:pt x="2231" y="2349"/>
                  </a:cubicBezTo>
                  <a:cubicBezTo>
                    <a:pt x="2088" y="2326"/>
                    <a:pt x="1946" y="2278"/>
                    <a:pt x="1827" y="2207"/>
                  </a:cubicBezTo>
                  <a:cubicBezTo>
                    <a:pt x="1353" y="1922"/>
                    <a:pt x="950" y="1567"/>
                    <a:pt x="641" y="1116"/>
                  </a:cubicBezTo>
                  <a:cubicBezTo>
                    <a:pt x="428" y="784"/>
                    <a:pt x="238" y="428"/>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37;p50">
              <a:extLst>
                <a:ext uri="{FF2B5EF4-FFF2-40B4-BE49-F238E27FC236}">
                  <a16:creationId xmlns:a16="http://schemas.microsoft.com/office/drawing/2014/main" id="{DB7F73AD-1BD4-1B51-AF98-297EFB014D9F}"/>
                </a:ext>
              </a:extLst>
            </p:cNvPr>
            <p:cNvSpPr/>
            <p:nvPr/>
          </p:nvSpPr>
          <p:spPr>
            <a:xfrm>
              <a:off x="10179200" y="2250150"/>
              <a:ext cx="33225" cy="122175"/>
            </a:xfrm>
            <a:custGeom>
              <a:avLst/>
              <a:gdLst/>
              <a:ahLst/>
              <a:cxnLst/>
              <a:rect l="l" t="t" r="r" b="b"/>
              <a:pathLst>
                <a:path w="1329" h="4887" extrusionOk="0">
                  <a:moveTo>
                    <a:pt x="1234" y="0"/>
                  </a:moveTo>
                  <a:cubicBezTo>
                    <a:pt x="1257" y="166"/>
                    <a:pt x="1305" y="333"/>
                    <a:pt x="1305" y="499"/>
                  </a:cubicBezTo>
                  <a:cubicBezTo>
                    <a:pt x="1305" y="1044"/>
                    <a:pt x="1329" y="1613"/>
                    <a:pt x="1305" y="2159"/>
                  </a:cubicBezTo>
                  <a:cubicBezTo>
                    <a:pt x="1305" y="2586"/>
                    <a:pt x="1186" y="2989"/>
                    <a:pt x="1020" y="3345"/>
                  </a:cubicBezTo>
                  <a:cubicBezTo>
                    <a:pt x="807" y="3843"/>
                    <a:pt x="593" y="4341"/>
                    <a:pt x="380" y="4840"/>
                  </a:cubicBezTo>
                  <a:cubicBezTo>
                    <a:pt x="380" y="4863"/>
                    <a:pt x="332" y="4863"/>
                    <a:pt x="261" y="4887"/>
                  </a:cubicBezTo>
                  <a:cubicBezTo>
                    <a:pt x="95" y="4484"/>
                    <a:pt x="0" y="4033"/>
                    <a:pt x="48" y="3606"/>
                  </a:cubicBezTo>
                  <a:cubicBezTo>
                    <a:pt x="71" y="3060"/>
                    <a:pt x="166" y="2539"/>
                    <a:pt x="261" y="2017"/>
                  </a:cubicBezTo>
                  <a:cubicBezTo>
                    <a:pt x="309" y="1780"/>
                    <a:pt x="356" y="1566"/>
                    <a:pt x="451" y="1376"/>
                  </a:cubicBezTo>
                  <a:cubicBezTo>
                    <a:pt x="522" y="1163"/>
                    <a:pt x="593" y="949"/>
                    <a:pt x="688" y="760"/>
                  </a:cubicBezTo>
                  <a:cubicBezTo>
                    <a:pt x="759" y="451"/>
                    <a:pt x="973" y="190"/>
                    <a:pt x="12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38;p50">
              <a:extLst>
                <a:ext uri="{FF2B5EF4-FFF2-40B4-BE49-F238E27FC236}">
                  <a16:creationId xmlns:a16="http://schemas.microsoft.com/office/drawing/2014/main" id="{8EA73D7E-C181-3F59-12F7-5698A0FB1E52}"/>
                </a:ext>
              </a:extLst>
            </p:cNvPr>
            <p:cNvSpPr/>
            <p:nvPr/>
          </p:nvSpPr>
          <p:spPr>
            <a:xfrm>
              <a:off x="10708750" y="1851650"/>
              <a:ext cx="39175" cy="27875"/>
            </a:xfrm>
            <a:custGeom>
              <a:avLst/>
              <a:gdLst/>
              <a:ahLst/>
              <a:cxnLst/>
              <a:rect l="l" t="t" r="r" b="b"/>
              <a:pathLst>
                <a:path w="1567" h="1115" extrusionOk="0">
                  <a:moveTo>
                    <a:pt x="1" y="95"/>
                  </a:moveTo>
                  <a:cubicBezTo>
                    <a:pt x="570" y="0"/>
                    <a:pt x="1045" y="190"/>
                    <a:pt x="1567" y="190"/>
                  </a:cubicBezTo>
                  <a:cubicBezTo>
                    <a:pt x="1495" y="474"/>
                    <a:pt x="1329" y="735"/>
                    <a:pt x="1116" y="949"/>
                  </a:cubicBezTo>
                  <a:cubicBezTo>
                    <a:pt x="974" y="1115"/>
                    <a:pt x="713" y="1091"/>
                    <a:pt x="594" y="901"/>
                  </a:cubicBezTo>
                  <a:cubicBezTo>
                    <a:pt x="404" y="664"/>
                    <a:pt x="238" y="403"/>
                    <a:pt x="1" y="9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939;p50">
              <a:extLst>
                <a:ext uri="{FF2B5EF4-FFF2-40B4-BE49-F238E27FC236}">
                  <a16:creationId xmlns:a16="http://schemas.microsoft.com/office/drawing/2014/main" id="{2B8362F0-3704-7A1F-C213-7E75EEEBAA39}"/>
                </a:ext>
              </a:extLst>
            </p:cNvPr>
            <p:cNvSpPr/>
            <p:nvPr/>
          </p:nvSpPr>
          <p:spPr>
            <a:xfrm>
              <a:off x="11039075" y="1202275"/>
              <a:ext cx="8325" cy="7150"/>
            </a:xfrm>
            <a:custGeom>
              <a:avLst/>
              <a:gdLst/>
              <a:ahLst/>
              <a:cxnLst/>
              <a:rect l="l" t="t" r="r" b="b"/>
              <a:pathLst>
                <a:path w="333" h="286" extrusionOk="0">
                  <a:moveTo>
                    <a:pt x="333" y="262"/>
                  </a:moveTo>
                  <a:cubicBezTo>
                    <a:pt x="95" y="285"/>
                    <a:pt x="72" y="285"/>
                    <a:pt x="0" y="1"/>
                  </a:cubicBezTo>
                  <a:lnTo>
                    <a:pt x="0" y="1"/>
                  </a:lnTo>
                  <a:lnTo>
                    <a:pt x="167" y="119"/>
                  </a:lnTo>
                  <a:lnTo>
                    <a:pt x="309" y="262"/>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940;p50">
              <a:extLst>
                <a:ext uri="{FF2B5EF4-FFF2-40B4-BE49-F238E27FC236}">
                  <a16:creationId xmlns:a16="http://schemas.microsoft.com/office/drawing/2014/main" id="{622417DC-8314-A187-4BC2-BB49DC82AAC3}"/>
                </a:ext>
              </a:extLst>
            </p:cNvPr>
            <p:cNvSpPr/>
            <p:nvPr/>
          </p:nvSpPr>
          <p:spPr>
            <a:xfrm>
              <a:off x="11046775" y="1217100"/>
              <a:ext cx="4175" cy="4175"/>
            </a:xfrm>
            <a:custGeom>
              <a:avLst/>
              <a:gdLst/>
              <a:ahLst/>
              <a:cxnLst/>
              <a:rect l="l" t="t" r="r" b="b"/>
              <a:pathLst>
                <a:path w="167" h="167" extrusionOk="0">
                  <a:moveTo>
                    <a:pt x="1" y="1"/>
                  </a:moveTo>
                  <a:cubicBezTo>
                    <a:pt x="119" y="1"/>
                    <a:pt x="143" y="72"/>
                    <a:pt x="167" y="167"/>
                  </a:cubicBezTo>
                  <a:lnTo>
                    <a:pt x="167" y="167"/>
                  </a:lnTo>
                  <a:cubicBezTo>
                    <a:pt x="25" y="167"/>
                    <a:pt x="48" y="72"/>
                    <a:pt x="1" y="1"/>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941;p50">
              <a:extLst>
                <a:ext uri="{FF2B5EF4-FFF2-40B4-BE49-F238E27FC236}">
                  <a16:creationId xmlns:a16="http://schemas.microsoft.com/office/drawing/2014/main" id="{22927BC8-DFEF-FC55-334A-9FEB99CC641F}"/>
                </a:ext>
              </a:extLst>
            </p:cNvPr>
            <p:cNvSpPr/>
            <p:nvPr/>
          </p:nvSpPr>
          <p:spPr>
            <a:xfrm>
              <a:off x="11045000" y="1208200"/>
              <a:ext cx="2400" cy="8925"/>
            </a:xfrm>
            <a:custGeom>
              <a:avLst/>
              <a:gdLst/>
              <a:ahLst/>
              <a:cxnLst/>
              <a:rect l="l" t="t" r="r" b="b"/>
              <a:pathLst>
                <a:path w="96" h="357" extrusionOk="0">
                  <a:moveTo>
                    <a:pt x="96" y="333"/>
                  </a:moveTo>
                  <a:cubicBezTo>
                    <a:pt x="1" y="238"/>
                    <a:pt x="1" y="96"/>
                    <a:pt x="96" y="1"/>
                  </a:cubicBezTo>
                  <a:lnTo>
                    <a:pt x="96" y="1"/>
                  </a:lnTo>
                  <a:lnTo>
                    <a:pt x="96" y="357"/>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942;p50">
              <a:extLst>
                <a:ext uri="{FF2B5EF4-FFF2-40B4-BE49-F238E27FC236}">
                  <a16:creationId xmlns:a16="http://schemas.microsoft.com/office/drawing/2014/main" id="{64B84189-F204-1591-5B9A-D3A2705F6CE6}"/>
                </a:ext>
              </a:extLst>
            </p:cNvPr>
            <p:cNvSpPr/>
            <p:nvPr/>
          </p:nvSpPr>
          <p:spPr>
            <a:xfrm>
              <a:off x="11050925" y="1221250"/>
              <a:ext cx="1825" cy="3000"/>
            </a:xfrm>
            <a:custGeom>
              <a:avLst/>
              <a:gdLst/>
              <a:ahLst/>
              <a:cxnLst/>
              <a:rect l="l" t="t" r="r" b="b"/>
              <a:pathLst>
                <a:path w="73" h="120" extrusionOk="0">
                  <a:moveTo>
                    <a:pt x="1" y="1"/>
                  </a:moveTo>
                  <a:cubicBezTo>
                    <a:pt x="25" y="24"/>
                    <a:pt x="48" y="48"/>
                    <a:pt x="72" y="72"/>
                  </a:cubicBezTo>
                  <a:cubicBezTo>
                    <a:pt x="72" y="72"/>
                    <a:pt x="72" y="96"/>
                    <a:pt x="48" y="119"/>
                  </a:cubicBezTo>
                  <a:lnTo>
                    <a:pt x="1" y="1"/>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943;p50">
              <a:extLst>
                <a:ext uri="{FF2B5EF4-FFF2-40B4-BE49-F238E27FC236}">
                  <a16:creationId xmlns:a16="http://schemas.microsoft.com/office/drawing/2014/main" id="{075394BC-6CCB-8F48-8AF2-F3BB0DBBC31C}"/>
                </a:ext>
              </a:extLst>
            </p:cNvPr>
            <p:cNvSpPr/>
            <p:nvPr/>
          </p:nvSpPr>
          <p:spPr>
            <a:xfrm>
              <a:off x="10921650" y="1454900"/>
              <a:ext cx="186825" cy="188025"/>
            </a:xfrm>
            <a:custGeom>
              <a:avLst/>
              <a:gdLst/>
              <a:ahLst/>
              <a:cxnLst/>
              <a:rect l="l" t="t" r="r" b="b"/>
              <a:pathLst>
                <a:path w="7473" h="7521" extrusionOk="0">
                  <a:moveTo>
                    <a:pt x="5812" y="784"/>
                  </a:moveTo>
                  <a:cubicBezTo>
                    <a:pt x="4626" y="1"/>
                    <a:pt x="2800" y="119"/>
                    <a:pt x="1685" y="973"/>
                  </a:cubicBezTo>
                  <a:cubicBezTo>
                    <a:pt x="357" y="1946"/>
                    <a:pt x="1" y="3488"/>
                    <a:pt x="309" y="5077"/>
                  </a:cubicBezTo>
                  <a:cubicBezTo>
                    <a:pt x="617" y="6500"/>
                    <a:pt x="1898" y="7520"/>
                    <a:pt x="3393" y="7473"/>
                  </a:cubicBezTo>
                  <a:cubicBezTo>
                    <a:pt x="4721" y="7354"/>
                    <a:pt x="5955" y="6643"/>
                    <a:pt x="6737" y="5551"/>
                  </a:cubicBezTo>
                  <a:cubicBezTo>
                    <a:pt x="7022" y="5148"/>
                    <a:pt x="7164" y="4698"/>
                    <a:pt x="7141" y="4223"/>
                  </a:cubicBezTo>
                  <a:cubicBezTo>
                    <a:pt x="7473" y="2918"/>
                    <a:pt x="6951" y="1519"/>
                    <a:pt x="5812" y="7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944;p50">
              <a:extLst>
                <a:ext uri="{FF2B5EF4-FFF2-40B4-BE49-F238E27FC236}">
                  <a16:creationId xmlns:a16="http://schemas.microsoft.com/office/drawing/2014/main" id="{B30EA47C-4170-0392-33F6-FD06B12F4FCA}"/>
                </a:ext>
              </a:extLst>
            </p:cNvPr>
            <p:cNvSpPr/>
            <p:nvPr/>
          </p:nvSpPr>
          <p:spPr>
            <a:xfrm>
              <a:off x="10418775" y="1534375"/>
              <a:ext cx="220025" cy="186225"/>
            </a:xfrm>
            <a:custGeom>
              <a:avLst/>
              <a:gdLst/>
              <a:ahLst/>
              <a:cxnLst/>
              <a:rect l="l" t="t" r="r" b="b"/>
              <a:pathLst>
                <a:path w="8801" h="7449" extrusionOk="0">
                  <a:moveTo>
                    <a:pt x="7022" y="878"/>
                  </a:moveTo>
                  <a:cubicBezTo>
                    <a:pt x="5551" y="0"/>
                    <a:pt x="3653" y="712"/>
                    <a:pt x="2254" y="1424"/>
                  </a:cubicBezTo>
                  <a:cubicBezTo>
                    <a:pt x="427" y="2349"/>
                    <a:pt x="0" y="4721"/>
                    <a:pt x="1780" y="5954"/>
                  </a:cubicBezTo>
                  <a:cubicBezTo>
                    <a:pt x="1946" y="6073"/>
                    <a:pt x="2135" y="6192"/>
                    <a:pt x="2325" y="6263"/>
                  </a:cubicBezTo>
                  <a:cubicBezTo>
                    <a:pt x="2467" y="6381"/>
                    <a:pt x="2610" y="6500"/>
                    <a:pt x="2752" y="6595"/>
                  </a:cubicBezTo>
                  <a:cubicBezTo>
                    <a:pt x="4128" y="7449"/>
                    <a:pt x="6026" y="7117"/>
                    <a:pt x="7212" y="6097"/>
                  </a:cubicBezTo>
                  <a:cubicBezTo>
                    <a:pt x="8706" y="4839"/>
                    <a:pt x="8801" y="1922"/>
                    <a:pt x="7022" y="87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945;p50">
              <a:extLst>
                <a:ext uri="{FF2B5EF4-FFF2-40B4-BE49-F238E27FC236}">
                  <a16:creationId xmlns:a16="http://schemas.microsoft.com/office/drawing/2014/main" id="{8D65DA91-1D15-6CD3-DAA3-ED5F6BB9D5E5}"/>
                </a:ext>
              </a:extLst>
            </p:cNvPr>
            <p:cNvSpPr/>
            <p:nvPr/>
          </p:nvSpPr>
          <p:spPr>
            <a:xfrm>
              <a:off x="9964525" y="914075"/>
              <a:ext cx="1385325" cy="1853800"/>
            </a:xfrm>
            <a:custGeom>
              <a:avLst/>
              <a:gdLst/>
              <a:ahLst/>
              <a:cxnLst/>
              <a:rect l="l" t="t" r="r" b="b"/>
              <a:pathLst>
                <a:path w="55413" h="74152" extrusionOk="0">
                  <a:moveTo>
                    <a:pt x="54961" y="37598"/>
                  </a:moveTo>
                  <a:cubicBezTo>
                    <a:pt x="54843" y="37527"/>
                    <a:pt x="54701" y="37503"/>
                    <a:pt x="54558" y="37479"/>
                  </a:cubicBezTo>
                  <a:lnTo>
                    <a:pt x="53847" y="37408"/>
                  </a:lnTo>
                  <a:lnTo>
                    <a:pt x="53182" y="37337"/>
                  </a:lnTo>
                  <a:lnTo>
                    <a:pt x="53135" y="37337"/>
                  </a:lnTo>
                  <a:cubicBezTo>
                    <a:pt x="53064" y="37337"/>
                    <a:pt x="53040" y="37337"/>
                    <a:pt x="53016" y="37290"/>
                  </a:cubicBezTo>
                  <a:lnTo>
                    <a:pt x="53088" y="37266"/>
                  </a:lnTo>
                  <a:cubicBezTo>
                    <a:pt x="53254" y="37124"/>
                    <a:pt x="53467" y="37052"/>
                    <a:pt x="53681" y="37005"/>
                  </a:cubicBezTo>
                  <a:cubicBezTo>
                    <a:pt x="53894" y="36981"/>
                    <a:pt x="54108" y="36839"/>
                    <a:pt x="54226" y="36649"/>
                  </a:cubicBezTo>
                  <a:cubicBezTo>
                    <a:pt x="54368" y="36436"/>
                    <a:pt x="54345" y="36151"/>
                    <a:pt x="54179" y="35961"/>
                  </a:cubicBezTo>
                  <a:cubicBezTo>
                    <a:pt x="54084" y="35866"/>
                    <a:pt x="53965" y="35795"/>
                    <a:pt x="53823" y="35795"/>
                  </a:cubicBezTo>
                  <a:cubicBezTo>
                    <a:pt x="53752" y="35795"/>
                    <a:pt x="53681" y="35819"/>
                    <a:pt x="53633" y="35843"/>
                  </a:cubicBezTo>
                  <a:cubicBezTo>
                    <a:pt x="53301" y="35961"/>
                    <a:pt x="52993" y="36127"/>
                    <a:pt x="52661" y="36270"/>
                  </a:cubicBezTo>
                  <a:lnTo>
                    <a:pt x="52376" y="36388"/>
                  </a:lnTo>
                  <a:cubicBezTo>
                    <a:pt x="52210" y="36483"/>
                    <a:pt x="52044" y="36554"/>
                    <a:pt x="51878" y="36602"/>
                  </a:cubicBezTo>
                  <a:lnTo>
                    <a:pt x="51878" y="36578"/>
                  </a:lnTo>
                  <a:cubicBezTo>
                    <a:pt x="51854" y="36530"/>
                    <a:pt x="51854" y="36507"/>
                    <a:pt x="51854" y="36459"/>
                  </a:cubicBezTo>
                  <a:cubicBezTo>
                    <a:pt x="51854" y="36246"/>
                    <a:pt x="51854" y="36009"/>
                    <a:pt x="51830" y="35795"/>
                  </a:cubicBezTo>
                  <a:cubicBezTo>
                    <a:pt x="51807" y="35416"/>
                    <a:pt x="51830" y="35036"/>
                    <a:pt x="51878" y="34657"/>
                  </a:cubicBezTo>
                  <a:cubicBezTo>
                    <a:pt x="51925" y="34419"/>
                    <a:pt x="51830" y="34182"/>
                    <a:pt x="51617" y="34087"/>
                  </a:cubicBezTo>
                  <a:cubicBezTo>
                    <a:pt x="51546" y="34040"/>
                    <a:pt x="51451" y="34016"/>
                    <a:pt x="51380" y="34016"/>
                  </a:cubicBezTo>
                  <a:cubicBezTo>
                    <a:pt x="51237" y="34016"/>
                    <a:pt x="51095" y="34087"/>
                    <a:pt x="51000" y="34206"/>
                  </a:cubicBezTo>
                  <a:cubicBezTo>
                    <a:pt x="50810" y="34372"/>
                    <a:pt x="50692" y="34609"/>
                    <a:pt x="50692" y="34846"/>
                  </a:cubicBezTo>
                  <a:lnTo>
                    <a:pt x="50692" y="35582"/>
                  </a:lnTo>
                  <a:lnTo>
                    <a:pt x="50692" y="36198"/>
                  </a:lnTo>
                  <a:cubicBezTo>
                    <a:pt x="50715" y="36483"/>
                    <a:pt x="50668" y="36791"/>
                    <a:pt x="50573" y="37076"/>
                  </a:cubicBezTo>
                  <a:cubicBezTo>
                    <a:pt x="50478" y="37313"/>
                    <a:pt x="50336" y="37550"/>
                    <a:pt x="50146" y="37717"/>
                  </a:cubicBezTo>
                  <a:lnTo>
                    <a:pt x="49861" y="37930"/>
                  </a:lnTo>
                  <a:cubicBezTo>
                    <a:pt x="49458" y="38238"/>
                    <a:pt x="49055" y="38523"/>
                    <a:pt x="48628" y="38808"/>
                  </a:cubicBezTo>
                  <a:cubicBezTo>
                    <a:pt x="48011" y="39211"/>
                    <a:pt x="47323" y="39496"/>
                    <a:pt x="46612" y="39638"/>
                  </a:cubicBezTo>
                  <a:cubicBezTo>
                    <a:pt x="46137" y="39709"/>
                    <a:pt x="45639" y="39757"/>
                    <a:pt x="45165" y="39757"/>
                  </a:cubicBezTo>
                  <a:cubicBezTo>
                    <a:pt x="44548" y="39757"/>
                    <a:pt x="43955" y="39685"/>
                    <a:pt x="43362" y="39567"/>
                  </a:cubicBezTo>
                  <a:cubicBezTo>
                    <a:pt x="43220" y="39519"/>
                    <a:pt x="43101" y="39496"/>
                    <a:pt x="42959" y="39448"/>
                  </a:cubicBezTo>
                  <a:lnTo>
                    <a:pt x="42603" y="39377"/>
                  </a:lnTo>
                  <a:cubicBezTo>
                    <a:pt x="41441" y="39092"/>
                    <a:pt x="40326" y="38642"/>
                    <a:pt x="39282" y="38049"/>
                  </a:cubicBezTo>
                  <a:cubicBezTo>
                    <a:pt x="38926" y="37859"/>
                    <a:pt x="38618" y="37645"/>
                    <a:pt x="38286" y="37432"/>
                  </a:cubicBezTo>
                  <a:lnTo>
                    <a:pt x="38191" y="37361"/>
                  </a:lnTo>
                  <a:cubicBezTo>
                    <a:pt x="38001" y="37218"/>
                    <a:pt x="37811" y="37076"/>
                    <a:pt x="37622" y="36934"/>
                  </a:cubicBezTo>
                  <a:lnTo>
                    <a:pt x="37456" y="36791"/>
                  </a:lnTo>
                  <a:cubicBezTo>
                    <a:pt x="37574" y="36720"/>
                    <a:pt x="37716" y="36673"/>
                    <a:pt x="37859" y="36625"/>
                  </a:cubicBezTo>
                  <a:cubicBezTo>
                    <a:pt x="39163" y="36151"/>
                    <a:pt x="40373" y="35463"/>
                    <a:pt x="41464" y="34585"/>
                  </a:cubicBezTo>
                  <a:lnTo>
                    <a:pt x="41868" y="34253"/>
                  </a:lnTo>
                  <a:cubicBezTo>
                    <a:pt x="42366" y="33874"/>
                    <a:pt x="42816" y="33470"/>
                    <a:pt x="43243" y="33044"/>
                  </a:cubicBezTo>
                  <a:cubicBezTo>
                    <a:pt x="44002" y="32261"/>
                    <a:pt x="44690" y="31383"/>
                    <a:pt x="45331" y="30482"/>
                  </a:cubicBezTo>
                  <a:cubicBezTo>
                    <a:pt x="45568" y="30126"/>
                    <a:pt x="45758" y="29723"/>
                    <a:pt x="45853" y="29296"/>
                  </a:cubicBezTo>
                  <a:lnTo>
                    <a:pt x="45876" y="29082"/>
                  </a:lnTo>
                  <a:cubicBezTo>
                    <a:pt x="46066" y="28276"/>
                    <a:pt x="46256" y="27445"/>
                    <a:pt x="46493" y="26639"/>
                  </a:cubicBezTo>
                  <a:cubicBezTo>
                    <a:pt x="46849" y="25571"/>
                    <a:pt x="47015" y="24433"/>
                    <a:pt x="46944" y="23318"/>
                  </a:cubicBezTo>
                  <a:lnTo>
                    <a:pt x="46944" y="23294"/>
                  </a:lnTo>
                  <a:lnTo>
                    <a:pt x="46991" y="23033"/>
                  </a:lnTo>
                  <a:lnTo>
                    <a:pt x="47015" y="23033"/>
                  </a:lnTo>
                  <a:cubicBezTo>
                    <a:pt x="47039" y="23033"/>
                    <a:pt x="47062" y="23033"/>
                    <a:pt x="47110" y="23033"/>
                  </a:cubicBezTo>
                  <a:lnTo>
                    <a:pt x="47110" y="23033"/>
                  </a:lnTo>
                  <a:lnTo>
                    <a:pt x="47347" y="23033"/>
                  </a:lnTo>
                  <a:cubicBezTo>
                    <a:pt x="47916" y="23033"/>
                    <a:pt x="48486" y="22772"/>
                    <a:pt x="48889" y="22369"/>
                  </a:cubicBezTo>
                  <a:cubicBezTo>
                    <a:pt x="48960" y="22322"/>
                    <a:pt x="49008" y="22274"/>
                    <a:pt x="49055" y="22203"/>
                  </a:cubicBezTo>
                  <a:lnTo>
                    <a:pt x="49197" y="22108"/>
                  </a:lnTo>
                  <a:cubicBezTo>
                    <a:pt x="49743" y="21586"/>
                    <a:pt x="50146" y="20922"/>
                    <a:pt x="50383" y="20187"/>
                  </a:cubicBezTo>
                  <a:cubicBezTo>
                    <a:pt x="50455" y="19950"/>
                    <a:pt x="50502" y="19712"/>
                    <a:pt x="50502" y="19451"/>
                  </a:cubicBezTo>
                  <a:lnTo>
                    <a:pt x="50502" y="18194"/>
                  </a:lnTo>
                  <a:lnTo>
                    <a:pt x="50502" y="17317"/>
                  </a:lnTo>
                  <a:cubicBezTo>
                    <a:pt x="50478" y="16700"/>
                    <a:pt x="50312" y="16083"/>
                    <a:pt x="50004" y="15538"/>
                  </a:cubicBezTo>
                  <a:cubicBezTo>
                    <a:pt x="49909" y="15348"/>
                    <a:pt x="49790" y="15182"/>
                    <a:pt x="49648" y="15063"/>
                  </a:cubicBezTo>
                  <a:cubicBezTo>
                    <a:pt x="49268" y="14731"/>
                    <a:pt x="48770" y="14541"/>
                    <a:pt x="48272" y="14541"/>
                  </a:cubicBezTo>
                  <a:cubicBezTo>
                    <a:pt x="48011" y="14541"/>
                    <a:pt x="47750" y="14589"/>
                    <a:pt x="47513" y="14660"/>
                  </a:cubicBezTo>
                  <a:cubicBezTo>
                    <a:pt x="46802" y="14850"/>
                    <a:pt x="46208" y="15300"/>
                    <a:pt x="45829" y="15941"/>
                  </a:cubicBezTo>
                  <a:cubicBezTo>
                    <a:pt x="45782" y="16012"/>
                    <a:pt x="45710" y="16083"/>
                    <a:pt x="45663" y="16178"/>
                  </a:cubicBezTo>
                  <a:lnTo>
                    <a:pt x="45663" y="16178"/>
                  </a:lnTo>
                  <a:cubicBezTo>
                    <a:pt x="45473" y="15822"/>
                    <a:pt x="45355" y="15443"/>
                    <a:pt x="45331" y="15063"/>
                  </a:cubicBezTo>
                  <a:cubicBezTo>
                    <a:pt x="45260" y="14067"/>
                    <a:pt x="44999" y="13094"/>
                    <a:pt x="44595" y="12193"/>
                  </a:cubicBezTo>
                  <a:cubicBezTo>
                    <a:pt x="43979" y="10865"/>
                    <a:pt x="43149" y="9631"/>
                    <a:pt x="42152" y="8564"/>
                  </a:cubicBezTo>
                  <a:cubicBezTo>
                    <a:pt x="41275" y="7567"/>
                    <a:pt x="40231" y="6713"/>
                    <a:pt x="39069" y="6073"/>
                  </a:cubicBezTo>
                  <a:cubicBezTo>
                    <a:pt x="37930" y="5432"/>
                    <a:pt x="36744" y="4863"/>
                    <a:pt x="35510" y="4412"/>
                  </a:cubicBezTo>
                  <a:cubicBezTo>
                    <a:pt x="34894" y="4175"/>
                    <a:pt x="34253" y="3985"/>
                    <a:pt x="33589" y="3843"/>
                  </a:cubicBezTo>
                  <a:cubicBezTo>
                    <a:pt x="32427" y="3582"/>
                    <a:pt x="31264" y="3440"/>
                    <a:pt x="30102" y="3392"/>
                  </a:cubicBezTo>
                  <a:lnTo>
                    <a:pt x="29462" y="3392"/>
                  </a:lnTo>
                  <a:lnTo>
                    <a:pt x="28536" y="3392"/>
                  </a:lnTo>
                  <a:cubicBezTo>
                    <a:pt x="28015" y="3392"/>
                    <a:pt x="27469" y="3416"/>
                    <a:pt x="26947" y="3464"/>
                  </a:cubicBezTo>
                  <a:cubicBezTo>
                    <a:pt x="26070" y="3582"/>
                    <a:pt x="25168" y="3748"/>
                    <a:pt x="24314" y="3891"/>
                  </a:cubicBezTo>
                  <a:cubicBezTo>
                    <a:pt x="23460" y="4080"/>
                    <a:pt x="22630" y="4341"/>
                    <a:pt x="21847" y="4721"/>
                  </a:cubicBezTo>
                  <a:cubicBezTo>
                    <a:pt x="21444" y="4863"/>
                    <a:pt x="21112" y="5172"/>
                    <a:pt x="20970" y="5575"/>
                  </a:cubicBezTo>
                  <a:lnTo>
                    <a:pt x="20922" y="5575"/>
                  </a:lnTo>
                  <a:cubicBezTo>
                    <a:pt x="20851" y="5575"/>
                    <a:pt x="20804" y="5551"/>
                    <a:pt x="20780" y="5527"/>
                  </a:cubicBezTo>
                  <a:cubicBezTo>
                    <a:pt x="20732" y="5504"/>
                    <a:pt x="20732" y="5456"/>
                    <a:pt x="20732" y="5409"/>
                  </a:cubicBezTo>
                  <a:lnTo>
                    <a:pt x="20732" y="4934"/>
                  </a:lnTo>
                  <a:lnTo>
                    <a:pt x="20732" y="4389"/>
                  </a:lnTo>
                  <a:lnTo>
                    <a:pt x="20732" y="3582"/>
                  </a:lnTo>
                  <a:cubicBezTo>
                    <a:pt x="20709" y="2894"/>
                    <a:pt x="20448" y="2278"/>
                    <a:pt x="19997" y="1803"/>
                  </a:cubicBezTo>
                  <a:cubicBezTo>
                    <a:pt x="19784" y="1566"/>
                    <a:pt x="19594" y="1305"/>
                    <a:pt x="19404" y="1068"/>
                  </a:cubicBezTo>
                  <a:cubicBezTo>
                    <a:pt x="19119" y="641"/>
                    <a:pt x="18692" y="332"/>
                    <a:pt x="18194" y="190"/>
                  </a:cubicBezTo>
                  <a:cubicBezTo>
                    <a:pt x="18099" y="166"/>
                    <a:pt x="18004" y="143"/>
                    <a:pt x="17910" y="119"/>
                  </a:cubicBezTo>
                  <a:cubicBezTo>
                    <a:pt x="17791" y="95"/>
                    <a:pt x="17696" y="48"/>
                    <a:pt x="17601" y="24"/>
                  </a:cubicBezTo>
                  <a:cubicBezTo>
                    <a:pt x="17506" y="0"/>
                    <a:pt x="17388" y="0"/>
                    <a:pt x="17293" y="0"/>
                  </a:cubicBezTo>
                  <a:cubicBezTo>
                    <a:pt x="16795" y="0"/>
                    <a:pt x="16368" y="309"/>
                    <a:pt x="16202" y="759"/>
                  </a:cubicBezTo>
                  <a:cubicBezTo>
                    <a:pt x="16130" y="925"/>
                    <a:pt x="16083" y="1092"/>
                    <a:pt x="16083" y="1281"/>
                  </a:cubicBezTo>
                  <a:cubicBezTo>
                    <a:pt x="16083" y="1495"/>
                    <a:pt x="16059" y="1708"/>
                    <a:pt x="16059" y="1922"/>
                  </a:cubicBezTo>
                  <a:lnTo>
                    <a:pt x="16059" y="2230"/>
                  </a:lnTo>
                  <a:lnTo>
                    <a:pt x="16059" y="2444"/>
                  </a:lnTo>
                  <a:lnTo>
                    <a:pt x="16059" y="2444"/>
                  </a:lnTo>
                  <a:lnTo>
                    <a:pt x="16036" y="2444"/>
                  </a:lnTo>
                  <a:cubicBezTo>
                    <a:pt x="15941" y="2396"/>
                    <a:pt x="15870" y="2372"/>
                    <a:pt x="15798" y="2325"/>
                  </a:cubicBezTo>
                  <a:cubicBezTo>
                    <a:pt x="14873" y="1685"/>
                    <a:pt x="13853" y="1258"/>
                    <a:pt x="12762" y="1020"/>
                  </a:cubicBezTo>
                  <a:cubicBezTo>
                    <a:pt x="12477" y="949"/>
                    <a:pt x="12169" y="902"/>
                    <a:pt x="11884" y="878"/>
                  </a:cubicBezTo>
                  <a:lnTo>
                    <a:pt x="10556" y="878"/>
                  </a:lnTo>
                  <a:lnTo>
                    <a:pt x="9251" y="878"/>
                  </a:lnTo>
                  <a:cubicBezTo>
                    <a:pt x="8587" y="878"/>
                    <a:pt x="7923" y="997"/>
                    <a:pt x="7306" y="1258"/>
                  </a:cubicBezTo>
                  <a:cubicBezTo>
                    <a:pt x="6429" y="1613"/>
                    <a:pt x="5575" y="2017"/>
                    <a:pt x="4745" y="2491"/>
                  </a:cubicBezTo>
                  <a:cubicBezTo>
                    <a:pt x="3748" y="2989"/>
                    <a:pt x="2871" y="3701"/>
                    <a:pt x="2183" y="4578"/>
                  </a:cubicBezTo>
                  <a:cubicBezTo>
                    <a:pt x="2088" y="4673"/>
                    <a:pt x="2017" y="4745"/>
                    <a:pt x="1945" y="4839"/>
                  </a:cubicBezTo>
                  <a:lnTo>
                    <a:pt x="1851" y="4934"/>
                  </a:lnTo>
                  <a:cubicBezTo>
                    <a:pt x="1305" y="5527"/>
                    <a:pt x="736" y="6120"/>
                    <a:pt x="475" y="6927"/>
                  </a:cubicBezTo>
                  <a:cubicBezTo>
                    <a:pt x="427" y="7022"/>
                    <a:pt x="380" y="7117"/>
                    <a:pt x="332" y="7212"/>
                  </a:cubicBezTo>
                  <a:cubicBezTo>
                    <a:pt x="285" y="7259"/>
                    <a:pt x="261" y="7306"/>
                    <a:pt x="238" y="7354"/>
                  </a:cubicBezTo>
                  <a:cubicBezTo>
                    <a:pt x="95" y="7615"/>
                    <a:pt x="0" y="7899"/>
                    <a:pt x="0" y="8208"/>
                  </a:cubicBezTo>
                  <a:lnTo>
                    <a:pt x="0" y="9678"/>
                  </a:lnTo>
                  <a:lnTo>
                    <a:pt x="0" y="10153"/>
                  </a:lnTo>
                  <a:cubicBezTo>
                    <a:pt x="0" y="10509"/>
                    <a:pt x="95" y="10841"/>
                    <a:pt x="261" y="11173"/>
                  </a:cubicBezTo>
                  <a:cubicBezTo>
                    <a:pt x="688" y="12027"/>
                    <a:pt x="1376" y="12738"/>
                    <a:pt x="2230" y="13165"/>
                  </a:cubicBezTo>
                  <a:lnTo>
                    <a:pt x="3131" y="13616"/>
                  </a:lnTo>
                  <a:lnTo>
                    <a:pt x="3440" y="13782"/>
                  </a:lnTo>
                  <a:lnTo>
                    <a:pt x="3274" y="13996"/>
                  </a:lnTo>
                  <a:lnTo>
                    <a:pt x="3108" y="14233"/>
                  </a:lnTo>
                  <a:cubicBezTo>
                    <a:pt x="2942" y="14399"/>
                    <a:pt x="2823" y="14589"/>
                    <a:pt x="2705" y="14778"/>
                  </a:cubicBezTo>
                  <a:cubicBezTo>
                    <a:pt x="2420" y="15300"/>
                    <a:pt x="2135" y="15846"/>
                    <a:pt x="1874" y="16415"/>
                  </a:cubicBezTo>
                  <a:lnTo>
                    <a:pt x="1756" y="16700"/>
                  </a:lnTo>
                  <a:cubicBezTo>
                    <a:pt x="1542" y="17056"/>
                    <a:pt x="1400" y="17459"/>
                    <a:pt x="1352" y="17862"/>
                  </a:cubicBezTo>
                  <a:cubicBezTo>
                    <a:pt x="1329" y="18123"/>
                    <a:pt x="1281" y="18360"/>
                    <a:pt x="1234" y="18621"/>
                  </a:cubicBezTo>
                  <a:cubicBezTo>
                    <a:pt x="1210" y="18787"/>
                    <a:pt x="1186" y="18953"/>
                    <a:pt x="1163" y="19119"/>
                  </a:cubicBezTo>
                  <a:cubicBezTo>
                    <a:pt x="1139" y="19309"/>
                    <a:pt x="1139" y="19499"/>
                    <a:pt x="1139" y="19689"/>
                  </a:cubicBezTo>
                  <a:cubicBezTo>
                    <a:pt x="1139" y="20353"/>
                    <a:pt x="1447" y="20946"/>
                    <a:pt x="1945" y="21373"/>
                  </a:cubicBezTo>
                  <a:cubicBezTo>
                    <a:pt x="2159" y="21563"/>
                    <a:pt x="2444" y="21658"/>
                    <a:pt x="2728" y="21658"/>
                  </a:cubicBezTo>
                  <a:lnTo>
                    <a:pt x="3464" y="21658"/>
                  </a:lnTo>
                  <a:lnTo>
                    <a:pt x="3962" y="21658"/>
                  </a:lnTo>
                  <a:cubicBezTo>
                    <a:pt x="4389" y="21681"/>
                    <a:pt x="4816" y="21515"/>
                    <a:pt x="5148" y="21231"/>
                  </a:cubicBezTo>
                  <a:cubicBezTo>
                    <a:pt x="5171" y="21207"/>
                    <a:pt x="5195" y="21183"/>
                    <a:pt x="5219" y="21183"/>
                  </a:cubicBezTo>
                  <a:lnTo>
                    <a:pt x="5361" y="21658"/>
                  </a:lnTo>
                  <a:cubicBezTo>
                    <a:pt x="5504" y="22132"/>
                    <a:pt x="5622" y="22583"/>
                    <a:pt x="5765" y="23033"/>
                  </a:cubicBezTo>
                  <a:cubicBezTo>
                    <a:pt x="5859" y="23342"/>
                    <a:pt x="5978" y="23650"/>
                    <a:pt x="6144" y="23935"/>
                  </a:cubicBezTo>
                  <a:cubicBezTo>
                    <a:pt x="6429" y="24457"/>
                    <a:pt x="6974" y="24812"/>
                    <a:pt x="7591" y="24812"/>
                  </a:cubicBezTo>
                  <a:cubicBezTo>
                    <a:pt x="7876" y="24812"/>
                    <a:pt x="8160" y="24741"/>
                    <a:pt x="8421" y="24623"/>
                  </a:cubicBezTo>
                  <a:cubicBezTo>
                    <a:pt x="8991" y="24338"/>
                    <a:pt x="9465" y="23887"/>
                    <a:pt x="9797" y="23342"/>
                  </a:cubicBezTo>
                  <a:cubicBezTo>
                    <a:pt x="9892" y="23176"/>
                    <a:pt x="10011" y="23033"/>
                    <a:pt x="10129" y="22867"/>
                  </a:cubicBezTo>
                  <a:cubicBezTo>
                    <a:pt x="10438" y="22488"/>
                    <a:pt x="10698" y="22037"/>
                    <a:pt x="10888" y="21563"/>
                  </a:cubicBezTo>
                  <a:cubicBezTo>
                    <a:pt x="10888" y="21539"/>
                    <a:pt x="10912" y="21515"/>
                    <a:pt x="10936" y="21491"/>
                  </a:cubicBezTo>
                  <a:cubicBezTo>
                    <a:pt x="10983" y="21444"/>
                    <a:pt x="11007" y="21397"/>
                    <a:pt x="11031" y="21349"/>
                  </a:cubicBezTo>
                  <a:cubicBezTo>
                    <a:pt x="11078" y="21278"/>
                    <a:pt x="11125" y="21207"/>
                    <a:pt x="11149" y="21136"/>
                  </a:cubicBezTo>
                  <a:cubicBezTo>
                    <a:pt x="11291" y="20946"/>
                    <a:pt x="11363" y="20732"/>
                    <a:pt x="11410" y="20519"/>
                  </a:cubicBezTo>
                  <a:cubicBezTo>
                    <a:pt x="11434" y="20282"/>
                    <a:pt x="11481" y="20044"/>
                    <a:pt x="11552" y="19831"/>
                  </a:cubicBezTo>
                  <a:cubicBezTo>
                    <a:pt x="11624" y="19570"/>
                    <a:pt x="11671" y="19285"/>
                    <a:pt x="11647" y="19024"/>
                  </a:cubicBezTo>
                  <a:cubicBezTo>
                    <a:pt x="11624" y="18930"/>
                    <a:pt x="11624" y="18811"/>
                    <a:pt x="11647" y="18716"/>
                  </a:cubicBezTo>
                  <a:cubicBezTo>
                    <a:pt x="11718" y="18431"/>
                    <a:pt x="11813" y="18123"/>
                    <a:pt x="11932" y="17862"/>
                  </a:cubicBezTo>
                  <a:cubicBezTo>
                    <a:pt x="12003" y="17625"/>
                    <a:pt x="12098" y="17388"/>
                    <a:pt x="12169" y="17127"/>
                  </a:cubicBezTo>
                  <a:cubicBezTo>
                    <a:pt x="12217" y="16961"/>
                    <a:pt x="12264" y="16795"/>
                    <a:pt x="12288" y="16629"/>
                  </a:cubicBezTo>
                  <a:cubicBezTo>
                    <a:pt x="12335" y="16344"/>
                    <a:pt x="12406" y="16083"/>
                    <a:pt x="12549" y="15822"/>
                  </a:cubicBezTo>
                  <a:lnTo>
                    <a:pt x="12810" y="15822"/>
                  </a:lnTo>
                  <a:cubicBezTo>
                    <a:pt x="13047" y="15822"/>
                    <a:pt x="13260" y="15822"/>
                    <a:pt x="13474" y="15846"/>
                  </a:cubicBezTo>
                  <a:lnTo>
                    <a:pt x="13569" y="15846"/>
                  </a:lnTo>
                  <a:cubicBezTo>
                    <a:pt x="13687" y="15822"/>
                    <a:pt x="13782" y="15822"/>
                    <a:pt x="13901" y="15798"/>
                  </a:cubicBezTo>
                  <a:cubicBezTo>
                    <a:pt x="13996" y="15775"/>
                    <a:pt x="14091" y="15775"/>
                    <a:pt x="14185" y="15775"/>
                  </a:cubicBezTo>
                  <a:cubicBezTo>
                    <a:pt x="14257" y="15775"/>
                    <a:pt x="14304" y="15775"/>
                    <a:pt x="14375" y="15798"/>
                  </a:cubicBezTo>
                  <a:lnTo>
                    <a:pt x="14375" y="15798"/>
                  </a:lnTo>
                  <a:cubicBezTo>
                    <a:pt x="14375" y="15822"/>
                    <a:pt x="14375" y="15846"/>
                    <a:pt x="14375" y="15870"/>
                  </a:cubicBezTo>
                  <a:lnTo>
                    <a:pt x="14304" y="16344"/>
                  </a:lnTo>
                  <a:cubicBezTo>
                    <a:pt x="14280" y="16581"/>
                    <a:pt x="14257" y="16818"/>
                    <a:pt x="14209" y="17032"/>
                  </a:cubicBezTo>
                  <a:lnTo>
                    <a:pt x="14185" y="17340"/>
                  </a:lnTo>
                  <a:cubicBezTo>
                    <a:pt x="14138" y="17696"/>
                    <a:pt x="14091" y="18076"/>
                    <a:pt x="14091" y="18431"/>
                  </a:cubicBezTo>
                  <a:cubicBezTo>
                    <a:pt x="14067" y="19831"/>
                    <a:pt x="14067" y="21254"/>
                    <a:pt x="14067" y="22630"/>
                  </a:cubicBezTo>
                  <a:lnTo>
                    <a:pt x="14067" y="22844"/>
                  </a:lnTo>
                  <a:cubicBezTo>
                    <a:pt x="14043" y="23128"/>
                    <a:pt x="14067" y="23413"/>
                    <a:pt x="14114" y="23698"/>
                  </a:cubicBezTo>
                  <a:cubicBezTo>
                    <a:pt x="14162" y="23935"/>
                    <a:pt x="14209" y="24196"/>
                    <a:pt x="14257" y="24457"/>
                  </a:cubicBezTo>
                  <a:cubicBezTo>
                    <a:pt x="14351" y="25144"/>
                    <a:pt x="14494" y="25856"/>
                    <a:pt x="14684" y="26544"/>
                  </a:cubicBezTo>
                  <a:cubicBezTo>
                    <a:pt x="14707" y="26615"/>
                    <a:pt x="14731" y="26686"/>
                    <a:pt x="14731" y="26757"/>
                  </a:cubicBezTo>
                  <a:lnTo>
                    <a:pt x="14731" y="26781"/>
                  </a:lnTo>
                  <a:lnTo>
                    <a:pt x="14328" y="26781"/>
                  </a:lnTo>
                  <a:cubicBezTo>
                    <a:pt x="13782" y="26757"/>
                    <a:pt x="13260" y="27018"/>
                    <a:pt x="12952" y="27469"/>
                  </a:cubicBezTo>
                  <a:cubicBezTo>
                    <a:pt x="12881" y="27540"/>
                    <a:pt x="12833" y="27635"/>
                    <a:pt x="12762" y="27706"/>
                  </a:cubicBezTo>
                  <a:lnTo>
                    <a:pt x="12620" y="27920"/>
                  </a:lnTo>
                  <a:cubicBezTo>
                    <a:pt x="12311" y="28347"/>
                    <a:pt x="12193" y="28916"/>
                    <a:pt x="12335" y="29438"/>
                  </a:cubicBezTo>
                  <a:cubicBezTo>
                    <a:pt x="12383" y="29936"/>
                    <a:pt x="12620" y="30411"/>
                    <a:pt x="12999" y="30743"/>
                  </a:cubicBezTo>
                  <a:cubicBezTo>
                    <a:pt x="13071" y="30814"/>
                    <a:pt x="13142" y="30909"/>
                    <a:pt x="13213" y="30980"/>
                  </a:cubicBezTo>
                  <a:cubicBezTo>
                    <a:pt x="13355" y="31170"/>
                    <a:pt x="13545" y="31312"/>
                    <a:pt x="13758" y="31431"/>
                  </a:cubicBezTo>
                  <a:lnTo>
                    <a:pt x="13877" y="31478"/>
                  </a:lnTo>
                  <a:cubicBezTo>
                    <a:pt x="14257" y="31644"/>
                    <a:pt x="14636" y="31810"/>
                    <a:pt x="15039" y="31952"/>
                  </a:cubicBezTo>
                  <a:cubicBezTo>
                    <a:pt x="15466" y="32095"/>
                    <a:pt x="15893" y="32142"/>
                    <a:pt x="16320" y="32142"/>
                  </a:cubicBezTo>
                  <a:lnTo>
                    <a:pt x="18526" y="32142"/>
                  </a:lnTo>
                  <a:lnTo>
                    <a:pt x="18645" y="32261"/>
                  </a:lnTo>
                  <a:cubicBezTo>
                    <a:pt x="18740" y="32379"/>
                    <a:pt x="18835" y="32474"/>
                    <a:pt x="18930" y="32593"/>
                  </a:cubicBezTo>
                  <a:cubicBezTo>
                    <a:pt x="19451" y="33186"/>
                    <a:pt x="20044" y="33755"/>
                    <a:pt x="20709" y="34230"/>
                  </a:cubicBezTo>
                  <a:cubicBezTo>
                    <a:pt x="21563" y="34846"/>
                    <a:pt x="22464" y="35392"/>
                    <a:pt x="23413" y="35890"/>
                  </a:cubicBezTo>
                  <a:cubicBezTo>
                    <a:pt x="24148" y="36293"/>
                    <a:pt x="24931" y="36649"/>
                    <a:pt x="25737" y="36886"/>
                  </a:cubicBezTo>
                  <a:cubicBezTo>
                    <a:pt x="25880" y="36934"/>
                    <a:pt x="25998" y="36981"/>
                    <a:pt x="26164" y="37029"/>
                  </a:cubicBezTo>
                  <a:lnTo>
                    <a:pt x="26283" y="37052"/>
                  </a:lnTo>
                  <a:lnTo>
                    <a:pt x="26141" y="37218"/>
                  </a:lnTo>
                  <a:cubicBezTo>
                    <a:pt x="26022" y="37361"/>
                    <a:pt x="25903" y="37527"/>
                    <a:pt x="25761" y="37669"/>
                  </a:cubicBezTo>
                  <a:cubicBezTo>
                    <a:pt x="25358" y="38096"/>
                    <a:pt x="24812" y="38404"/>
                    <a:pt x="24219" y="38499"/>
                  </a:cubicBezTo>
                  <a:cubicBezTo>
                    <a:pt x="23982" y="38523"/>
                    <a:pt x="23721" y="38570"/>
                    <a:pt x="23484" y="38618"/>
                  </a:cubicBezTo>
                  <a:cubicBezTo>
                    <a:pt x="23247" y="38665"/>
                    <a:pt x="22938" y="38713"/>
                    <a:pt x="22677" y="38737"/>
                  </a:cubicBezTo>
                  <a:cubicBezTo>
                    <a:pt x="22464" y="38760"/>
                    <a:pt x="22227" y="38784"/>
                    <a:pt x="21990" y="38784"/>
                  </a:cubicBezTo>
                  <a:cubicBezTo>
                    <a:pt x="21681" y="38784"/>
                    <a:pt x="21349" y="38737"/>
                    <a:pt x="21041" y="38665"/>
                  </a:cubicBezTo>
                  <a:cubicBezTo>
                    <a:pt x="20448" y="38523"/>
                    <a:pt x="19784" y="38381"/>
                    <a:pt x="19024" y="38238"/>
                  </a:cubicBezTo>
                  <a:cubicBezTo>
                    <a:pt x="18621" y="38167"/>
                    <a:pt x="18194" y="38072"/>
                    <a:pt x="17815" y="37906"/>
                  </a:cubicBezTo>
                  <a:cubicBezTo>
                    <a:pt x="17554" y="37811"/>
                    <a:pt x="17269" y="37717"/>
                    <a:pt x="17008" y="37669"/>
                  </a:cubicBezTo>
                  <a:cubicBezTo>
                    <a:pt x="16771" y="37598"/>
                    <a:pt x="16510" y="37550"/>
                    <a:pt x="16273" y="37479"/>
                  </a:cubicBezTo>
                  <a:cubicBezTo>
                    <a:pt x="15917" y="37384"/>
                    <a:pt x="15537" y="37313"/>
                    <a:pt x="15158" y="37195"/>
                  </a:cubicBezTo>
                  <a:cubicBezTo>
                    <a:pt x="14850" y="37100"/>
                    <a:pt x="14494" y="37029"/>
                    <a:pt x="14162" y="37005"/>
                  </a:cubicBezTo>
                  <a:cubicBezTo>
                    <a:pt x="14091" y="36981"/>
                    <a:pt x="14019" y="36981"/>
                    <a:pt x="13948" y="36957"/>
                  </a:cubicBezTo>
                  <a:lnTo>
                    <a:pt x="13877" y="36957"/>
                  </a:lnTo>
                  <a:cubicBezTo>
                    <a:pt x="13830" y="36697"/>
                    <a:pt x="13640" y="36483"/>
                    <a:pt x="13403" y="36364"/>
                  </a:cubicBezTo>
                  <a:lnTo>
                    <a:pt x="13331" y="36080"/>
                  </a:lnTo>
                  <a:cubicBezTo>
                    <a:pt x="13284" y="35819"/>
                    <a:pt x="13213" y="35605"/>
                    <a:pt x="13189" y="35392"/>
                  </a:cubicBezTo>
                  <a:cubicBezTo>
                    <a:pt x="13142" y="35226"/>
                    <a:pt x="13118" y="35036"/>
                    <a:pt x="13118" y="34870"/>
                  </a:cubicBezTo>
                  <a:lnTo>
                    <a:pt x="13118" y="34728"/>
                  </a:lnTo>
                  <a:cubicBezTo>
                    <a:pt x="13118" y="34657"/>
                    <a:pt x="13094" y="34562"/>
                    <a:pt x="13094" y="34490"/>
                  </a:cubicBezTo>
                  <a:cubicBezTo>
                    <a:pt x="13071" y="34396"/>
                    <a:pt x="13071" y="34253"/>
                    <a:pt x="13047" y="34111"/>
                  </a:cubicBezTo>
                  <a:cubicBezTo>
                    <a:pt x="13023" y="33921"/>
                    <a:pt x="12904" y="33755"/>
                    <a:pt x="12762" y="33660"/>
                  </a:cubicBezTo>
                  <a:cubicBezTo>
                    <a:pt x="12667" y="33589"/>
                    <a:pt x="12572" y="33542"/>
                    <a:pt x="12454" y="33542"/>
                  </a:cubicBezTo>
                  <a:cubicBezTo>
                    <a:pt x="12406" y="33542"/>
                    <a:pt x="12335" y="33542"/>
                    <a:pt x="12288" y="33565"/>
                  </a:cubicBezTo>
                  <a:cubicBezTo>
                    <a:pt x="12145" y="33660"/>
                    <a:pt x="12051" y="33826"/>
                    <a:pt x="12098" y="33992"/>
                  </a:cubicBezTo>
                  <a:cubicBezTo>
                    <a:pt x="12098" y="34040"/>
                    <a:pt x="12122" y="34064"/>
                    <a:pt x="12122" y="34111"/>
                  </a:cubicBezTo>
                  <a:cubicBezTo>
                    <a:pt x="12122" y="34135"/>
                    <a:pt x="12145" y="34182"/>
                    <a:pt x="12145" y="34206"/>
                  </a:cubicBezTo>
                  <a:cubicBezTo>
                    <a:pt x="12169" y="34633"/>
                    <a:pt x="12169" y="35060"/>
                    <a:pt x="12193" y="35487"/>
                  </a:cubicBezTo>
                  <a:cubicBezTo>
                    <a:pt x="12193" y="35510"/>
                    <a:pt x="12193" y="35534"/>
                    <a:pt x="12193" y="35558"/>
                  </a:cubicBezTo>
                  <a:lnTo>
                    <a:pt x="12122" y="35558"/>
                  </a:lnTo>
                  <a:cubicBezTo>
                    <a:pt x="12027" y="35558"/>
                    <a:pt x="11956" y="35534"/>
                    <a:pt x="11861" y="35487"/>
                  </a:cubicBezTo>
                  <a:lnTo>
                    <a:pt x="11790" y="35439"/>
                  </a:lnTo>
                  <a:lnTo>
                    <a:pt x="11529" y="35297"/>
                  </a:lnTo>
                  <a:cubicBezTo>
                    <a:pt x="11410" y="35226"/>
                    <a:pt x="11291" y="35202"/>
                    <a:pt x="11173" y="35202"/>
                  </a:cubicBezTo>
                  <a:cubicBezTo>
                    <a:pt x="11054" y="35202"/>
                    <a:pt x="10959" y="35226"/>
                    <a:pt x="10864" y="35250"/>
                  </a:cubicBezTo>
                  <a:cubicBezTo>
                    <a:pt x="10580" y="35344"/>
                    <a:pt x="10485" y="35700"/>
                    <a:pt x="10698" y="35890"/>
                  </a:cubicBezTo>
                  <a:cubicBezTo>
                    <a:pt x="10746" y="35937"/>
                    <a:pt x="10793" y="35985"/>
                    <a:pt x="10841" y="36009"/>
                  </a:cubicBezTo>
                  <a:lnTo>
                    <a:pt x="11031" y="36127"/>
                  </a:lnTo>
                  <a:cubicBezTo>
                    <a:pt x="11244" y="36270"/>
                    <a:pt x="11481" y="36388"/>
                    <a:pt x="11718" y="36507"/>
                  </a:cubicBezTo>
                  <a:cubicBezTo>
                    <a:pt x="11908" y="36602"/>
                    <a:pt x="12074" y="36720"/>
                    <a:pt x="12217" y="36863"/>
                  </a:cubicBezTo>
                  <a:lnTo>
                    <a:pt x="12145" y="36863"/>
                  </a:lnTo>
                  <a:lnTo>
                    <a:pt x="11861" y="36863"/>
                  </a:lnTo>
                  <a:lnTo>
                    <a:pt x="11600" y="36863"/>
                  </a:lnTo>
                  <a:cubicBezTo>
                    <a:pt x="11410" y="36863"/>
                    <a:pt x="11197" y="36839"/>
                    <a:pt x="10983" y="36768"/>
                  </a:cubicBezTo>
                  <a:cubicBezTo>
                    <a:pt x="10770" y="36697"/>
                    <a:pt x="10532" y="36673"/>
                    <a:pt x="10295" y="36673"/>
                  </a:cubicBezTo>
                  <a:lnTo>
                    <a:pt x="10177" y="36673"/>
                  </a:lnTo>
                  <a:cubicBezTo>
                    <a:pt x="9963" y="36697"/>
                    <a:pt x="9797" y="36863"/>
                    <a:pt x="9773" y="37076"/>
                  </a:cubicBezTo>
                  <a:cubicBezTo>
                    <a:pt x="9750" y="37242"/>
                    <a:pt x="9821" y="37408"/>
                    <a:pt x="9987" y="37479"/>
                  </a:cubicBezTo>
                  <a:cubicBezTo>
                    <a:pt x="10082" y="37550"/>
                    <a:pt x="10200" y="37598"/>
                    <a:pt x="10295" y="37622"/>
                  </a:cubicBezTo>
                  <a:lnTo>
                    <a:pt x="10509" y="37669"/>
                  </a:lnTo>
                  <a:cubicBezTo>
                    <a:pt x="10604" y="37693"/>
                    <a:pt x="10698" y="37717"/>
                    <a:pt x="10770" y="37764"/>
                  </a:cubicBezTo>
                  <a:cubicBezTo>
                    <a:pt x="11031" y="37859"/>
                    <a:pt x="11315" y="37883"/>
                    <a:pt x="11600" y="37883"/>
                  </a:cubicBezTo>
                  <a:lnTo>
                    <a:pt x="11884" y="37883"/>
                  </a:lnTo>
                  <a:cubicBezTo>
                    <a:pt x="12264" y="37883"/>
                    <a:pt x="12620" y="37883"/>
                    <a:pt x="12976" y="37906"/>
                  </a:cubicBezTo>
                  <a:cubicBezTo>
                    <a:pt x="13118" y="37906"/>
                    <a:pt x="13260" y="37930"/>
                    <a:pt x="13379" y="37977"/>
                  </a:cubicBezTo>
                  <a:cubicBezTo>
                    <a:pt x="13687" y="38096"/>
                    <a:pt x="14019" y="38167"/>
                    <a:pt x="14328" y="38191"/>
                  </a:cubicBezTo>
                  <a:cubicBezTo>
                    <a:pt x="14470" y="38215"/>
                    <a:pt x="14589" y="38238"/>
                    <a:pt x="14707" y="38262"/>
                  </a:cubicBezTo>
                  <a:lnTo>
                    <a:pt x="14802" y="38286"/>
                  </a:lnTo>
                  <a:cubicBezTo>
                    <a:pt x="15111" y="38381"/>
                    <a:pt x="15419" y="38452"/>
                    <a:pt x="15727" y="38523"/>
                  </a:cubicBezTo>
                  <a:lnTo>
                    <a:pt x="16202" y="38642"/>
                  </a:lnTo>
                  <a:cubicBezTo>
                    <a:pt x="16605" y="38760"/>
                    <a:pt x="17032" y="38855"/>
                    <a:pt x="17459" y="38997"/>
                  </a:cubicBezTo>
                  <a:cubicBezTo>
                    <a:pt x="17838" y="39140"/>
                    <a:pt x="18242" y="39258"/>
                    <a:pt x="18621" y="39353"/>
                  </a:cubicBezTo>
                  <a:cubicBezTo>
                    <a:pt x="19001" y="39424"/>
                    <a:pt x="19380" y="39496"/>
                    <a:pt x="19760" y="39590"/>
                  </a:cubicBezTo>
                  <a:cubicBezTo>
                    <a:pt x="20210" y="39685"/>
                    <a:pt x="20661" y="39780"/>
                    <a:pt x="21088" y="39851"/>
                  </a:cubicBezTo>
                  <a:cubicBezTo>
                    <a:pt x="21349" y="39899"/>
                    <a:pt x="21610" y="39923"/>
                    <a:pt x="21871" y="39946"/>
                  </a:cubicBezTo>
                  <a:lnTo>
                    <a:pt x="22108" y="39946"/>
                  </a:lnTo>
                  <a:cubicBezTo>
                    <a:pt x="22677" y="39923"/>
                    <a:pt x="23247" y="39851"/>
                    <a:pt x="23816" y="39733"/>
                  </a:cubicBezTo>
                  <a:lnTo>
                    <a:pt x="24148" y="39685"/>
                  </a:lnTo>
                  <a:cubicBezTo>
                    <a:pt x="24575" y="39614"/>
                    <a:pt x="24978" y="39519"/>
                    <a:pt x="25358" y="39377"/>
                  </a:cubicBezTo>
                  <a:cubicBezTo>
                    <a:pt x="25429" y="39330"/>
                    <a:pt x="25500" y="39306"/>
                    <a:pt x="25595" y="39258"/>
                  </a:cubicBezTo>
                  <a:cubicBezTo>
                    <a:pt x="25595" y="39306"/>
                    <a:pt x="25595" y="39353"/>
                    <a:pt x="25571" y="39377"/>
                  </a:cubicBezTo>
                  <a:cubicBezTo>
                    <a:pt x="25429" y="39638"/>
                    <a:pt x="25263" y="39923"/>
                    <a:pt x="25097" y="40183"/>
                  </a:cubicBezTo>
                  <a:cubicBezTo>
                    <a:pt x="24504" y="41132"/>
                    <a:pt x="23982" y="41963"/>
                    <a:pt x="23579" y="42745"/>
                  </a:cubicBezTo>
                  <a:cubicBezTo>
                    <a:pt x="23342" y="43196"/>
                    <a:pt x="23057" y="43647"/>
                    <a:pt x="22772" y="44074"/>
                  </a:cubicBezTo>
                  <a:cubicBezTo>
                    <a:pt x="22583" y="44335"/>
                    <a:pt x="22369" y="44619"/>
                    <a:pt x="22179" y="44880"/>
                  </a:cubicBezTo>
                  <a:cubicBezTo>
                    <a:pt x="21918" y="45236"/>
                    <a:pt x="21634" y="45592"/>
                    <a:pt x="21397" y="45995"/>
                  </a:cubicBezTo>
                  <a:lnTo>
                    <a:pt x="20732" y="47015"/>
                  </a:lnTo>
                  <a:cubicBezTo>
                    <a:pt x="20044" y="48106"/>
                    <a:pt x="19309" y="49245"/>
                    <a:pt x="18669" y="50407"/>
                  </a:cubicBezTo>
                  <a:cubicBezTo>
                    <a:pt x="18550" y="50597"/>
                    <a:pt x="18526" y="50810"/>
                    <a:pt x="18597" y="51024"/>
                  </a:cubicBezTo>
                  <a:cubicBezTo>
                    <a:pt x="18692" y="51261"/>
                    <a:pt x="18906" y="51475"/>
                    <a:pt x="19167" y="51546"/>
                  </a:cubicBezTo>
                  <a:cubicBezTo>
                    <a:pt x="19617" y="51712"/>
                    <a:pt x="20068" y="51878"/>
                    <a:pt x="20495" y="52091"/>
                  </a:cubicBezTo>
                  <a:lnTo>
                    <a:pt x="20875" y="52281"/>
                  </a:lnTo>
                  <a:cubicBezTo>
                    <a:pt x="21302" y="52447"/>
                    <a:pt x="21729" y="52613"/>
                    <a:pt x="22132" y="52756"/>
                  </a:cubicBezTo>
                  <a:lnTo>
                    <a:pt x="22796" y="53016"/>
                  </a:lnTo>
                  <a:lnTo>
                    <a:pt x="22915" y="53064"/>
                  </a:lnTo>
                  <a:cubicBezTo>
                    <a:pt x="23033" y="53088"/>
                    <a:pt x="23152" y="53135"/>
                    <a:pt x="23247" y="53230"/>
                  </a:cubicBezTo>
                  <a:cubicBezTo>
                    <a:pt x="23199" y="53301"/>
                    <a:pt x="23176" y="53396"/>
                    <a:pt x="23152" y="53491"/>
                  </a:cubicBezTo>
                  <a:cubicBezTo>
                    <a:pt x="23104" y="53704"/>
                    <a:pt x="23033" y="53942"/>
                    <a:pt x="22938" y="54179"/>
                  </a:cubicBezTo>
                  <a:cubicBezTo>
                    <a:pt x="22796" y="54629"/>
                    <a:pt x="22630" y="55080"/>
                    <a:pt x="22464" y="55531"/>
                  </a:cubicBezTo>
                  <a:lnTo>
                    <a:pt x="22132" y="56432"/>
                  </a:lnTo>
                  <a:cubicBezTo>
                    <a:pt x="21918" y="57049"/>
                    <a:pt x="21705" y="57689"/>
                    <a:pt x="21468" y="58330"/>
                  </a:cubicBezTo>
                  <a:cubicBezTo>
                    <a:pt x="21325" y="58709"/>
                    <a:pt x="21064" y="59042"/>
                    <a:pt x="20709" y="59255"/>
                  </a:cubicBezTo>
                  <a:cubicBezTo>
                    <a:pt x="20614" y="59303"/>
                    <a:pt x="20519" y="59350"/>
                    <a:pt x="20400" y="59350"/>
                  </a:cubicBezTo>
                  <a:cubicBezTo>
                    <a:pt x="20305" y="59350"/>
                    <a:pt x="20187" y="59303"/>
                    <a:pt x="20116" y="59255"/>
                  </a:cubicBezTo>
                  <a:cubicBezTo>
                    <a:pt x="19855" y="59089"/>
                    <a:pt x="19594" y="58947"/>
                    <a:pt x="19357" y="58804"/>
                  </a:cubicBezTo>
                  <a:cubicBezTo>
                    <a:pt x="19167" y="58709"/>
                    <a:pt x="18977" y="58591"/>
                    <a:pt x="18811" y="58496"/>
                  </a:cubicBezTo>
                  <a:cubicBezTo>
                    <a:pt x="18597" y="58377"/>
                    <a:pt x="18408" y="58235"/>
                    <a:pt x="18218" y="58093"/>
                  </a:cubicBezTo>
                  <a:cubicBezTo>
                    <a:pt x="18076" y="57950"/>
                    <a:pt x="17933" y="57808"/>
                    <a:pt x="17767" y="57666"/>
                  </a:cubicBezTo>
                  <a:cubicBezTo>
                    <a:pt x="17577" y="57476"/>
                    <a:pt x="17364" y="57286"/>
                    <a:pt x="17150" y="57120"/>
                  </a:cubicBezTo>
                  <a:cubicBezTo>
                    <a:pt x="16391" y="56503"/>
                    <a:pt x="15680" y="55792"/>
                    <a:pt x="15063" y="55033"/>
                  </a:cubicBezTo>
                  <a:cubicBezTo>
                    <a:pt x="14304" y="54060"/>
                    <a:pt x="13379" y="53254"/>
                    <a:pt x="12311" y="52613"/>
                  </a:cubicBezTo>
                  <a:cubicBezTo>
                    <a:pt x="11742" y="52234"/>
                    <a:pt x="11102" y="52020"/>
                    <a:pt x="10414" y="51996"/>
                  </a:cubicBezTo>
                  <a:cubicBezTo>
                    <a:pt x="10319" y="51996"/>
                    <a:pt x="10200" y="51996"/>
                    <a:pt x="10082" y="52020"/>
                  </a:cubicBezTo>
                  <a:cubicBezTo>
                    <a:pt x="9678" y="52068"/>
                    <a:pt x="9346" y="52139"/>
                    <a:pt x="9133" y="52542"/>
                  </a:cubicBezTo>
                  <a:cubicBezTo>
                    <a:pt x="9109" y="52613"/>
                    <a:pt x="9062" y="52661"/>
                    <a:pt x="8991" y="52708"/>
                  </a:cubicBezTo>
                  <a:cubicBezTo>
                    <a:pt x="8943" y="52756"/>
                    <a:pt x="8896" y="52803"/>
                    <a:pt x="8848" y="52850"/>
                  </a:cubicBezTo>
                  <a:lnTo>
                    <a:pt x="8777" y="52969"/>
                  </a:lnTo>
                  <a:cubicBezTo>
                    <a:pt x="8635" y="53135"/>
                    <a:pt x="8516" y="53325"/>
                    <a:pt x="8421" y="53515"/>
                  </a:cubicBezTo>
                  <a:cubicBezTo>
                    <a:pt x="8255" y="53870"/>
                    <a:pt x="8113" y="54226"/>
                    <a:pt x="8018" y="54582"/>
                  </a:cubicBezTo>
                  <a:lnTo>
                    <a:pt x="7947" y="54772"/>
                  </a:lnTo>
                  <a:cubicBezTo>
                    <a:pt x="7876" y="54914"/>
                    <a:pt x="7852" y="55080"/>
                    <a:pt x="7828" y="55223"/>
                  </a:cubicBezTo>
                  <a:cubicBezTo>
                    <a:pt x="7757" y="55721"/>
                    <a:pt x="7686" y="56219"/>
                    <a:pt x="7615" y="56717"/>
                  </a:cubicBezTo>
                  <a:cubicBezTo>
                    <a:pt x="7544" y="57381"/>
                    <a:pt x="7638" y="58045"/>
                    <a:pt x="7876" y="58686"/>
                  </a:cubicBezTo>
                  <a:cubicBezTo>
                    <a:pt x="7994" y="59113"/>
                    <a:pt x="8421" y="59421"/>
                    <a:pt x="8872" y="59421"/>
                  </a:cubicBezTo>
                  <a:lnTo>
                    <a:pt x="8943" y="59421"/>
                  </a:lnTo>
                  <a:cubicBezTo>
                    <a:pt x="9370" y="59421"/>
                    <a:pt x="9726" y="59160"/>
                    <a:pt x="9892" y="58781"/>
                  </a:cubicBezTo>
                  <a:cubicBezTo>
                    <a:pt x="9916" y="58757"/>
                    <a:pt x="9939" y="58709"/>
                    <a:pt x="9963" y="58662"/>
                  </a:cubicBezTo>
                  <a:lnTo>
                    <a:pt x="10105" y="58330"/>
                  </a:lnTo>
                  <a:cubicBezTo>
                    <a:pt x="10177" y="58116"/>
                    <a:pt x="10271" y="57927"/>
                    <a:pt x="10366" y="57713"/>
                  </a:cubicBezTo>
                  <a:cubicBezTo>
                    <a:pt x="10770" y="56907"/>
                    <a:pt x="10959" y="55982"/>
                    <a:pt x="10936" y="55080"/>
                  </a:cubicBezTo>
                  <a:lnTo>
                    <a:pt x="10936" y="54463"/>
                  </a:lnTo>
                  <a:cubicBezTo>
                    <a:pt x="10959" y="54060"/>
                    <a:pt x="10912" y="53633"/>
                    <a:pt x="10864" y="53206"/>
                  </a:cubicBezTo>
                  <a:cubicBezTo>
                    <a:pt x="11149" y="53301"/>
                    <a:pt x="11434" y="53420"/>
                    <a:pt x="11695" y="53586"/>
                  </a:cubicBezTo>
                  <a:cubicBezTo>
                    <a:pt x="12383" y="53965"/>
                    <a:pt x="12999" y="54440"/>
                    <a:pt x="13545" y="54985"/>
                  </a:cubicBezTo>
                  <a:cubicBezTo>
                    <a:pt x="13877" y="55341"/>
                    <a:pt x="14162" y="55673"/>
                    <a:pt x="14470" y="56029"/>
                  </a:cubicBezTo>
                  <a:cubicBezTo>
                    <a:pt x="14921" y="56575"/>
                    <a:pt x="15419" y="57096"/>
                    <a:pt x="15941" y="57571"/>
                  </a:cubicBezTo>
                  <a:lnTo>
                    <a:pt x="16249" y="57832"/>
                  </a:lnTo>
                  <a:cubicBezTo>
                    <a:pt x="16676" y="58235"/>
                    <a:pt x="17127" y="58615"/>
                    <a:pt x="17577" y="59018"/>
                  </a:cubicBezTo>
                  <a:cubicBezTo>
                    <a:pt x="17767" y="59184"/>
                    <a:pt x="17981" y="59350"/>
                    <a:pt x="18218" y="59469"/>
                  </a:cubicBezTo>
                  <a:cubicBezTo>
                    <a:pt x="18455" y="59611"/>
                    <a:pt x="18692" y="59753"/>
                    <a:pt x="18930" y="59896"/>
                  </a:cubicBezTo>
                  <a:cubicBezTo>
                    <a:pt x="19167" y="60014"/>
                    <a:pt x="19428" y="60156"/>
                    <a:pt x="19665" y="60299"/>
                  </a:cubicBezTo>
                  <a:cubicBezTo>
                    <a:pt x="19902" y="60465"/>
                    <a:pt x="20163" y="60536"/>
                    <a:pt x="20424" y="60536"/>
                  </a:cubicBezTo>
                  <a:cubicBezTo>
                    <a:pt x="20661" y="60536"/>
                    <a:pt x="20922" y="60465"/>
                    <a:pt x="21136" y="60346"/>
                  </a:cubicBezTo>
                  <a:cubicBezTo>
                    <a:pt x="21729" y="60038"/>
                    <a:pt x="22203" y="59540"/>
                    <a:pt x="22488" y="58899"/>
                  </a:cubicBezTo>
                  <a:cubicBezTo>
                    <a:pt x="22630" y="58567"/>
                    <a:pt x="22772" y="58211"/>
                    <a:pt x="22867" y="57856"/>
                  </a:cubicBezTo>
                  <a:cubicBezTo>
                    <a:pt x="23033" y="57286"/>
                    <a:pt x="23223" y="56741"/>
                    <a:pt x="23413" y="56195"/>
                  </a:cubicBezTo>
                  <a:cubicBezTo>
                    <a:pt x="23674" y="55436"/>
                    <a:pt x="23958" y="54653"/>
                    <a:pt x="24172" y="53870"/>
                  </a:cubicBezTo>
                  <a:cubicBezTo>
                    <a:pt x="24172" y="53799"/>
                    <a:pt x="24219" y="53752"/>
                    <a:pt x="24243" y="53704"/>
                  </a:cubicBezTo>
                  <a:lnTo>
                    <a:pt x="24267" y="53657"/>
                  </a:lnTo>
                  <a:lnTo>
                    <a:pt x="24480" y="53752"/>
                  </a:lnTo>
                  <a:lnTo>
                    <a:pt x="25192" y="54060"/>
                  </a:lnTo>
                  <a:cubicBezTo>
                    <a:pt x="25714" y="54274"/>
                    <a:pt x="26259" y="54511"/>
                    <a:pt x="26805" y="54724"/>
                  </a:cubicBezTo>
                  <a:cubicBezTo>
                    <a:pt x="28323" y="55223"/>
                    <a:pt x="29889" y="55578"/>
                    <a:pt x="31478" y="55792"/>
                  </a:cubicBezTo>
                  <a:lnTo>
                    <a:pt x="31620" y="55792"/>
                  </a:lnTo>
                  <a:cubicBezTo>
                    <a:pt x="31857" y="55816"/>
                    <a:pt x="32118" y="55887"/>
                    <a:pt x="32332" y="55982"/>
                  </a:cubicBezTo>
                  <a:lnTo>
                    <a:pt x="32308" y="56337"/>
                  </a:lnTo>
                  <a:cubicBezTo>
                    <a:pt x="32261" y="56646"/>
                    <a:pt x="32237" y="56930"/>
                    <a:pt x="32213" y="57215"/>
                  </a:cubicBezTo>
                  <a:cubicBezTo>
                    <a:pt x="32213" y="57334"/>
                    <a:pt x="32213" y="57452"/>
                    <a:pt x="32189" y="57571"/>
                  </a:cubicBezTo>
                  <a:cubicBezTo>
                    <a:pt x="32189" y="57784"/>
                    <a:pt x="32166" y="57998"/>
                    <a:pt x="32142" y="58211"/>
                  </a:cubicBezTo>
                  <a:cubicBezTo>
                    <a:pt x="32047" y="58757"/>
                    <a:pt x="32000" y="59326"/>
                    <a:pt x="31976" y="59872"/>
                  </a:cubicBezTo>
                  <a:cubicBezTo>
                    <a:pt x="31929" y="60583"/>
                    <a:pt x="31881" y="61295"/>
                    <a:pt x="31810" y="61817"/>
                  </a:cubicBezTo>
                  <a:cubicBezTo>
                    <a:pt x="31786" y="62196"/>
                    <a:pt x="31739" y="62576"/>
                    <a:pt x="31691" y="62932"/>
                  </a:cubicBezTo>
                  <a:cubicBezTo>
                    <a:pt x="31620" y="63477"/>
                    <a:pt x="31573" y="64047"/>
                    <a:pt x="31525" y="64592"/>
                  </a:cubicBezTo>
                  <a:cubicBezTo>
                    <a:pt x="31454" y="65494"/>
                    <a:pt x="31336" y="66371"/>
                    <a:pt x="31146" y="67225"/>
                  </a:cubicBezTo>
                  <a:cubicBezTo>
                    <a:pt x="31003" y="67771"/>
                    <a:pt x="30909" y="68340"/>
                    <a:pt x="30861" y="68886"/>
                  </a:cubicBezTo>
                  <a:cubicBezTo>
                    <a:pt x="30837" y="69336"/>
                    <a:pt x="30743" y="69763"/>
                    <a:pt x="30553" y="70167"/>
                  </a:cubicBezTo>
                  <a:cubicBezTo>
                    <a:pt x="30387" y="70522"/>
                    <a:pt x="30410" y="70949"/>
                    <a:pt x="30600" y="71305"/>
                  </a:cubicBezTo>
                  <a:cubicBezTo>
                    <a:pt x="31027" y="72159"/>
                    <a:pt x="31549" y="73037"/>
                    <a:pt x="32427" y="73654"/>
                  </a:cubicBezTo>
                  <a:cubicBezTo>
                    <a:pt x="32806" y="73938"/>
                    <a:pt x="33233" y="74104"/>
                    <a:pt x="33708" y="74152"/>
                  </a:cubicBezTo>
                  <a:lnTo>
                    <a:pt x="34348" y="74152"/>
                  </a:lnTo>
                  <a:lnTo>
                    <a:pt x="35107" y="74152"/>
                  </a:lnTo>
                  <a:cubicBezTo>
                    <a:pt x="35249" y="74152"/>
                    <a:pt x="35368" y="74128"/>
                    <a:pt x="35510" y="74081"/>
                  </a:cubicBezTo>
                  <a:cubicBezTo>
                    <a:pt x="35985" y="73938"/>
                    <a:pt x="36341" y="73559"/>
                    <a:pt x="36436" y="73084"/>
                  </a:cubicBezTo>
                  <a:cubicBezTo>
                    <a:pt x="36507" y="72729"/>
                    <a:pt x="36412" y="72349"/>
                    <a:pt x="36198" y="72064"/>
                  </a:cubicBezTo>
                  <a:cubicBezTo>
                    <a:pt x="35866" y="71590"/>
                    <a:pt x="35416" y="71210"/>
                    <a:pt x="34894" y="70973"/>
                  </a:cubicBezTo>
                  <a:lnTo>
                    <a:pt x="34656" y="70878"/>
                  </a:lnTo>
                  <a:cubicBezTo>
                    <a:pt x="34253" y="70689"/>
                    <a:pt x="33826" y="70522"/>
                    <a:pt x="33399" y="70309"/>
                  </a:cubicBezTo>
                  <a:lnTo>
                    <a:pt x="33233" y="70238"/>
                  </a:lnTo>
                  <a:cubicBezTo>
                    <a:pt x="32901" y="70048"/>
                    <a:pt x="32545" y="69906"/>
                    <a:pt x="32166" y="69787"/>
                  </a:cubicBezTo>
                  <a:cubicBezTo>
                    <a:pt x="32118" y="69763"/>
                    <a:pt x="32071" y="69740"/>
                    <a:pt x="32023" y="69716"/>
                  </a:cubicBezTo>
                  <a:lnTo>
                    <a:pt x="31976" y="69692"/>
                  </a:lnTo>
                  <a:lnTo>
                    <a:pt x="31976" y="69669"/>
                  </a:lnTo>
                  <a:cubicBezTo>
                    <a:pt x="31976" y="69645"/>
                    <a:pt x="31976" y="69621"/>
                    <a:pt x="31976" y="69574"/>
                  </a:cubicBezTo>
                  <a:cubicBezTo>
                    <a:pt x="32047" y="68815"/>
                    <a:pt x="32166" y="68032"/>
                    <a:pt x="32332" y="67273"/>
                  </a:cubicBezTo>
                  <a:cubicBezTo>
                    <a:pt x="32498" y="66490"/>
                    <a:pt x="32616" y="65660"/>
                    <a:pt x="32640" y="64853"/>
                  </a:cubicBezTo>
                  <a:cubicBezTo>
                    <a:pt x="32711" y="63999"/>
                    <a:pt x="32806" y="63122"/>
                    <a:pt x="32901" y="62244"/>
                  </a:cubicBezTo>
                  <a:cubicBezTo>
                    <a:pt x="32996" y="61414"/>
                    <a:pt x="33043" y="60560"/>
                    <a:pt x="33067" y="59729"/>
                  </a:cubicBezTo>
                  <a:cubicBezTo>
                    <a:pt x="33067" y="59350"/>
                    <a:pt x="33091" y="58947"/>
                    <a:pt x="33162" y="58567"/>
                  </a:cubicBezTo>
                  <a:cubicBezTo>
                    <a:pt x="33281" y="57761"/>
                    <a:pt x="33281" y="56930"/>
                    <a:pt x="33162" y="56100"/>
                  </a:cubicBezTo>
                  <a:cubicBezTo>
                    <a:pt x="33138" y="56076"/>
                    <a:pt x="33138" y="56053"/>
                    <a:pt x="33162" y="56029"/>
                  </a:cubicBezTo>
                  <a:lnTo>
                    <a:pt x="33233" y="56029"/>
                  </a:lnTo>
                  <a:cubicBezTo>
                    <a:pt x="33233" y="56029"/>
                    <a:pt x="33257" y="56029"/>
                    <a:pt x="33281" y="56029"/>
                  </a:cubicBezTo>
                  <a:cubicBezTo>
                    <a:pt x="33565" y="56076"/>
                    <a:pt x="33850" y="56100"/>
                    <a:pt x="34135" y="56100"/>
                  </a:cubicBezTo>
                  <a:cubicBezTo>
                    <a:pt x="34324" y="56100"/>
                    <a:pt x="34538" y="56100"/>
                    <a:pt x="34751" y="56076"/>
                  </a:cubicBezTo>
                  <a:cubicBezTo>
                    <a:pt x="35748" y="55982"/>
                    <a:pt x="36744" y="55816"/>
                    <a:pt x="37740" y="55578"/>
                  </a:cubicBezTo>
                  <a:cubicBezTo>
                    <a:pt x="38167" y="55483"/>
                    <a:pt x="38570" y="55270"/>
                    <a:pt x="38926" y="54985"/>
                  </a:cubicBezTo>
                  <a:cubicBezTo>
                    <a:pt x="39306" y="54701"/>
                    <a:pt x="39519" y="54250"/>
                    <a:pt x="39519" y="53752"/>
                  </a:cubicBezTo>
                  <a:cubicBezTo>
                    <a:pt x="39543" y="52874"/>
                    <a:pt x="39401" y="51996"/>
                    <a:pt x="39163" y="51143"/>
                  </a:cubicBezTo>
                  <a:lnTo>
                    <a:pt x="38950" y="50502"/>
                  </a:lnTo>
                  <a:cubicBezTo>
                    <a:pt x="38760" y="49838"/>
                    <a:pt x="38547" y="49150"/>
                    <a:pt x="38357" y="48462"/>
                  </a:cubicBezTo>
                  <a:cubicBezTo>
                    <a:pt x="38309" y="48272"/>
                    <a:pt x="38262" y="48083"/>
                    <a:pt x="38215" y="47893"/>
                  </a:cubicBezTo>
                  <a:cubicBezTo>
                    <a:pt x="38072" y="47395"/>
                    <a:pt x="37906" y="46849"/>
                    <a:pt x="37835" y="46303"/>
                  </a:cubicBezTo>
                  <a:lnTo>
                    <a:pt x="37645" y="45355"/>
                  </a:lnTo>
                  <a:cubicBezTo>
                    <a:pt x="37456" y="44358"/>
                    <a:pt x="37266" y="43315"/>
                    <a:pt x="37052" y="42318"/>
                  </a:cubicBezTo>
                  <a:cubicBezTo>
                    <a:pt x="36791" y="41132"/>
                    <a:pt x="36578" y="40065"/>
                    <a:pt x="36673" y="38974"/>
                  </a:cubicBezTo>
                  <a:cubicBezTo>
                    <a:pt x="36696" y="38713"/>
                    <a:pt x="36649" y="38476"/>
                    <a:pt x="36530" y="38262"/>
                  </a:cubicBezTo>
                  <a:cubicBezTo>
                    <a:pt x="36483" y="38167"/>
                    <a:pt x="36459" y="38049"/>
                    <a:pt x="36436" y="37930"/>
                  </a:cubicBezTo>
                  <a:cubicBezTo>
                    <a:pt x="36412" y="37669"/>
                    <a:pt x="36412" y="37432"/>
                    <a:pt x="36412" y="37218"/>
                  </a:cubicBezTo>
                  <a:cubicBezTo>
                    <a:pt x="36530" y="37527"/>
                    <a:pt x="36602" y="37574"/>
                    <a:pt x="36957" y="37811"/>
                  </a:cubicBezTo>
                  <a:cubicBezTo>
                    <a:pt x="37076" y="37906"/>
                    <a:pt x="37195" y="38001"/>
                    <a:pt x="37313" y="38096"/>
                  </a:cubicBezTo>
                  <a:cubicBezTo>
                    <a:pt x="38262" y="38831"/>
                    <a:pt x="39306" y="39424"/>
                    <a:pt x="40421" y="39875"/>
                  </a:cubicBezTo>
                  <a:cubicBezTo>
                    <a:pt x="41227" y="40183"/>
                    <a:pt x="42034" y="40444"/>
                    <a:pt x="42888" y="40610"/>
                  </a:cubicBezTo>
                  <a:cubicBezTo>
                    <a:pt x="43386" y="40729"/>
                    <a:pt x="43908" y="40824"/>
                    <a:pt x="44429" y="40871"/>
                  </a:cubicBezTo>
                  <a:cubicBezTo>
                    <a:pt x="44619" y="40895"/>
                    <a:pt x="44809" y="40895"/>
                    <a:pt x="45046" y="40895"/>
                  </a:cubicBezTo>
                  <a:lnTo>
                    <a:pt x="45473" y="40895"/>
                  </a:lnTo>
                  <a:lnTo>
                    <a:pt x="45900" y="40895"/>
                  </a:lnTo>
                  <a:cubicBezTo>
                    <a:pt x="46398" y="40895"/>
                    <a:pt x="46896" y="40824"/>
                    <a:pt x="47347" y="40658"/>
                  </a:cubicBezTo>
                  <a:cubicBezTo>
                    <a:pt x="48106" y="40397"/>
                    <a:pt x="48842" y="40041"/>
                    <a:pt x="49529" y="39590"/>
                  </a:cubicBezTo>
                  <a:lnTo>
                    <a:pt x="50953" y="38547"/>
                  </a:lnTo>
                  <a:lnTo>
                    <a:pt x="51190" y="38594"/>
                  </a:lnTo>
                  <a:lnTo>
                    <a:pt x="51830" y="38737"/>
                  </a:lnTo>
                  <a:lnTo>
                    <a:pt x="52020" y="38760"/>
                  </a:lnTo>
                  <a:cubicBezTo>
                    <a:pt x="52186" y="38808"/>
                    <a:pt x="52352" y="38831"/>
                    <a:pt x="52518" y="38831"/>
                  </a:cubicBezTo>
                  <a:lnTo>
                    <a:pt x="52732" y="38831"/>
                  </a:lnTo>
                  <a:cubicBezTo>
                    <a:pt x="53206" y="38855"/>
                    <a:pt x="53704" y="38903"/>
                    <a:pt x="54202" y="38997"/>
                  </a:cubicBezTo>
                  <a:cubicBezTo>
                    <a:pt x="54297" y="38997"/>
                    <a:pt x="54392" y="39021"/>
                    <a:pt x="54511" y="39021"/>
                  </a:cubicBezTo>
                  <a:lnTo>
                    <a:pt x="54677" y="39021"/>
                  </a:lnTo>
                  <a:cubicBezTo>
                    <a:pt x="55009" y="38974"/>
                    <a:pt x="55270" y="38737"/>
                    <a:pt x="55341" y="38428"/>
                  </a:cubicBezTo>
                  <a:cubicBezTo>
                    <a:pt x="55412" y="38096"/>
                    <a:pt x="55270" y="37740"/>
                    <a:pt x="54961" y="37598"/>
                  </a:cubicBezTo>
                  <a:close/>
                  <a:moveTo>
                    <a:pt x="49079" y="16131"/>
                  </a:moveTo>
                  <a:cubicBezTo>
                    <a:pt x="49292" y="16558"/>
                    <a:pt x="49387" y="17056"/>
                    <a:pt x="49387" y="17554"/>
                  </a:cubicBezTo>
                  <a:lnTo>
                    <a:pt x="49387" y="17672"/>
                  </a:lnTo>
                  <a:lnTo>
                    <a:pt x="49387" y="19096"/>
                  </a:lnTo>
                  <a:cubicBezTo>
                    <a:pt x="49363" y="19855"/>
                    <a:pt x="49079" y="20566"/>
                    <a:pt x="48557" y="21112"/>
                  </a:cubicBezTo>
                  <a:cubicBezTo>
                    <a:pt x="48343" y="21325"/>
                    <a:pt x="48130" y="21515"/>
                    <a:pt x="47893" y="21681"/>
                  </a:cubicBezTo>
                  <a:cubicBezTo>
                    <a:pt x="47679" y="21824"/>
                    <a:pt x="47442" y="21895"/>
                    <a:pt x="47205" y="21895"/>
                  </a:cubicBezTo>
                  <a:lnTo>
                    <a:pt x="47205" y="21895"/>
                  </a:lnTo>
                  <a:cubicBezTo>
                    <a:pt x="47110" y="21895"/>
                    <a:pt x="47039" y="21895"/>
                    <a:pt x="46944" y="21871"/>
                  </a:cubicBezTo>
                  <a:lnTo>
                    <a:pt x="46944" y="21824"/>
                  </a:lnTo>
                  <a:cubicBezTo>
                    <a:pt x="46944" y="21752"/>
                    <a:pt x="46944" y="21681"/>
                    <a:pt x="46944" y="21610"/>
                  </a:cubicBezTo>
                  <a:cubicBezTo>
                    <a:pt x="46968" y="20827"/>
                    <a:pt x="46849" y="20044"/>
                    <a:pt x="46635" y="19285"/>
                  </a:cubicBezTo>
                  <a:lnTo>
                    <a:pt x="46541" y="18906"/>
                  </a:lnTo>
                  <a:cubicBezTo>
                    <a:pt x="46493" y="18740"/>
                    <a:pt x="46446" y="18574"/>
                    <a:pt x="46398" y="18408"/>
                  </a:cubicBezTo>
                  <a:lnTo>
                    <a:pt x="46351" y="18194"/>
                  </a:lnTo>
                  <a:lnTo>
                    <a:pt x="46375" y="18171"/>
                  </a:lnTo>
                  <a:cubicBezTo>
                    <a:pt x="46398" y="18147"/>
                    <a:pt x="46422" y="18123"/>
                    <a:pt x="46446" y="18123"/>
                  </a:cubicBezTo>
                  <a:cubicBezTo>
                    <a:pt x="46564" y="18028"/>
                    <a:pt x="46707" y="17910"/>
                    <a:pt x="46730" y="17767"/>
                  </a:cubicBezTo>
                  <a:cubicBezTo>
                    <a:pt x="46730" y="17672"/>
                    <a:pt x="46707" y="17578"/>
                    <a:pt x="46635" y="17506"/>
                  </a:cubicBezTo>
                  <a:cubicBezTo>
                    <a:pt x="46398" y="17198"/>
                    <a:pt x="46469" y="16961"/>
                    <a:pt x="46612" y="16652"/>
                  </a:cubicBezTo>
                  <a:cubicBezTo>
                    <a:pt x="46920" y="16036"/>
                    <a:pt x="47513" y="15632"/>
                    <a:pt x="48201" y="15585"/>
                  </a:cubicBezTo>
                  <a:cubicBezTo>
                    <a:pt x="48248" y="15585"/>
                    <a:pt x="48320" y="15585"/>
                    <a:pt x="48367" y="15585"/>
                  </a:cubicBezTo>
                  <a:cubicBezTo>
                    <a:pt x="48675" y="15632"/>
                    <a:pt x="48960" y="15822"/>
                    <a:pt x="49079" y="16131"/>
                  </a:cubicBezTo>
                  <a:close/>
                  <a:moveTo>
                    <a:pt x="38333" y="53704"/>
                  </a:moveTo>
                  <a:cubicBezTo>
                    <a:pt x="38309" y="53894"/>
                    <a:pt x="38215" y="54084"/>
                    <a:pt x="38025" y="54179"/>
                  </a:cubicBezTo>
                  <a:lnTo>
                    <a:pt x="37882" y="54250"/>
                  </a:lnTo>
                  <a:cubicBezTo>
                    <a:pt x="37740" y="54345"/>
                    <a:pt x="37598" y="54392"/>
                    <a:pt x="37456" y="54440"/>
                  </a:cubicBezTo>
                  <a:cubicBezTo>
                    <a:pt x="36530" y="54606"/>
                    <a:pt x="35605" y="54748"/>
                    <a:pt x="34751" y="54890"/>
                  </a:cubicBezTo>
                  <a:cubicBezTo>
                    <a:pt x="34585" y="54914"/>
                    <a:pt x="34396" y="54914"/>
                    <a:pt x="34229" y="54914"/>
                  </a:cubicBezTo>
                  <a:cubicBezTo>
                    <a:pt x="33826" y="54914"/>
                    <a:pt x="33423" y="54867"/>
                    <a:pt x="33020" y="54819"/>
                  </a:cubicBezTo>
                  <a:lnTo>
                    <a:pt x="32545" y="54748"/>
                  </a:lnTo>
                  <a:cubicBezTo>
                    <a:pt x="31691" y="54653"/>
                    <a:pt x="30814" y="54487"/>
                    <a:pt x="29983" y="54321"/>
                  </a:cubicBezTo>
                  <a:lnTo>
                    <a:pt x="29485" y="54226"/>
                  </a:lnTo>
                  <a:cubicBezTo>
                    <a:pt x="28560" y="54060"/>
                    <a:pt x="27683" y="53799"/>
                    <a:pt x="26805" y="53467"/>
                  </a:cubicBezTo>
                  <a:cubicBezTo>
                    <a:pt x="26164" y="53206"/>
                    <a:pt x="25524" y="52922"/>
                    <a:pt x="24907" y="52637"/>
                  </a:cubicBezTo>
                  <a:cubicBezTo>
                    <a:pt x="24480" y="52447"/>
                    <a:pt x="24077" y="52257"/>
                    <a:pt x="23650" y="52091"/>
                  </a:cubicBezTo>
                  <a:cubicBezTo>
                    <a:pt x="23223" y="51902"/>
                    <a:pt x="22843" y="51759"/>
                    <a:pt x="22440" y="51617"/>
                  </a:cubicBezTo>
                  <a:lnTo>
                    <a:pt x="22345" y="51593"/>
                  </a:lnTo>
                  <a:cubicBezTo>
                    <a:pt x="21800" y="51403"/>
                    <a:pt x="21278" y="51190"/>
                    <a:pt x="20756" y="50905"/>
                  </a:cubicBezTo>
                  <a:cubicBezTo>
                    <a:pt x="20637" y="50858"/>
                    <a:pt x="20495" y="50787"/>
                    <a:pt x="20353" y="50739"/>
                  </a:cubicBezTo>
                  <a:lnTo>
                    <a:pt x="20139" y="50668"/>
                  </a:lnTo>
                  <a:cubicBezTo>
                    <a:pt x="20068" y="50644"/>
                    <a:pt x="20021" y="50621"/>
                    <a:pt x="19973" y="50597"/>
                  </a:cubicBezTo>
                  <a:lnTo>
                    <a:pt x="19950" y="50573"/>
                  </a:lnTo>
                  <a:cubicBezTo>
                    <a:pt x="20044" y="50312"/>
                    <a:pt x="20187" y="50051"/>
                    <a:pt x="20329" y="49790"/>
                  </a:cubicBezTo>
                  <a:cubicBezTo>
                    <a:pt x="20614" y="49363"/>
                    <a:pt x="20875" y="48913"/>
                    <a:pt x="21159" y="48486"/>
                  </a:cubicBezTo>
                  <a:lnTo>
                    <a:pt x="21349" y="48177"/>
                  </a:lnTo>
                  <a:cubicBezTo>
                    <a:pt x="21871" y="47371"/>
                    <a:pt x="22393" y="46564"/>
                    <a:pt x="22915" y="45758"/>
                  </a:cubicBezTo>
                  <a:cubicBezTo>
                    <a:pt x="23033" y="45592"/>
                    <a:pt x="23152" y="45450"/>
                    <a:pt x="23270" y="45283"/>
                  </a:cubicBezTo>
                  <a:cubicBezTo>
                    <a:pt x="23389" y="45141"/>
                    <a:pt x="23531" y="44951"/>
                    <a:pt x="23650" y="44762"/>
                  </a:cubicBezTo>
                  <a:cubicBezTo>
                    <a:pt x="23935" y="44311"/>
                    <a:pt x="24243" y="43837"/>
                    <a:pt x="24504" y="43338"/>
                  </a:cubicBezTo>
                  <a:cubicBezTo>
                    <a:pt x="24907" y="42579"/>
                    <a:pt x="25358" y="41797"/>
                    <a:pt x="25975" y="40824"/>
                  </a:cubicBezTo>
                  <a:cubicBezTo>
                    <a:pt x="26236" y="40421"/>
                    <a:pt x="26473" y="39994"/>
                    <a:pt x="26663" y="39543"/>
                  </a:cubicBezTo>
                  <a:cubicBezTo>
                    <a:pt x="26781" y="39258"/>
                    <a:pt x="26923" y="38974"/>
                    <a:pt x="27066" y="38713"/>
                  </a:cubicBezTo>
                  <a:cubicBezTo>
                    <a:pt x="27137" y="38570"/>
                    <a:pt x="27208" y="38428"/>
                    <a:pt x="27256" y="38286"/>
                  </a:cubicBezTo>
                  <a:cubicBezTo>
                    <a:pt x="27374" y="38096"/>
                    <a:pt x="27469" y="37883"/>
                    <a:pt x="27564" y="37669"/>
                  </a:cubicBezTo>
                  <a:lnTo>
                    <a:pt x="27683" y="37432"/>
                  </a:lnTo>
                  <a:cubicBezTo>
                    <a:pt x="27730" y="37432"/>
                    <a:pt x="27801" y="37432"/>
                    <a:pt x="27849" y="37432"/>
                  </a:cubicBezTo>
                  <a:cubicBezTo>
                    <a:pt x="28015" y="37432"/>
                    <a:pt x="28204" y="37456"/>
                    <a:pt x="28370" y="37479"/>
                  </a:cubicBezTo>
                  <a:cubicBezTo>
                    <a:pt x="28536" y="37503"/>
                    <a:pt x="28703" y="37527"/>
                    <a:pt x="28845" y="37550"/>
                  </a:cubicBezTo>
                  <a:lnTo>
                    <a:pt x="28845" y="37574"/>
                  </a:lnTo>
                  <a:cubicBezTo>
                    <a:pt x="28845" y="37645"/>
                    <a:pt x="28869" y="37740"/>
                    <a:pt x="28892" y="37811"/>
                  </a:cubicBezTo>
                  <a:lnTo>
                    <a:pt x="28916" y="37883"/>
                  </a:lnTo>
                  <a:cubicBezTo>
                    <a:pt x="28963" y="38049"/>
                    <a:pt x="29035" y="38215"/>
                    <a:pt x="29153" y="38333"/>
                  </a:cubicBezTo>
                  <a:cubicBezTo>
                    <a:pt x="29343" y="38523"/>
                    <a:pt x="29485" y="38713"/>
                    <a:pt x="29628" y="38926"/>
                  </a:cubicBezTo>
                  <a:cubicBezTo>
                    <a:pt x="29865" y="39258"/>
                    <a:pt x="30221" y="39472"/>
                    <a:pt x="30624" y="39496"/>
                  </a:cubicBezTo>
                  <a:cubicBezTo>
                    <a:pt x="30980" y="39472"/>
                    <a:pt x="31288" y="39330"/>
                    <a:pt x="31525" y="39092"/>
                  </a:cubicBezTo>
                  <a:cubicBezTo>
                    <a:pt x="31881" y="38713"/>
                    <a:pt x="32166" y="38262"/>
                    <a:pt x="32379" y="37788"/>
                  </a:cubicBezTo>
                  <a:lnTo>
                    <a:pt x="32403" y="37788"/>
                  </a:lnTo>
                  <a:cubicBezTo>
                    <a:pt x="32474" y="37788"/>
                    <a:pt x="32545" y="37764"/>
                    <a:pt x="32616" y="37764"/>
                  </a:cubicBezTo>
                  <a:lnTo>
                    <a:pt x="32783" y="37764"/>
                  </a:lnTo>
                  <a:cubicBezTo>
                    <a:pt x="33447" y="37764"/>
                    <a:pt x="34135" y="37693"/>
                    <a:pt x="34823" y="37550"/>
                  </a:cubicBezTo>
                  <a:lnTo>
                    <a:pt x="34941" y="37527"/>
                  </a:lnTo>
                  <a:cubicBezTo>
                    <a:pt x="35012" y="37527"/>
                    <a:pt x="35060" y="37503"/>
                    <a:pt x="35155" y="37503"/>
                  </a:cubicBezTo>
                  <a:cubicBezTo>
                    <a:pt x="35226" y="37479"/>
                    <a:pt x="35273" y="37527"/>
                    <a:pt x="35273" y="37598"/>
                  </a:cubicBezTo>
                  <a:lnTo>
                    <a:pt x="35273" y="37906"/>
                  </a:lnTo>
                  <a:lnTo>
                    <a:pt x="35273" y="38215"/>
                  </a:lnTo>
                  <a:lnTo>
                    <a:pt x="35273" y="38310"/>
                  </a:lnTo>
                  <a:cubicBezTo>
                    <a:pt x="35249" y="38452"/>
                    <a:pt x="35273" y="38570"/>
                    <a:pt x="35344" y="38689"/>
                  </a:cubicBezTo>
                  <a:cubicBezTo>
                    <a:pt x="35463" y="38903"/>
                    <a:pt x="35510" y="39140"/>
                    <a:pt x="35463" y="39377"/>
                  </a:cubicBezTo>
                  <a:cubicBezTo>
                    <a:pt x="35439" y="40231"/>
                    <a:pt x="35534" y="41085"/>
                    <a:pt x="35748" y="41891"/>
                  </a:cubicBezTo>
                  <a:cubicBezTo>
                    <a:pt x="36127" y="43481"/>
                    <a:pt x="36388" y="45094"/>
                    <a:pt x="36649" y="46588"/>
                  </a:cubicBezTo>
                  <a:cubicBezTo>
                    <a:pt x="36791" y="47323"/>
                    <a:pt x="36981" y="48035"/>
                    <a:pt x="37218" y="48747"/>
                  </a:cubicBezTo>
                  <a:cubicBezTo>
                    <a:pt x="37337" y="49126"/>
                    <a:pt x="37432" y="49506"/>
                    <a:pt x="37550" y="49862"/>
                  </a:cubicBezTo>
                  <a:cubicBezTo>
                    <a:pt x="37693" y="50360"/>
                    <a:pt x="37835" y="50882"/>
                    <a:pt x="37977" y="51380"/>
                  </a:cubicBezTo>
                  <a:cubicBezTo>
                    <a:pt x="38120" y="51902"/>
                    <a:pt x="38238" y="52423"/>
                    <a:pt x="38286" y="52945"/>
                  </a:cubicBezTo>
                  <a:lnTo>
                    <a:pt x="38333" y="53277"/>
                  </a:lnTo>
                  <a:cubicBezTo>
                    <a:pt x="38333" y="53420"/>
                    <a:pt x="38333" y="53562"/>
                    <a:pt x="38333" y="53704"/>
                  </a:cubicBezTo>
                  <a:close/>
                  <a:moveTo>
                    <a:pt x="29936" y="37669"/>
                  </a:moveTo>
                  <a:lnTo>
                    <a:pt x="30126" y="37669"/>
                  </a:lnTo>
                  <a:cubicBezTo>
                    <a:pt x="30339" y="37669"/>
                    <a:pt x="30529" y="37693"/>
                    <a:pt x="30719" y="37717"/>
                  </a:cubicBezTo>
                  <a:cubicBezTo>
                    <a:pt x="30885" y="37740"/>
                    <a:pt x="31051" y="37764"/>
                    <a:pt x="31217" y="37788"/>
                  </a:cubicBezTo>
                  <a:cubicBezTo>
                    <a:pt x="31122" y="38001"/>
                    <a:pt x="31003" y="38215"/>
                    <a:pt x="30814" y="38381"/>
                  </a:cubicBezTo>
                  <a:cubicBezTo>
                    <a:pt x="30766" y="38428"/>
                    <a:pt x="30695" y="38452"/>
                    <a:pt x="30624" y="38476"/>
                  </a:cubicBezTo>
                  <a:cubicBezTo>
                    <a:pt x="30553" y="38452"/>
                    <a:pt x="30482" y="38404"/>
                    <a:pt x="30434" y="38357"/>
                  </a:cubicBezTo>
                  <a:cubicBezTo>
                    <a:pt x="30316" y="38191"/>
                    <a:pt x="30173" y="38001"/>
                    <a:pt x="30055" y="37811"/>
                  </a:cubicBezTo>
                  <a:close/>
                  <a:moveTo>
                    <a:pt x="32593" y="36578"/>
                  </a:moveTo>
                  <a:lnTo>
                    <a:pt x="32189" y="36578"/>
                  </a:lnTo>
                  <a:cubicBezTo>
                    <a:pt x="30719" y="36554"/>
                    <a:pt x="29272" y="36436"/>
                    <a:pt x="27849" y="36222"/>
                  </a:cubicBezTo>
                  <a:cubicBezTo>
                    <a:pt x="26805" y="36080"/>
                    <a:pt x="25809" y="35771"/>
                    <a:pt x="24883" y="35321"/>
                  </a:cubicBezTo>
                  <a:cubicBezTo>
                    <a:pt x="23650" y="34751"/>
                    <a:pt x="22464" y="34087"/>
                    <a:pt x="21373" y="33304"/>
                  </a:cubicBezTo>
                  <a:cubicBezTo>
                    <a:pt x="20732" y="32830"/>
                    <a:pt x="20139" y="32284"/>
                    <a:pt x="19641" y="31668"/>
                  </a:cubicBezTo>
                  <a:lnTo>
                    <a:pt x="19594" y="31620"/>
                  </a:lnTo>
                  <a:cubicBezTo>
                    <a:pt x="19594" y="31620"/>
                    <a:pt x="19570" y="31597"/>
                    <a:pt x="19570" y="31597"/>
                  </a:cubicBezTo>
                  <a:lnTo>
                    <a:pt x="19570" y="31597"/>
                  </a:lnTo>
                  <a:cubicBezTo>
                    <a:pt x="19570" y="31193"/>
                    <a:pt x="19309" y="31027"/>
                    <a:pt x="19024" y="30861"/>
                  </a:cubicBezTo>
                  <a:cubicBezTo>
                    <a:pt x="18977" y="30814"/>
                    <a:pt x="18953" y="30766"/>
                    <a:pt x="18930" y="30719"/>
                  </a:cubicBezTo>
                  <a:lnTo>
                    <a:pt x="18882" y="30671"/>
                  </a:lnTo>
                  <a:cubicBezTo>
                    <a:pt x="18764" y="30434"/>
                    <a:pt x="18597" y="30197"/>
                    <a:pt x="18455" y="29960"/>
                  </a:cubicBezTo>
                  <a:cubicBezTo>
                    <a:pt x="18099" y="29438"/>
                    <a:pt x="17791" y="28892"/>
                    <a:pt x="17506" y="28323"/>
                  </a:cubicBezTo>
                  <a:cubicBezTo>
                    <a:pt x="17435" y="28157"/>
                    <a:pt x="17364" y="27991"/>
                    <a:pt x="17293" y="27849"/>
                  </a:cubicBezTo>
                  <a:cubicBezTo>
                    <a:pt x="17079" y="27469"/>
                    <a:pt x="16913" y="27066"/>
                    <a:pt x="16795" y="26663"/>
                  </a:cubicBezTo>
                  <a:cubicBezTo>
                    <a:pt x="16747" y="26520"/>
                    <a:pt x="16700" y="26354"/>
                    <a:pt x="16652" y="26236"/>
                  </a:cubicBezTo>
                  <a:cubicBezTo>
                    <a:pt x="16581" y="25975"/>
                    <a:pt x="16510" y="25737"/>
                    <a:pt x="16439" y="25477"/>
                  </a:cubicBezTo>
                  <a:cubicBezTo>
                    <a:pt x="16391" y="25239"/>
                    <a:pt x="16368" y="25002"/>
                    <a:pt x="16320" y="24765"/>
                  </a:cubicBezTo>
                  <a:cubicBezTo>
                    <a:pt x="16320" y="24670"/>
                    <a:pt x="16297" y="24551"/>
                    <a:pt x="16297" y="24457"/>
                  </a:cubicBezTo>
                  <a:cubicBezTo>
                    <a:pt x="19736" y="23199"/>
                    <a:pt x="22274" y="21681"/>
                    <a:pt x="24267" y="19641"/>
                  </a:cubicBezTo>
                  <a:cubicBezTo>
                    <a:pt x="24575" y="19784"/>
                    <a:pt x="24931" y="19855"/>
                    <a:pt x="25287" y="19855"/>
                  </a:cubicBezTo>
                  <a:cubicBezTo>
                    <a:pt x="25761" y="19855"/>
                    <a:pt x="26236" y="19736"/>
                    <a:pt x="26663" y="19570"/>
                  </a:cubicBezTo>
                  <a:cubicBezTo>
                    <a:pt x="27374" y="19285"/>
                    <a:pt x="28086" y="18953"/>
                    <a:pt x="28774" y="18598"/>
                  </a:cubicBezTo>
                  <a:lnTo>
                    <a:pt x="29106" y="18431"/>
                  </a:lnTo>
                  <a:cubicBezTo>
                    <a:pt x="29651" y="18147"/>
                    <a:pt x="30150" y="17767"/>
                    <a:pt x="30576" y="17317"/>
                  </a:cubicBezTo>
                  <a:cubicBezTo>
                    <a:pt x="30885" y="17008"/>
                    <a:pt x="31193" y="16700"/>
                    <a:pt x="31525" y="16368"/>
                  </a:cubicBezTo>
                  <a:lnTo>
                    <a:pt x="31881" y="15988"/>
                  </a:lnTo>
                  <a:cubicBezTo>
                    <a:pt x="32023" y="16059"/>
                    <a:pt x="32142" y="16131"/>
                    <a:pt x="32261" y="16249"/>
                  </a:cubicBezTo>
                  <a:lnTo>
                    <a:pt x="32332" y="16297"/>
                  </a:lnTo>
                  <a:cubicBezTo>
                    <a:pt x="32806" y="16676"/>
                    <a:pt x="33304" y="17008"/>
                    <a:pt x="33826" y="17317"/>
                  </a:cubicBezTo>
                  <a:cubicBezTo>
                    <a:pt x="34538" y="17720"/>
                    <a:pt x="35297" y="17981"/>
                    <a:pt x="36103" y="18147"/>
                  </a:cubicBezTo>
                  <a:cubicBezTo>
                    <a:pt x="37313" y="18408"/>
                    <a:pt x="38570" y="18526"/>
                    <a:pt x="39828" y="18503"/>
                  </a:cubicBezTo>
                  <a:cubicBezTo>
                    <a:pt x="40278" y="18503"/>
                    <a:pt x="40753" y="18503"/>
                    <a:pt x="41275" y="18479"/>
                  </a:cubicBezTo>
                  <a:cubicBezTo>
                    <a:pt x="41939" y="18431"/>
                    <a:pt x="42579" y="18313"/>
                    <a:pt x="43220" y="18123"/>
                  </a:cubicBezTo>
                  <a:cubicBezTo>
                    <a:pt x="43623" y="18005"/>
                    <a:pt x="44026" y="17886"/>
                    <a:pt x="44453" y="17744"/>
                  </a:cubicBezTo>
                  <a:lnTo>
                    <a:pt x="44928" y="17601"/>
                  </a:lnTo>
                  <a:lnTo>
                    <a:pt x="44928" y="17601"/>
                  </a:lnTo>
                  <a:cubicBezTo>
                    <a:pt x="44975" y="17672"/>
                    <a:pt x="44999" y="17720"/>
                    <a:pt x="45022" y="17791"/>
                  </a:cubicBezTo>
                  <a:lnTo>
                    <a:pt x="45141" y="18265"/>
                  </a:lnTo>
                  <a:cubicBezTo>
                    <a:pt x="45331" y="19001"/>
                    <a:pt x="45521" y="19760"/>
                    <a:pt x="45687" y="20495"/>
                  </a:cubicBezTo>
                  <a:cubicBezTo>
                    <a:pt x="45782" y="21017"/>
                    <a:pt x="45805" y="21539"/>
                    <a:pt x="45710" y="22061"/>
                  </a:cubicBezTo>
                  <a:cubicBezTo>
                    <a:pt x="45710" y="22084"/>
                    <a:pt x="45710" y="22084"/>
                    <a:pt x="45710" y="22108"/>
                  </a:cubicBezTo>
                  <a:cubicBezTo>
                    <a:pt x="45687" y="22156"/>
                    <a:pt x="45687" y="22203"/>
                    <a:pt x="45687" y="22251"/>
                  </a:cubicBezTo>
                  <a:cubicBezTo>
                    <a:pt x="45758" y="22606"/>
                    <a:pt x="45782" y="22962"/>
                    <a:pt x="45758" y="23318"/>
                  </a:cubicBezTo>
                  <a:cubicBezTo>
                    <a:pt x="45758" y="23508"/>
                    <a:pt x="45734" y="23674"/>
                    <a:pt x="45758" y="23840"/>
                  </a:cubicBezTo>
                  <a:cubicBezTo>
                    <a:pt x="45758" y="24409"/>
                    <a:pt x="45758" y="24978"/>
                    <a:pt x="45734" y="25453"/>
                  </a:cubicBezTo>
                  <a:cubicBezTo>
                    <a:pt x="45710" y="25643"/>
                    <a:pt x="45687" y="25856"/>
                    <a:pt x="45639" y="26022"/>
                  </a:cubicBezTo>
                  <a:cubicBezTo>
                    <a:pt x="45426" y="26757"/>
                    <a:pt x="45188" y="27493"/>
                    <a:pt x="44951" y="28228"/>
                  </a:cubicBezTo>
                  <a:cubicBezTo>
                    <a:pt x="44738" y="29011"/>
                    <a:pt x="44358" y="29770"/>
                    <a:pt x="43836" y="30387"/>
                  </a:cubicBezTo>
                  <a:cubicBezTo>
                    <a:pt x="43647" y="30624"/>
                    <a:pt x="43457" y="30885"/>
                    <a:pt x="43243" y="31122"/>
                  </a:cubicBezTo>
                  <a:cubicBezTo>
                    <a:pt x="43006" y="31431"/>
                    <a:pt x="42769" y="31739"/>
                    <a:pt x="42484" y="32024"/>
                  </a:cubicBezTo>
                  <a:cubicBezTo>
                    <a:pt x="41986" y="32522"/>
                    <a:pt x="41464" y="32996"/>
                    <a:pt x="40895" y="33447"/>
                  </a:cubicBezTo>
                  <a:lnTo>
                    <a:pt x="40753" y="33565"/>
                  </a:lnTo>
                  <a:cubicBezTo>
                    <a:pt x="39756" y="34372"/>
                    <a:pt x="38642" y="35012"/>
                    <a:pt x="37432" y="35439"/>
                  </a:cubicBezTo>
                  <a:lnTo>
                    <a:pt x="37337" y="35487"/>
                  </a:lnTo>
                  <a:cubicBezTo>
                    <a:pt x="36578" y="35795"/>
                    <a:pt x="35795" y="36056"/>
                    <a:pt x="35012" y="36270"/>
                  </a:cubicBezTo>
                  <a:cubicBezTo>
                    <a:pt x="34229" y="36459"/>
                    <a:pt x="33423" y="36554"/>
                    <a:pt x="32593" y="36578"/>
                  </a:cubicBezTo>
                  <a:close/>
                  <a:moveTo>
                    <a:pt x="13521" y="28560"/>
                  </a:moveTo>
                  <a:lnTo>
                    <a:pt x="13545" y="28513"/>
                  </a:lnTo>
                  <a:cubicBezTo>
                    <a:pt x="13569" y="28489"/>
                    <a:pt x="13592" y="28442"/>
                    <a:pt x="13616" y="28418"/>
                  </a:cubicBezTo>
                  <a:cubicBezTo>
                    <a:pt x="13758" y="28062"/>
                    <a:pt x="14091" y="27849"/>
                    <a:pt x="14446" y="27849"/>
                  </a:cubicBezTo>
                  <a:cubicBezTo>
                    <a:pt x="14684" y="27872"/>
                    <a:pt x="14921" y="27920"/>
                    <a:pt x="15134" y="28015"/>
                  </a:cubicBezTo>
                  <a:lnTo>
                    <a:pt x="15324" y="28086"/>
                  </a:lnTo>
                  <a:cubicBezTo>
                    <a:pt x="15419" y="28133"/>
                    <a:pt x="15490" y="28181"/>
                    <a:pt x="15609" y="28204"/>
                  </a:cubicBezTo>
                  <a:cubicBezTo>
                    <a:pt x="15727" y="28252"/>
                    <a:pt x="15870" y="28347"/>
                    <a:pt x="15941" y="28465"/>
                  </a:cubicBezTo>
                  <a:cubicBezTo>
                    <a:pt x="16059" y="28679"/>
                    <a:pt x="16273" y="28821"/>
                    <a:pt x="16510" y="28869"/>
                  </a:cubicBezTo>
                  <a:lnTo>
                    <a:pt x="16557" y="28964"/>
                  </a:lnTo>
                  <a:cubicBezTo>
                    <a:pt x="16961" y="29675"/>
                    <a:pt x="17364" y="30363"/>
                    <a:pt x="17744" y="31051"/>
                  </a:cubicBezTo>
                  <a:lnTo>
                    <a:pt x="17744" y="31075"/>
                  </a:lnTo>
                  <a:lnTo>
                    <a:pt x="17317" y="31075"/>
                  </a:lnTo>
                  <a:lnTo>
                    <a:pt x="16795" y="31075"/>
                  </a:lnTo>
                  <a:cubicBezTo>
                    <a:pt x="16439" y="31075"/>
                    <a:pt x="16107" y="31051"/>
                    <a:pt x="15751" y="31004"/>
                  </a:cubicBezTo>
                  <a:cubicBezTo>
                    <a:pt x="15229" y="30956"/>
                    <a:pt x="14731" y="30766"/>
                    <a:pt x="14280" y="30482"/>
                  </a:cubicBezTo>
                  <a:cubicBezTo>
                    <a:pt x="13853" y="30244"/>
                    <a:pt x="13545" y="29841"/>
                    <a:pt x="13403" y="29391"/>
                  </a:cubicBezTo>
                  <a:cubicBezTo>
                    <a:pt x="13308" y="29106"/>
                    <a:pt x="13355" y="28797"/>
                    <a:pt x="13521" y="28560"/>
                  </a:cubicBezTo>
                  <a:close/>
                  <a:moveTo>
                    <a:pt x="11671" y="13996"/>
                  </a:moveTo>
                  <a:lnTo>
                    <a:pt x="11671" y="14091"/>
                  </a:lnTo>
                  <a:cubicBezTo>
                    <a:pt x="11647" y="14185"/>
                    <a:pt x="11624" y="14304"/>
                    <a:pt x="11647" y="14399"/>
                  </a:cubicBezTo>
                  <a:cubicBezTo>
                    <a:pt x="11647" y="14778"/>
                    <a:pt x="11576" y="15158"/>
                    <a:pt x="11434" y="15490"/>
                  </a:cubicBezTo>
                  <a:cubicBezTo>
                    <a:pt x="11291" y="15870"/>
                    <a:pt x="11197" y="16249"/>
                    <a:pt x="11149" y="16652"/>
                  </a:cubicBezTo>
                  <a:cubicBezTo>
                    <a:pt x="11102" y="16890"/>
                    <a:pt x="11031" y="17127"/>
                    <a:pt x="10936" y="17364"/>
                  </a:cubicBezTo>
                  <a:cubicBezTo>
                    <a:pt x="10888" y="17459"/>
                    <a:pt x="10841" y="17578"/>
                    <a:pt x="10817" y="17696"/>
                  </a:cubicBezTo>
                  <a:cubicBezTo>
                    <a:pt x="10793" y="17720"/>
                    <a:pt x="10793" y="17744"/>
                    <a:pt x="10770" y="17791"/>
                  </a:cubicBezTo>
                  <a:cubicBezTo>
                    <a:pt x="10770" y="17815"/>
                    <a:pt x="10770" y="17862"/>
                    <a:pt x="10746" y="17886"/>
                  </a:cubicBezTo>
                  <a:cubicBezTo>
                    <a:pt x="10556" y="18337"/>
                    <a:pt x="10461" y="18811"/>
                    <a:pt x="10509" y="19309"/>
                  </a:cubicBezTo>
                  <a:cubicBezTo>
                    <a:pt x="10509" y="19380"/>
                    <a:pt x="10509" y="19451"/>
                    <a:pt x="10485" y="19523"/>
                  </a:cubicBezTo>
                  <a:cubicBezTo>
                    <a:pt x="10485" y="19570"/>
                    <a:pt x="10461" y="19618"/>
                    <a:pt x="10438" y="19641"/>
                  </a:cubicBezTo>
                  <a:lnTo>
                    <a:pt x="10414" y="19760"/>
                  </a:lnTo>
                  <a:cubicBezTo>
                    <a:pt x="10390" y="19926"/>
                    <a:pt x="10343" y="20092"/>
                    <a:pt x="10295" y="20234"/>
                  </a:cubicBezTo>
                  <a:lnTo>
                    <a:pt x="10295" y="20305"/>
                  </a:lnTo>
                  <a:cubicBezTo>
                    <a:pt x="10295" y="20377"/>
                    <a:pt x="10248" y="20471"/>
                    <a:pt x="10200" y="20543"/>
                  </a:cubicBezTo>
                  <a:cubicBezTo>
                    <a:pt x="10034" y="20732"/>
                    <a:pt x="9916" y="20946"/>
                    <a:pt x="9844" y="21183"/>
                  </a:cubicBezTo>
                  <a:lnTo>
                    <a:pt x="9844" y="21207"/>
                  </a:lnTo>
                  <a:cubicBezTo>
                    <a:pt x="9726" y="21515"/>
                    <a:pt x="9560" y="21800"/>
                    <a:pt x="9370" y="22061"/>
                  </a:cubicBezTo>
                  <a:cubicBezTo>
                    <a:pt x="9228" y="22227"/>
                    <a:pt x="9085" y="22417"/>
                    <a:pt x="8943" y="22630"/>
                  </a:cubicBezTo>
                  <a:cubicBezTo>
                    <a:pt x="8848" y="22749"/>
                    <a:pt x="8753" y="22867"/>
                    <a:pt x="8682" y="23010"/>
                  </a:cubicBezTo>
                  <a:cubicBezTo>
                    <a:pt x="8492" y="23271"/>
                    <a:pt x="8231" y="23460"/>
                    <a:pt x="7923" y="23603"/>
                  </a:cubicBezTo>
                  <a:cubicBezTo>
                    <a:pt x="7828" y="23626"/>
                    <a:pt x="7733" y="23650"/>
                    <a:pt x="7638" y="23674"/>
                  </a:cubicBezTo>
                  <a:lnTo>
                    <a:pt x="7638" y="23674"/>
                  </a:lnTo>
                  <a:cubicBezTo>
                    <a:pt x="7425" y="23650"/>
                    <a:pt x="7259" y="23531"/>
                    <a:pt x="7188" y="23365"/>
                  </a:cubicBezTo>
                  <a:cubicBezTo>
                    <a:pt x="7069" y="23152"/>
                    <a:pt x="6974" y="22938"/>
                    <a:pt x="6927" y="22725"/>
                  </a:cubicBezTo>
                  <a:cubicBezTo>
                    <a:pt x="6832" y="22393"/>
                    <a:pt x="6737" y="22084"/>
                    <a:pt x="6642" y="21776"/>
                  </a:cubicBezTo>
                  <a:cubicBezTo>
                    <a:pt x="6476" y="21302"/>
                    <a:pt x="6358" y="20804"/>
                    <a:pt x="6263" y="20305"/>
                  </a:cubicBezTo>
                  <a:cubicBezTo>
                    <a:pt x="6191" y="19926"/>
                    <a:pt x="5836" y="19665"/>
                    <a:pt x="5456" y="19665"/>
                  </a:cubicBezTo>
                  <a:cubicBezTo>
                    <a:pt x="5290" y="19665"/>
                    <a:pt x="5124" y="19712"/>
                    <a:pt x="4958" y="19831"/>
                  </a:cubicBezTo>
                  <a:cubicBezTo>
                    <a:pt x="4792" y="19926"/>
                    <a:pt x="4650" y="20068"/>
                    <a:pt x="4531" y="20234"/>
                  </a:cubicBezTo>
                  <a:cubicBezTo>
                    <a:pt x="4412" y="20448"/>
                    <a:pt x="4151" y="20566"/>
                    <a:pt x="3914" y="20543"/>
                  </a:cubicBezTo>
                  <a:lnTo>
                    <a:pt x="3772" y="20543"/>
                  </a:lnTo>
                  <a:lnTo>
                    <a:pt x="3250" y="20543"/>
                  </a:lnTo>
                  <a:lnTo>
                    <a:pt x="2942" y="20543"/>
                  </a:lnTo>
                  <a:cubicBezTo>
                    <a:pt x="2776" y="20543"/>
                    <a:pt x="2633" y="20471"/>
                    <a:pt x="2562" y="20329"/>
                  </a:cubicBezTo>
                  <a:cubicBezTo>
                    <a:pt x="2396" y="20139"/>
                    <a:pt x="2325" y="19902"/>
                    <a:pt x="2325" y="19665"/>
                  </a:cubicBezTo>
                  <a:cubicBezTo>
                    <a:pt x="2349" y="19428"/>
                    <a:pt x="2372" y="19191"/>
                    <a:pt x="2420" y="18953"/>
                  </a:cubicBezTo>
                  <a:cubicBezTo>
                    <a:pt x="2444" y="18740"/>
                    <a:pt x="2467" y="18431"/>
                    <a:pt x="2491" y="18171"/>
                  </a:cubicBezTo>
                  <a:cubicBezTo>
                    <a:pt x="2562" y="17767"/>
                    <a:pt x="2681" y="17388"/>
                    <a:pt x="2894" y="17032"/>
                  </a:cubicBezTo>
                  <a:cubicBezTo>
                    <a:pt x="2942" y="16937"/>
                    <a:pt x="2989" y="16842"/>
                    <a:pt x="3037" y="16747"/>
                  </a:cubicBezTo>
                  <a:cubicBezTo>
                    <a:pt x="3226" y="16320"/>
                    <a:pt x="3440" y="15870"/>
                    <a:pt x="3725" y="15348"/>
                  </a:cubicBezTo>
                  <a:cubicBezTo>
                    <a:pt x="3843" y="15158"/>
                    <a:pt x="3962" y="14992"/>
                    <a:pt x="4104" y="14826"/>
                  </a:cubicBezTo>
                  <a:cubicBezTo>
                    <a:pt x="4294" y="14636"/>
                    <a:pt x="4507" y="14423"/>
                    <a:pt x="4697" y="14233"/>
                  </a:cubicBezTo>
                  <a:lnTo>
                    <a:pt x="4934" y="13996"/>
                  </a:lnTo>
                  <a:cubicBezTo>
                    <a:pt x="5124" y="13853"/>
                    <a:pt x="5195" y="13616"/>
                    <a:pt x="5148" y="13379"/>
                  </a:cubicBezTo>
                  <a:cubicBezTo>
                    <a:pt x="5077" y="13142"/>
                    <a:pt x="4863" y="12976"/>
                    <a:pt x="4626" y="12976"/>
                  </a:cubicBezTo>
                  <a:cubicBezTo>
                    <a:pt x="3819" y="12715"/>
                    <a:pt x="3084" y="12383"/>
                    <a:pt x="2372" y="11932"/>
                  </a:cubicBezTo>
                  <a:cubicBezTo>
                    <a:pt x="2064" y="11742"/>
                    <a:pt x="1803" y="11481"/>
                    <a:pt x="1590" y="11197"/>
                  </a:cubicBezTo>
                  <a:cubicBezTo>
                    <a:pt x="1258" y="10841"/>
                    <a:pt x="1092" y="10343"/>
                    <a:pt x="1139" y="9868"/>
                  </a:cubicBezTo>
                  <a:cubicBezTo>
                    <a:pt x="1163" y="9465"/>
                    <a:pt x="1139" y="9062"/>
                    <a:pt x="1139" y="8682"/>
                  </a:cubicBezTo>
                  <a:lnTo>
                    <a:pt x="1139" y="8421"/>
                  </a:lnTo>
                  <a:cubicBezTo>
                    <a:pt x="1115" y="8184"/>
                    <a:pt x="1163" y="7923"/>
                    <a:pt x="1305" y="7733"/>
                  </a:cubicBezTo>
                  <a:cubicBezTo>
                    <a:pt x="1376" y="7638"/>
                    <a:pt x="1447" y="7520"/>
                    <a:pt x="1471" y="7401"/>
                  </a:cubicBezTo>
                  <a:cubicBezTo>
                    <a:pt x="1685" y="6856"/>
                    <a:pt x="2017" y="6358"/>
                    <a:pt x="2420" y="5954"/>
                  </a:cubicBezTo>
                  <a:lnTo>
                    <a:pt x="2538" y="5836"/>
                  </a:lnTo>
                  <a:cubicBezTo>
                    <a:pt x="2823" y="5504"/>
                    <a:pt x="3108" y="5219"/>
                    <a:pt x="3440" y="4839"/>
                  </a:cubicBezTo>
                  <a:cubicBezTo>
                    <a:pt x="3535" y="4721"/>
                    <a:pt x="3653" y="4602"/>
                    <a:pt x="3772" y="4507"/>
                  </a:cubicBezTo>
                  <a:cubicBezTo>
                    <a:pt x="4341" y="4033"/>
                    <a:pt x="4958" y="3630"/>
                    <a:pt x="5622" y="3298"/>
                  </a:cubicBezTo>
                  <a:cubicBezTo>
                    <a:pt x="6286" y="2989"/>
                    <a:pt x="6927" y="2681"/>
                    <a:pt x="7591" y="2372"/>
                  </a:cubicBezTo>
                  <a:cubicBezTo>
                    <a:pt x="8137" y="2112"/>
                    <a:pt x="8730" y="1993"/>
                    <a:pt x="9346" y="1993"/>
                  </a:cubicBezTo>
                  <a:lnTo>
                    <a:pt x="10105" y="1993"/>
                  </a:lnTo>
                  <a:lnTo>
                    <a:pt x="11766" y="1993"/>
                  </a:lnTo>
                  <a:cubicBezTo>
                    <a:pt x="12051" y="1993"/>
                    <a:pt x="12311" y="2040"/>
                    <a:pt x="12572" y="2135"/>
                  </a:cubicBezTo>
                  <a:cubicBezTo>
                    <a:pt x="12644" y="2159"/>
                    <a:pt x="12738" y="2183"/>
                    <a:pt x="12810" y="2206"/>
                  </a:cubicBezTo>
                  <a:cubicBezTo>
                    <a:pt x="13711" y="2420"/>
                    <a:pt x="14565" y="2776"/>
                    <a:pt x="15324" y="3298"/>
                  </a:cubicBezTo>
                  <a:cubicBezTo>
                    <a:pt x="15490" y="3392"/>
                    <a:pt x="15632" y="3535"/>
                    <a:pt x="15775" y="3677"/>
                  </a:cubicBezTo>
                  <a:cubicBezTo>
                    <a:pt x="15917" y="3796"/>
                    <a:pt x="15964" y="3985"/>
                    <a:pt x="15941" y="4152"/>
                  </a:cubicBezTo>
                  <a:lnTo>
                    <a:pt x="15704" y="4246"/>
                  </a:lnTo>
                  <a:cubicBezTo>
                    <a:pt x="15466" y="4318"/>
                    <a:pt x="15253" y="4365"/>
                    <a:pt x="15063" y="4460"/>
                  </a:cubicBezTo>
                  <a:cubicBezTo>
                    <a:pt x="14873" y="4531"/>
                    <a:pt x="14684" y="4626"/>
                    <a:pt x="14565" y="4792"/>
                  </a:cubicBezTo>
                  <a:cubicBezTo>
                    <a:pt x="14257" y="5148"/>
                    <a:pt x="13972" y="5527"/>
                    <a:pt x="13735" y="5907"/>
                  </a:cubicBezTo>
                  <a:cubicBezTo>
                    <a:pt x="13640" y="6073"/>
                    <a:pt x="13592" y="6263"/>
                    <a:pt x="13616" y="6429"/>
                  </a:cubicBezTo>
                  <a:cubicBezTo>
                    <a:pt x="13616" y="6595"/>
                    <a:pt x="13640" y="6761"/>
                    <a:pt x="13664" y="6903"/>
                  </a:cubicBezTo>
                  <a:cubicBezTo>
                    <a:pt x="13664" y="6951"/>
                    <a:pt x="13664" y="7022"/>
                    <a:pt x="13687" y="7069"/>
                  </a:cubicBezTo>
                  <a:cubicBezTo>
                    <a:pt x="13569" y="7140"/>
                    <a:pt x="13474" y="7212"/>
                    <a:pt x="13379" y="7306"/>
                  </a:cubicBezTo>
                  <a:cubicBezTo>
                    <a:pt x="13118" y="7496"/>
                    <a:pt x="12857" y="7686"/>
                    <a:pt x="12596" y="7923"/>
                  </a:cubicBezTo>
                  <a:cubicBezTo>
                    <a:pt x="12098" y="8350"/>
                    <a:pt x="11695" y="8919"/>
                    <a:pt x="11457" y="9536"/>
                  </a:cubicBezTo>
                  <a:cubicBezTo>
                    <a:pt x="11410" y="9702"/>
                    <a:pt x="11386" y="9892"/>
                    <a:pt x="11386" y="10058"/>
                  </a:cubicBezTo>
                  <a:cubicBezTo>
                    <a:pt x="11386" y="10817"/>
                    <a:pt x="11552" y="11291"/>
                    <a:pt x="12501" y="11386"/>
                  </a:cubicBezTo>
                  <a:lnTo>
                    <a:pt x="12525" y="11386"/>
                  </a:lnTo>
                  <a:cubicBezTo>
                    <a:pt x="12525" y="11386"/>
                    <a:pt x="12525" y="11386"/>
                    <a:pt x="12525" y="11386"/>
                  </a:cubicBezTo>
                  <a:cubicBezTo>
                    <a:pt x="12501" y="11458"/>
                    <a:pt x="12477" y="11529"/>
                    <a:pt x="12454" y="11576"/>
                  </a:cubicBezTo>
                  <a:cubicBezTo>
                    <a:pt x="12051" y="12335"/>
                    <a:pt x="11766" y="13142"/>
                    <a:pt x="11647" y="13996"/>
                  </a:cubicBezTo>
                  <a:close/>
                  <a:moveTo>
                    <a:pt x="12904" y="13735"/>
                  </a:moveTo>
                  <a:cubicBezTo>
                    <a:pt x="12881" y="13450"/>
                    <a:pt x="12952" y="13189"/>
                    <a:pt x="13071" y="12928"/>
                  </a:cubicBezTo>
                  <a:cubicBezTo>
                    <a:pt x="13213" y="12620"/>
                    <a:pt x="13379" y="12311"/>
                    <a:pt x="13521" y="11979"/>
                  </a:cubicBezTo>
                  <a:lnTo>
                    <a:pt x="13687" y="11671"/>
                  </a:lnTo>
                  <a:cubicBezTo>
                    <a:pt x="13782" y="11458"/>
                    <a:pt x="13901" y="11386"/>
                    <a:pt x="14091" y="11386"/>
                  </a:cubicBezTo>
                  <a:lnTo>
                    <a:pt x="14162" y="11386"/>
                  </a:lnTo>
                  <a:lnTo>
                    <a:pt x="14257" y="11386"/>
                  </a:lnTo>
                  <a:cubicBezTo>
                    <a:pt x="14517" y="11363"/>
                    <a:pt x="14755" y="11197"/>
                    <a:pt x="14873" y="10936"/>
                  </a:cubicBezTo>
                  <a:cubicBezTo>
                    <a:pt x="14992" y="10746"/>
                    <a:pt x="14992" y="10509"/>
                    <a:pt x="14897" y="10319"/>
                  </a:cubicBezTo>
                  <a:cubicBezTo>
                    <a:pt x="14778" y="10153"/>
                    <a:pt x="14589" y="10058"/>
                    <a:pt x="14375" y="10058"/>
                  </a:cubicBezTo>
                  <a:lnTo>
                    <a:pt x="14375" y="10058"/>
                  </a:lnTo>
                  <a:cubicBezTo>
                    <a:pt x="14185" y="10082"/>
                    <a:pt x="13972" y="10105"/>
                    <a:pt x="13758" y="10153"/>
                  </a:cubicBezTo>
                  <a:cubicBezTo>
                    <a:pt x="13545" y="10224"/>
                    <a:pt x="13308" y="10248"/>
                    <a:pt x="13071" y="10248"/>
                  </a:cubicBezTo>
                  <a:cubicBezTo>
                    <a:pt x="12928" y="10248"/>
                    <a:pt x="12786" y="10248"/>
                    <a:pt x="12644" y="10224"/>
                  </a:cubicBezTo>
                  <a:cubicBezTo>
                    <a:pt x="12596" y="10224"/>
                    <a:pt x="12549" y="10200"/>
                    <a:pt x="12525" y="10153"/>
                  </a:cubicBezTo>
                  <a:cubicBezTo>
                    <a:pt x="12501" y="10129"/>
                    <a:pt x="12501" y="10105"/>
                    <a:pt x="12525" y="10082"/>
                  </a:cubicBezTo>
                  <a:cubicBezTo>
                    <a:pt x="12572" y="9892"/>
                    <a:pt x="12644" y="9726"/>
                    <a:pt x="12738" y="9584"/>
                  </a:cubicBezTo>
                  <a:cubicBezTo>
                    <a:pt x="13094" y="8991"/>
                    <a:pt x="13569" y="8516"/>
                    <a:pt x="14162" y="8184"/>
                  </a:cubicBezTo>
                  <a:cubicBezTo>
                    <a:pt x="14257" y="8113"/>
                    <a:pt x="14375" y="8089"/>
                    <a:pt x="14494" y="8065"/>
                  </a:cubicBezTo>
                  <a:lnTo>
                    <a:pt x="14565" y="8065"/>
                  </a:lnTo>
                  <a:cubicBezTo>
                    <a:pt x="14612" y="8065"/>
                    <a:pt x="14684" y="8065"/>
                    <a:pt x="14755" y="8065"/>
                  </a:cubicBezTo>
                  <a:cubicBezTo>
                    <a:pt x="14802" y="8065"/>
                    <a:pt x="14873" y="8065"/>
                    <a:pt x="14944" y="8065"/>
                  </a:cubicBezTo>
                  <a:cubicBezTo>
                    <a:pt x="15348" y="8018"/>
                    <a:pt x="15632" y="7662"/>
                    <a:pt x="15561" y="7259"/>
                  </a:cubicBezTo>
                  <a:cubicBezTo>
                    <a:pt x="15537" y="7045"/>
                    <a:pt x="15419" y="6879"/>
                    <a:pt x="15229" y="6808"/>
                  </a:cubicBezTo>
                  <a:cubicBezTo>
                    <a:pt x="15182" y="6785"/>
                    <a:pt x="15134" y="6761"/>
                    <a:pt x="15063" y="6737"/>
                  </a:cubicBezTo>
                  <a:cubicBezTo>
                    <a:pt x="14992" y="6713"/>
                    <a:pt x="14944" y="6690"/>
                    <a:pt x="14873" y="6666"/>
                  </a:cubicBezTo>
                  <a:cubicBezTo>
                    <a:pt x="14826" y="6642"/>
                    <a:pt x="14802" y="6595"/>
                    <a:pt x="14778" y="6547"/>
                  </a:cubicBezTo>
                  <a:cubicBezTo>
                    <a:pt x="14778" y="6500"/>
                    <a:pt x="14778" y="6452"/>
                    <a:pt x="14802" y="6405"/>
                  </a:cubicBezTo>
                  <a:lnTo>
                    <a:pt x="14873" y="6310"/>
                  </a:lnTo>
                  <a:cubicBezTo>
                    <a:pt x="15016" y="6097"/>
                    <a:pt x="15158" y="5883"/>
                    <a:pt x="15324" y="5693"/>
                  </a:cubicBezTo>
                  <a:cubicBezTo>
                    <a:pt x="15514" y="5480"/>
                    <a:pt x="15798" y="5385"/>
                    <a:pt x="16083" y="5409"/>
                  </a:cubicBezTo>
                  <a:lnTo>
                    <a:pt x="17340" y="5409"/>
                  </a:lnTo>
                  <a:cubicBezTo>
                    <a:pt x="17483" y="5409"/>
                    <a:pt x="17625" y="5409"/>
                    <a:pt x="17767" y="5385"/>
                  </a:cubicBezTo>
                  <a:cubicBezTo>
                    <a:pt x="18028" y="5338"/>
                    <a:pt x="18242" y="5148"/>
                    <a:pt x="18313" y="4887"/>
                  </a:cubicBezTo>
                  <a:cubicBezTo>
                    <a:pt x="18360" y="4650"/>
                    <a:pt x="18265" y="4389"/>
                    <a:pt x="18076" y="4246"/>
                  </a:cubicBezTo>
                  <a:cubicBezTo>
                    <a:pt x="17933" y="4128"/>
                    <a:pt x="17791" y="3962"/>
                    <a:pt x="17672" y="3819"/>
                  </a:cubicBezTo>
                  <a:cubicBezTo>
                    <a:pt x="17340" y="3392"/>
                    <a:pt x="17174" y="2847"/>
                    <a:pt x="17198" y="2325"/>
                  </a:cubicBezTo>
                  <a:cubicBezTo>
                    <a:pt x="17198" y="2206"/>
                    <a:pt x="17198" y="2088"/>
                    <a:pt x="17222" y="1969"/>
                  </a:cubicBezTo>
                  <a:cubicBezTo>
                    <a:pt x="17222" y="1779"/>
                    <a:pt x="17222" y="1566"/>
                    <a:pt x="17245" y="1376"/>
                  </a:cubicBezTo>
                  <a:cubicBezTo>
                    <a:pt x="17269" y="1329"/>
                    <a:pt x="17269" y="1281"/>
                    <a:pt x="17293" y="1234"/>
                  </a:cubicBezTo>
                  <a:lnTo>
                    <a:pt x="17293" y="1210"/>
                  </a:lnTo>
                  <a:lnTo>
                    <a:pt x="17340" y="1210"/>
                  </a:lnTo>
                  <a:cubicBezTo>
                    <a:pt x="17601" y="1210"/>
                    <a:pt x="17862" y="1281"/>
                    <a:pt x="18099" y="1400"/>
                  </a:cubicBezTo>
                  <a:cubicBezTo>
                    <a:pt x="18265" y="1471"/>
                    <a:pt x="18384" y="1590"/>
                    <a:pt x="18503" y="1732"/>
                  </a:cubicBezTo>
                  <a:lnTo>
                    <a:pt x="18526" y="1756"/>
                  </a:lnTo>
                  <a:cubicBezTo>
                    <a:pt x="18645" y="1898"/>
                    <a:pt x="18764" y="2017"/>
                    <a:pt x="18858" y="2159"/>
                  </a:cubicBezTo>
                  <a:cubicBezTo>
                    <a:pt x="19001" y="2325"/>
                    <a:pt x="19119" y="2467"/>
                    <a:pt x="19262" y="2610"/>
                  </a:cubicBezTo>
                  <a:cubicBezTo>
                    <a:pt x="19523" y="2871"/>
                    <a:pt x="19665" y="3226"/>
                    <a:pt x="19689" y="3606"/>
                  </a:cubicBezTo>
                  <a:lnTo>
                    <a:pt x="19689" y="4626"/>
                  </a:lnTo>
                  <a:lnTo>
                    <a:pt x="19689" y="5053"/>
                  </a:lnTo>
                  <a:lnTo>
                    <a:pt x="19689" y="5053"/>
                  </a:lnTo>
                  <a:cubicBezTo>
                    <a:pt x="19617" y="5077"/>
                    <a:pt x="19570" y="5124"/>
                    <a:pt x="19523" y="5172"/>
                  </a:cubicBezTo>
                  <a:cubicBezTo>
                    <a:pt x="19380" y="5314"/>
                    <a:pt x="19285" y="5504"/>
                    <a:pt x="19309" y="5717"/>
                  </a:cubicBezTo>
                  <a:cubicBezTo>
                    <a:pt x="19333" y="5931"/>
                    <a:pt x="19428" y="6097"/>
                    <a:pt x="19594" y="6215"/>
                  </a:cubicBezTo>
                  <a:cubicBezTo>
                    <a:pt x="19665" y="6286"/>
                    <a:pt x="19760" y="6334"/>
                    <a:pt x="19855" y="6381"/>
                  </a:cubicBezTo>
                  <a:cubicBezTo>
                    <a:pt x="19902" y="6405"/>
                    <a:pt x="19973" y="6429"/>
                    <a:pt x="20021" y="6476"/>
                  </a:cubicBezTo>
                  <a:cubicBezTo>
                    <a:pt x="20092" y="6524"/>
                    <a:pt x="20163" y="6571"/>
                    <a:pt x="20234" y="6618"/>
                  </a:cubicBezTo>
                  <a:lnTo>
                    <a:pt x="20258" y="6642"/>
                  </a:lnTo>
                  <a:lnTo>
                    <a:pt x="20234" y="6713"/>
                  </a:lnTo>
                  <a:cubicBezTo>
                    <a:pt x="20210" y="6761"/>
                    <a:pt x="20187" y="6832"/>
                    <a:pt x="20139" y="6879"/>
                  </a:cubicBezTo>
                  <a:cubicBezTo>
                    <a:pt x="19712" y="7401"/>
                    <a:pt x="19285" y="7923"/>
                    <a:pt x="18835" y="8421"/>
                  </a:cubicBezTo>
                  <a:cubicBezTo>
                    <a:pt x="18787" y="8469"/>
                    <a:pt x="18740" y="8516"/>
                    <a:pt x="18692" y="8564"/>
                  </a:cubicBezTo>
                  <a:lnTo>
                    <a:pt x="18597" y="8635"/>
                  </a:lnTo>
                  <a:lnTo>
                    <a:pt x="18218" y="8967"/>
                  </a:lnTo>
                  <a:cubicBezTo>
                    <a:pt x="17957" y="9204"/>
                    <a:pt x="17696" y="9441"/>
                    <a:pt x="17459" y="9678"/>
                  </a:cubicBezTo>
                  <a:cubicBezTo>
                    <a:pt x="17079" y="10011"/>
                    <a:pt x="16771" y="10390"/>
                    <a:pt x="16510" y="10817"/>
                  </a:cubicBezTo>
                  <a:cubicBezTo>
                    <a:pt x="16415" y="11007"/>
                    <a:pt x="16273" y="11173"/>
                    <a:pt x="16130" y="11315"/>
                  </a:cubicBezTo>
                  <a:lnTo>
                    <a:pt x="15964" y="11505"/>
                  </a:lnTo>
                  <a:cubicBezTo>
                    <a:pt x="15893" y="11600"/>
                    <a:pt x="15798" y="11695"/>
                    <a:pt x="15727" y="11790"/>
                  </a:cubicBezTo>
                  <a:lnTo>
                    <a:pt x="15585" y="11908"/>
                  </a:lnTo>
                  <a:cubicBezTo>
                    <a:pt x="15182" y="12383"/>
                    <a:pt x="14921" y="12976"/>
                    <a:pt x="14826" y="13616"/>
                  </a:cubicBezTo>
                  <a:cubicBezTo>
                    <a:pt x="14802" y="13735"/>
                    <a:pt x="14778" y="13830"/>
                    <a:pt x="14755" y="13948"/>
                  </a:cubicBezTo>
                  <a:cubicBezTo>
                    <a:pt x="14731" y="14067"/>
                    <a:pt x="14707" y="14209"/>
                    <a:pt x="14684" y="14328"/>
                  </a:cubicBezTo>
                  <a:cubicBezTo>
                    <a:pt x="14684" y="14494"/>
                    <a:pt x="14541" y="14636"/>
                    <a:pt x="14375" y="14660"/>
                  </a:cubicBezTo>
                  <a:lnTo>
                    <a:pt x="14114" y="14684"/>
                  </a:lnTo>
                  <a:cubicBezTo>
                    <a:pt x="13901" y="14731"/>
                    <a:pt x="13687" y="14731"/>
                    <a:pt x="13450" y="14731"/>
                  </a:cubicBezTo>
                  <a:cubicBezTo>
                    <a:pt x="13331" y="14755"/>
                    <a:pt x="13189" y="14731"/>
                    <a:pt x="13071" y="14707"/>
                  </a:cubicBezTo>
                  <a:lnTo>
                    <a:pt x="13071" y="14707"/>
                  </a:lnTo>
                  <a:lnTo>
                    <a:pt x="13071" y="14684"/>
                  </a:lnTo>
                  <a:lnTo>
                    <a:pt x="13071" y="14684"/>
                  </a:lnTo>
                  <a:cubicBezTo>
                    <a:pt x="13284" y="14375"/>
                    <a:pt x="13189" y="13948"/>
                    <a:pt x="12881" y="13735"/>
                  </a:cubicBezTo>
                  <a:close/>
                  <a:moveTo>
                    <a:pt x="21634" y="6192"/>
                  </a:moveTo>
                  <a:cubicBezTo>
                    <a:pt x="21634" y="6144"/>
                    <a:pt x="21634" y="6097"/>
                    <a:pt x="21610" y="6049"/>
                  </a:cubicBezTo>
                  <a:lnTo>
                    <a:pt x="21610" y="6002"/>
                  </a:lnTo>
                  <a:cubicBezTo>
                    <a:pt x="21705" y="5836"/>
                    <a:pt x="21871" y="5717"/>
                    <a:pt x="22061" y="5646"/>
                  </a:cubicBezTo>
                  <a:cubicBezTo>
                    <a:pt x="22820" y="5314"/>
                    <a:pt x="23603" y="5053"/>
                    <a:pt x="24433" y="4911"/>
                  </a:cubicBezTo>
                  <a:cubicBezTo>
                    <a:pt x="25263" y="4745"/>
                    <a:pt x="26022" y="4626"/>
                    <a:pt x="26734" y="4531"/>
                  </a:cubicBezTo>
                  <a:cubicBezTo>
                    <a:pt x="27090" y="4460"/>
                    <a:pt x="27445" y="4436"/>
                    <a:pt x="27801" y="4436"/>
                  </a:cubicBezTo>
                  <a:lnTo>
                    <a:pt x="27896" y="4436"/>
                  </a:lnTo>
                  <a:cubicBezTo>
                    <a:pt x="28940" y="4436"/>
                    <a:pt x="29960" y="4460"/>
                    <a:pt x="31003" y="4531"/>
                  </a:cubicBezTo>
                  <a:cubicBezTo>
                    <a:pt x="31430" y="4578"/>
                    <a:pt x="31881" y="4650"/>
                    <a:pt x="32308" y="4721"/>
                  </a:cubicBezTo>
                  <a:cubicBezTo>
                    <a:pt x="32522" y="4768"/>
                    <a:pt x="32711" y="4792"/>
                    <a:pt x="32925" y="4816"/>
                  </a:cubicBezTo>
                  <a:cubicBezTo>
                    <a:pt x="34372" y="5029"/>
                    <a:pt x="35724" y="5646"/>
                    <a:pt x="36910" y="6192"/>
                  </a:cubicBezTo>
                  <a:cubicBezTo>
                    <a:pt x="37645" y="6547"/>
                    <a:pt x="38357" y="6927"/>
                    <a:pt x="39069" y="7378"/>
                  </a:cubicBezTo>
                  <a:lnTo>
                    <a:pt x="39282" y="7496"/>
                  </a:lnTo>
                  <a:cubicBezTo>
                    <a:pt x="39899" y="7899"/>
                    <a:pt x="40444" y="8350"/>
                    <a:pt x="40942" y="8896"/>
                  </a:cubicBezTo>
                  <a:lnTo>
                    <a:pt x="40966" y="8919"/>
                  </a:lnTo>
                  <a:cubicBezTo>
                    <a:pt x="41441" y="9418"/>
                    <a:pt x="41891" y="9939"/>
                    <a:pt x="42271" y="10485"/>
                  </a:cubicBezTo>
                  <a:cubicBezTo>
                    <a:pt x="42413" y="10698"/>
                    <a:pt x="42579" y="10888"/>
                    <a:pt x="42722" y="11078"/>
                  </a:cubicBezTo>
                  <a:cubicBezTo>
                    <a:pt x="42745" y="11125"/>
                    <a:pt x="42769" y="11173"/>
                    <a:pt x="42793" y="11220"/>
                  </a:cubicBezTo>
                  <a:cubicBezTo>
                    <a:pt x="42745" y="11173"/>
                    <a:pt x="42674" y="11125"/>
                    <a:pt x="42627" y="11054"/>
                  </a:cubicBezTo>
                  <a:cubicBezTo>
                    <a:pt x="42555" y="11007"/>
                    <a:pt x="42461" y="10983"/>
                    <a:pt x="42389" y="10983"/>
                  </a:cubicBezTo>
                  <a:cubicBezTo>
                    <a:pt x="42223" y="10983"/>
                    <a:pt x="42057" y="11102"/>
                    <a:pt x="42034" y="11291"/>
                  </a:cubicBezTo>
                  <a:cubicBezTo>
                    <a:pt x="41962" y="11552"/>
                    <a:pt x="42010" y="11813"/>
                    <a:pt x="42152" y="12051"/>
                  </a:cubicBezTo>
                  <a:cubicBezTo>
                    <a:pt x="42318" y="12311"/>
                    <a:pt x="42461" y="12596"/>
                    <a:pt x="42603" y="12881"/>
                  </a:cubicBezTo>
                  <a:cubicBezTo>
                    <a:pt x="42793" y="13284"/>
                    <a:pt x="43030" y="13664"/>
                    <a:pt x="43291" y="14019"/>
                  </a:cubicBezTo>
                  <a:cubicBezTo>
                    <a:pt x="43647" y="14518"/>
                    <a:pt x="43931" y="15063"/>
                    <a:pt x="44145" y="15632"/>
                  </a:cubicBezTo>
                  <a:cubicBezTo>
                    <a:pt x="44240" y="15870"/>
                    <a:pt x="44311" y="16107"/>
                    <a:pt x="44382" y="16344"/>
                  </a:cubicBezTo>
                  <a:cubicBezTo>
                    <a:pt x="44406" y="16439"/>
                    <a:pt x="44429" y="16534"/>
                    <a:pt x="44453" y="16652"/>
                  </a:cubicBezTo>
                  <a:cubicBezTo>
                    <a:pt x="44192" y="16890"/>
                    <a:pt x="43836" y="17032"/>
                    <a:pt x="43457" y="17032"/>
                  </a:cubicBezTo>
                  <a:cubicBezTo>
                    <a:pt x="43125" y="17032"/>
                    <a:pt x="42769" y="17079"/>
                    <a:pt x="42461" y="17198"/>
                  </a:cubicBezTo>
                  <a:cubicBezTo>
                    <a:pt x="42152" y="17269"/>
                    <a:pt x="41844" y="17340"/>
                    <a:pt x="41535" y="17364"/>
                  </a:cubicBezTo>
                  <a:cubicBezTo>
                    <a:pt x="40895" y="17411"/>
                    <a:pt x="40255" y="17459"/>
                    <a:pt x="39662" y="17459"/>
                  </a:cubicBezTo>
                  <a:cubicBezTo>
                    <a:pt x="38476" y="17459"/>
                    <a:pt x="37313" y="17340"/>
                    <a:pt x="36175" y="17103"/>
                  </a:cubicBezTo>
                  <a:cubicBezTo>
                    <a:pt x="35321" y="16937"/>
                    <a:pt x="34514" y="16605"/>
                    <a:pt x="33803" y="16131"/>
                  </a:cubicBezTo>
                  <a:cubicBezTo>
                    <a:pt x="33494" y="15941"/>
                    <a:pt x="33186" y="15704"/>
                    <a:pt x="32901" y="15490"/>
                  </a:cubicBezTo>
                  <a:lnTo>
                    <a:pt x="32545" y="15229"/>
                  </a:lnTo>
                  <a:cubicBezTo>
                    <a:pt x="32545" y="15229"/>
                    <a:pt x="32949" y="14351"/>
                    <a:pt x="33043" y="14114"/>
                  </a:cubicBezTo>
                  <a:cubicBezTo>
                    <a:pt x="33186" y="13782"/>
                    <a:pt x="33209" y="13426"/>
                    <a:pt x="33162" y="13071"/>
                  </a:cubicBezTo>
                  <a:cubicBezTo>
                    <a:pt x="33138" y="12810"/>
                    <a:pt x="32972" y="12572"/>
                    <a:pt x="32711" y="12454"/>
                  </a:cubicBezTo>
                  <a:cubicBezTo>
                    <a:pt x="32688" y="12430"/>
                    <a:pt x="32616" y="12406"/>
                    <a:pt x="32569" y="12406"/>
                  </a:cubicBezTo>
                  <a:cubicBezTo>
                    <a:pt x="32450" y="12406"/>
                    <a:pt x="32356" y="12478"/>
                    <a:pt x="32308" y="12596"/>
                  </a:cubicBezTo>
                  <a:cubicBezTo>
                    <a:pt x="32284" y="12691"/>
                    <a:pt x="32261" y="12786"/>
                    <a:pt x="32261" y="12881"/>
                  </a:cubicBezTo>
                  <a:cubicBezTo>
                    <a:pt x="32166" y="13687"/>
                    <a:pt x="31834" y="14446"/>
                    <a:pt x="31264" y="15039"/>
                  </a:cubicBezTo>
                  <a:cubicBezTo>
                    <a:pt x="30814" y="15538"/>
                    <a:pt x="30339" y="16036"/>
                    <a:pt x="29841" y="16510"/>
                  </a:cubicBezTo>
                  <a:lnTo>
                    <a:pt x="29675" y="16652"/>
                  </a:lnTo>
                  <a:cubicBezTo>
                    <a:pt x="29177" y="17127"/>
                    <a:pt x="28608" y="17506"/>
                    <a:pt x="27991" y="17791"/>
                  </a:cubicBezTo>
                  <a:lnTo>
                    <a:pt x="26425" y="18479"/>
                  </a:lnTo>
                  <a:cubicBezTo>
                    <a:pt x="26046" y="18645"/>
                    <a:pt x="25643" y="18740"/>
                    <a:pt x="25239" y="18740"/>
                  </a:cubicBezTo>
                  <a:cubicBezTo>
                    <a:pt x="25239" y="18716"/>
                    <a:pt x="25263" y="18669"/>
                    <a:pt x="25310" y="18645"/>
                  </a:cubicBezTo>
                  <a:cubicBezTo>
                    <a:pt x="25334" y="18621"/>
                    <a:pt x="25358" y="18598"/>
                    <a:pt x="25358" y="18598"/>
                  </a:cubicBezTo>
                  <a:cubicBezTo>
                    <a:pt x="26141" y="17601"/>
                    <a:pt x="26852" y="16534"/>
                    <a:pt x="27445" y="15395"/>
                  </a:cubicBezTo>
                  <a:cubicBezTo>
                    <a:pt x="27564" y="15158"/>
                    <a:pt x="27659" y="14921"/>
                    <a:pt x="27706" y="14660"/>
                  </a:cubicBezTo>
                  <a:cubicBezTo>
                    <a:pt x="27754" y="14518"/>
                    <a:pt x="27777" y="14351"/>
                    <a:pt x="27801" y="14209"/>
                  </a:cubicBezTo>
                  <a:cubicBezTo>
                    <a:pt x="27849" y="14043"/>
                    <a:pt x="27872" y="13853"/>
                    <a:pt x="27943" y="13687"/>
                  </a:cubicBezTo>
                  <a:cubicBezTo>
                    <a:pt x="28038" y="13331"/>
                    <a:pt x="28062" y="12952"/>
                    <a:pt x="28015" y="12596"/>
                  </a:cubicBezTo>
                  <a:cubicBezTo>
                    <a:pt x="28015" y="12478"/>
                    <a:pt x="28015" y="12383"/>
                    <a:pt x="27991" y="12264"/>
                  </a:cubicBezTo>
                  <a:cubicBezTo>
                    <a:pt x="27991" y="12217"/>
                    <a:pt x="27991" y="12169"/>
                    <a:pt x="27967" y="12145"/>
                  </a:cubicBezTo>
                  <a:cubicBezTo>
                    <a:pt x="27943" y="11979"/>
                    <a:pt x="27801" y="11837"/>
                    <a:pt x="27635" y="11813"/>
                  </a:cubicBezTo>
                  <a:lnTo>
                    <a:pt x="27611" y="11813"/>
                  </a:lnTo>
                  <a:cubicBezTo>
                    <a:pt x="27422" y="11837"/>
                    <a:pt x="27256" y="11979"/>
                    <a:pt x="27256" y="12169"/>
                  </a:cubicBezTo>
                  <a:cubicBezTo>
                    <a:pt x="27232" y="12240"/>
                    <a:pt x="27232" y="12288"/>
                    <a:pt x="27232" y="12359"/>
                  </a:cubicBezTo>
                  <a:cubicBezTo>
                    <a:pt x="27184" y="12905"/>
                    <a:pt x="27090" y="13450"/>
                    <a:pt x="26900" y="13996"/>
                  </a:cubicBezTo>
                  <a:cubicBezTo>
                    <a:pt x="26852" y="14138"/>
                    <a:pt x="26805" y="14280"/>
                    <a:pt x="26757" y="14446"/>
                  </a:cubicBezTo>
                  <a:cubicBezTo>
                    <a:pt x="26686" y="14684"/>
                    <a:pt x="26568" y="14897"/>
                    <a:pt x="26425" y="15111"/>
                  </a:cubicBezTo>
                  <a:cubicBezTo>
                    <a:pt x="25785" y="16036"/>
                    <a:pt x="25263" y="16795"/>
                    <a:pt x="24694" y="17578"/>
                  </a:cubicBezTo>
                  <a:cubicBezTo>
                    <a:pt x="24480" y="17862"/>
                    <a:pt x="24243" y="18147"/>
                    <a:pt x="23958" y="18384"/>
                  </a:cubicBezTo>
                  <a:lnTo>
                    <a:pt x="23460" y="18858"/>
                  </a:lnTo>
                  <a:cubicBezTo>
                    <a:pt x="22986" y="19357"/>
                    <a:pt x="22464" y="19807"/>
                    <a:pt x="21942" y="20211"/>
                  </a:cubicBezTo>
                  <a:cubicBezTo>
                    <a:pt x="20637" y="21207"/>
                    <a:pt x="19214" y="22013"/>
                    <a:pt x="17720" y="22654"/>
                  </a:cubicBezTo>
                  <a:cubicBezTo>
                    <a:pt x="17530" y="22725"/>
                    <a:pt x="17340" y="22820"/>
                    <a:pt x="17127" y="22891"/>
                  </a:cubicBezTo>
                  <a:lnTo>
                    <a:pt x="16581" y="23128"/>
                  </a:lnTo>
                  <a:cubicBezTo>
                    <a:pt x="16510" y="23152"/>
                    <a:pt x="16439" y="23176"/>
                    <a:pt x="16344" y="23176"/>
                  </a:cubicBezTo>
                  <a:lnTo>
                    <a:pt x="16297" y="23176"/>
                  </a:lnTo>
                  <a:lnTo>
                    <a:pt x="16297" y="23152"/>
                  </a:lnTo>
                  <a:cubicBezTo>
                    <a:pt x="16297" y="23104"/>
                    <a:pt x="16273" y="23057"/>
                    <a:pt x="16273" y="22986"/>
                  </a:cubicBezTo>
                  <a:lnTo>
                    <a:pt x="16273" y="22393"/>
                  </a:lnTo>
                  <a:lnTo>
                    <a:pt x="16273" y="21444"/>
                  </a:lnTo>
                  <a:cubicBezTo>
                    <a:pt x="16297" y="20993"/>
                    <a:pt x="16415" y="20543"/>
                    <a:pt x="16652" y="20139"/>
                  </a:cubicBezTo>
                  <a:cubicBezTo>
                    <a:pt x="16700" y="20068"/>
                    <a:pt x="16747" y="19997"/>
                    <a:pt x="16842" y="19926"/>
                  </a:cubicBezTo>
                  <a:lnTo>
                    <a:pt x="16913" y="19855"/>
                  </a:lnTo>
                  <a:cubicBezTo>
                    <a:pt x="17056" y="19736"/>
                    <a:pt x="17079" y="19546"/>
                    <a:pt x="17008" y="19404"/>
                  </a:cubicBezTo>
                  <a:cubicBezTo>
                    <a:pt x="16937" y="19238"/>
                    <a:pt x="16795" y="19167"/>
                    <a:pt x="16629" y="19167"/>
                  </a:cubicBezTo>
                  <a:lnTo>
                    <a:pt x="16534" y="19167"/>
                  </a:lnTo>
                  <a:cubicBezTo>
                    <a:pt x="16320" y="19214"/>
                    <a:pt x="16130" y="19333"/>
                    <a:pt x="16036" y="19523"/>
                  </a:cubicBezTo>
                  <a:cubicBezTo>
                    <a:pt x="15656" y="19997"/>
                    <a:pt x="15395" y="20566"/>
                    <a:pt x="15324" y="21183"/>
                  </a:cubicBezTo>
                  <a:cubicBezTo>
                    <a:pt x="15300" y="21373"/>
                    <a:pt x="15300" y="21563"/>
                    <a:pt x="15277" y="21752"/>
                  </a:cubicBezTo>
                  <a:cubicBezTo>
                    <a:pt x="15277" y="21895"/>
                    <a:pt x="15277" y="22061"/>
                    <a:pt x="15253" y="22179"/>
                  </a:cubicBezTo>
                  <a:cubicBezTo>
                    <a:pt x="15229" y="22322"/>
                    <a:pt x="15229" y="22369"/>
                    <a:pt x="15205" y="22488"/>
                  </a:cubicBezTo>
                  <a:lnTo>
                    <a:pt x="15205" y="22511"/>
                  </a:lnTo>
                  <a:cubicBezTo>
                    <a:pt x="15205" y="22511"/>
                    <a:pt x="15205" y="22488"/>
                    <a:pt x="15205" y="22488"/>
                  </a:cubicBezTo>
                  <a:lnTo>
                    <a:pt x="15205" y="21729"/>
                  </a:lnTo>
                  <a:cubicBezTo>
                    <a:pt x="15205" y="20827"/>
                    <a:pt x="15205" y="19926"/>
                    <a:pt x="15229" y="19024"/>
                  </a:cubicBezTo>
                  <a:cubicBezTo>
                    <a:pt x="15229" y="18692"/>
                    <a:pt x="15229" y="18360"/>
                    <a:pt x="15253" y="18052"/>
                  </a:cubicBezTo>
                  <a:lnTo>
                    <a:pt x="15253" y="17957"/>
                  </a:lnTo>
                  <a:cubicBezTo>
                    <a:pt x="15300" y="17079"/>
                    <a:pt x="15419" y="16202"/>
                    <a:pt x="15609" y="15324"/>
                  </a:cubicBezTo>
                  <a:cubicBezTo>
                    <a:pt x="15632" y="15182"/>
                    <a:pt x="15680" y="15063"/>
                    <a:pt x="15751" y="14945"/>
                  </a:cubicBezTo>
                  <a:cubicBezTo>
                    <a:pt x="16107" y="14399"/>
                    <a:pt x="16368" y="13830"/>
                    <a:pt x="16557" y="13213"/>
                  </a:cubicBezTo>
                  <a:cubicBezTo>
                    <a:pt x="16700" y="12810"/>
                    <a:pt x="16866" y="12430"/>
                    <a:pt x="17056" y="12074"/>
                  </a:cubicBezTo>
                  <a:cubicBezTo>
                    <a:pt x="17198" y="11813"/>
                    <a:pt x="17364" y="11529"/>
                    <a:pt x="17530" y="11268"/>
                  </a:cubicBezTo>
                  <a:lnTo>
                    <a:pt x="17672" y="11078"/>
                  </a:lnTo>
                  <a:cubicBezTo>
                    <a:pt x="17720" y="10983"/>
                    <a:pt x="17791" y="10912"/>
                    <a:pt x="17862" y="10841"/>
                  </a:cubicBezTo>
                  <a:cubicBezTo>
                    <a:pt x="18313" y="10366"/>
                    <a:pt x="18787" y="9916"/>
                    <a:pt x="19285" y="9512"/>
                  </a:cubicBezTo>
                  <a:cubicBezTo>
                    <a:pt x="19617" y="9228"/>
                    <a:pt x="19926" y="8919"/>
                    <a:pt x="20163" y="8564"/>
                  </a:cubicBezTo>
                  <a:lnTo>
                    <a:pt x="20377" y="8303"/>
                  </a:lnTo>
                  <a:lnTo>
                    <a:pt x="20543" y="8113"/>
                  </a:lnTo>
                  <a:cubicBezTo>
                    <a:pt x="20756" y="7828"/>
                    <a:pt x="20993" y="7567"/>
                    <a:pt x="21230" y="7330"/>
                  </a:cubicBezTo>
                  <a:cubicBezTo>
                    <a:pt x="21586" y="7069"/>
                    <a:pt x="21729" y="6618"/>
                    <a:pt x="21634" y="6192"/>
                  </a:cubicBezTo>
                  <a:close/>
                  <a:moveTo>
                    <a:pt x="8730" y="57049"/>
                  </a:moveTo>
                  <a:cubicBezTo>
                    <a:pt x="8753" y="56503"/>
                    <a:pt x="8848" y="55982"/>
                    <a:pt x="8919" y="55460"/>
                  </a:cubicBezTo>
                  <a:cubicBezTo>
                    <a:pt x="8967" y="55294"/>
                    <a:pt x="9014" y="55128"/>
                    <a:pt x="9062" y="54985"/>
                  </a:cubicBezTo>
                  <a:lnTo>
                    <a:pt x="9133" y="54843"/>
                  </a:lnTo>
                  <a:cubicBezTo>
                    <a:pt x="9180" y="54677"/>
                    <a:pt x="9228" y="54535"/>
                    <a:pt x="9299" y="54392"/>
                  </a:cubicBezTo>
                  <a:lnTo>
                    <a:pt x="9346" y="54226"/>
                  </a:lnTo>
                  <a:cubicBezTo>
                    <a:pt x="9418" y="53965"/>
                    <a:pt x="9560" y="53776"/>
                    <a:pt x="9750" y="53609"/>
                  </a:cubicBezTo>
                  <a:lnTo>
                    <a:pt x="9750" y="53657"/>
                  </a:lnTo>
                  <a:cubicBezTo>
                    <a:pt x="9773" y="53752"/>
                    <a:pt x="9797" y="53847"/>
                    <a:pt x="9797" y="53942"/>
                  </a:cubicBezTo>
                  <a:lnTo>
                    <a:pt x="9797" y="55602"/>
                  </a:lnTo>
                  <a:cubicBezTo>
                    <a:pt x="9773" y="56005"/>
                    <a:pt x="9678" y="56385"/>
                    <a:pt x="9512" y="56764"/>
                  </a:cubicBezTo>
                  <a:cubicBezTo>
                    <a:pt x="9394" y="57025"/>
                    <a:pt x="9275" y="57310"/>
                    <a:pt x="9157" y="57571"/>
                  </a:cubicBezTo>
                  <a:cubicBezTo>
                    <a:pt x="9062" y="57784"/>
                    <a:pt x="8967" y="57998"/>
                    <a:pt x="8872" y="58211"/>
                  </a:cubicBezTo>
                  <a:lnTo>
                    <a:pt x="8872" y="58211"/>
                  </a:lnTo>
                  <a:cubicBezTo>
                    <a:pt x="8730" y="57832"/>
                    <a:pt x="8682" y="57429"/>
                    <a:pt x="8730" y="57049"/>
                  </a:cubicBezTo>
                  <a:close/>
                  <a:moveTo>
                    <a:pt x="35226" y="72895"/>
                  </a:moveTo>
                  <a:cubicBezTo>
                    <a:pt x="35178" y="72942"/>
                    <a:pt x="35107" y="72989"/>
                    <a:pt x="35036" y="72989"/>
                  </a:cubicBezTo>
                  <a:lnTo>
                    <a:pt x="34419" y="72989"/>
                  </a:lnTo>
                  <a:cubicBezTo>
                    <a:pt x="34206" y="72989"/>
                    <a:pt x="33945" y="72989"/>
                    <a:pt x="33708" y="72966"/>
                  </a:cubicBezTo>
                  <a:cubicBezTo>
                    <a:pt x="33589" y="72966"/>
                    <a:pt x="33447" y="72918"/>
                    <a:pt x="33352" y="72847"/>
                  </a:cubicBezTo>
                  <a:lnTo>
                    <a:pt x="33328" y="72823"/>
                  </a:lnTo>
                  <a:cubicBezTo>
                    <a:pt x="32877" y="72562"/>
                    <a:pt x="32474" y="72207"/>
                    <a:pt x="32189" y="71780"/>
                  </a:cubicBezTo>
                  <a:cubicBezTo>
                    <a:pt x="32047" y="71566"/>
                    <a:pt x="31929" y="71353"/>
                    <a:pt x="31786" y="71092"/>
                  </a:cubicBezTo>
                  <a:lnTo>
                    <a:pt x="31644" y="70855"/>
                  </a:lnTo>
                  <a:cubicBezTo>
                    <a:pt x="31929" y="70926"/>
                    <a:pt x="32189" y="71021"/>
                    <a:pt x="32427" y="71115"/>
                  </a:cubicBezTo>
                  <a:cubicBezTo>
                    <a:pt x="33043" y="71424"/>
                    <a:pt x="33708" y="71709"/>
                    <a:pt x="34372" y="72017"/>
                  </a:cubicBezTo>
                  <a:cubicBezTo>
                    <a:pt x="34704" y="72159"/>
                    <a:pt x="34965" y="72373"/>
                    <a:pt x="35178" y="72681"/>
                  </a:cubicBezTo>
                  <a:cubicBezTo>
                    <a:pt x="35226" y="72729"/>
                    <a:pt x="35249" y="72823"/>
                    <a:pt x="35226" y="728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946;p50">
              <a:extLst>
                <a:ext uri="{FF2B5EF4-FFF2-40B4-BE49-F238E27FC236}">
                  <a16:creationId xmlns:a16="http://schemas.microsoft.com/office/drawing/2014/main" id="{5A4E720A-7D7A-2D2D-6A22-A53FA137D83E}"/>
                </a:ext>
              </a:extLst>
            </p:cNvPr>
            <p:cNvSpPr/>
            <p:nvPr/>
          </p:nvSpPr>
          <p:spPr>
            <a:xfrm>
              <a:off x="10621000" y="1598425"/>
              <a:ext cx="320850" cy="115075"/>
            </a:xfrm>
            <a:custGeom>
              <a:avLst/>
              <a:gdLst/>
              <a:ahLst/>
              <a:cxnLst/>
              <a:rect l="l" t="t" r="r" b="b"/>
              <a:pathLst>
                <a:path w="12834" h="4603" extrusionOk="0">
                  <a:moveTo>
                    <a:pt x="11790" y="2752"/>
                  </a:moveTo>
                  <a:cubicBezTo>
                    <a:pt x="12003" y="2515"/>
                    <a:pt x="12217" y="2277"/>
                    <a:pt x="12406" y="2017"/>
                  </a:cubicBezTo>
                  <a:cubicBezTo>
                    <a:pt x="12738" y="1613"/>
                    <a:pt x="12833" y="1020"/>
                    <a:pt x="12620" y="522"/>
                  </a:cubicBezTo>
                  <a:cubicBezTo>
                    <a:pt x="12596" y="475"/>
                    <a:pt x="12572" y="403"/>
                    <a:pt x="12572" y="332"/>
                  </a:cubicBezTo>
                  <a:cubicBezTo>
                    <a:pt x="12549" y="285"/>
                    <a:pt x="12525" y="214"/>
                    <a:pt x="12525" y="166"/>
                  </a:cubicBezTo>
                  <a:cubicBezTo>
                    <a:pt x="12477" y="71"/>
                    <a:pt x="12383" y="0"/>
                    <a:pt x="12288" y="0"/>
                  </a:cubicBezTo>
                  <a:lnTo>
                    <a:pt x="12288" y="0"/>
                  </a:lnTo>
                  <a:cubicBezTo>
                    <a:pt x="12193" y="24"/>
                    <a:pt x="12122" y="95"/>
                    <a:pt x="12074" y="166"/>
                  </a:cubicBezTo>
                  <a:cubicBezTo>
                    <a:pt x="11956" y="688"/>
                    <a:pt x="11671" y="1139"/>
                    <a:pt x="11291" y="1495"/>
                  </a:cubicBezTo>
                  <a:cubicBezTo>
                    <a:pt x="11244" y="1542"/>
                    <a:pt x="11197" y="1590"/>
                    <a:pt x="11149" y="1637"/>
                  </a:cubicBezTo>
                  <a:cubicBezTo>
                    <a:pt x="10936" y="1969"/>
                    <a:pt x="10627" y="2206"/>
                    <a:pt x="10271" y="2349"/>
                  </a:cubicBezTo>
                  <a:cubicBezTo>
                    <a:pt x="10129" y="2396"/>
                    <a:pt x="9963" y="2467"/>
                    <a:pt x="9821" y="2515"/>
                  </a:cubicBezTo>
                  <a:cubicBezTo>
                    <a:pt x="9536" y="2633"/>
                    <a:pt x="9251" y="2752"/>
                    <a:pt x="8967" y="2894"/>
                  </a:cubicBezTo>
                  <a:cubicBezTo>
                    <a:pt x="8208" y="3250"/>
                    <a:pt x="7354" y="3440"/>
                    <a:pt x="6476" y="3416"/>
                  </a:cubicBezTo>
                  <a:cubicBezTo>
                    <a:pt x="6025" y="3416"/>
                    <a:pt x="5598" y="3392"/>
                    <a:pt x="5148" y="3345"/>
                  </a:cubicBezTo>
                  <a:cubicBezTo>
                    <a:pt x="4816" y="3297"/>
                    <a:pt x="4507" y="3226"/>
                    <a:pt x="4199" y="3131"/>
                  </a:cubicBezTo>
                  <a:lnTo>
                    <a:pt x="3914" y="3060"/>
                  </a:lnTo>
                  <a:cubicBezTo>
                    <a:pt x="3250" y="2942"/>
                    <a:pt x="2610" y="2681"/>
                    <a:pt x="2088" y="2277"/>
                  </a:cubicBezTo>
                  <a:lnTo>
                    <a:pt x="1969" y="2183"/>
                  </a:lnTo>
                  <a:cubicBezTo>
                    <a:pt x="1661" y="2017"/>
                    <a:pt x="1352" y="1850"/>
                    <a:pt x="1020" y="1708"/>
                  </a:cubicBezTo>
                  <a:lnTo>
                    <a:pt x="902" y="1661"/>
                  </a:lnTo>
                  <a:cubicBezTo>
                    <a:pt x="759" y="1613"/>
                    <a:pt x="593" y="1590"/>
                    <a:pt x="427" y="1590"/>
                  </a:cubicBezTo>
                  <a:cubicBezTo>
                    <a:pt x="261" y="1590"/>
                    <a:pt x="119" y="1708"/>
                    <a:pt x="71" y="1850"/>
                  </a:cubicBezTo>
                  <a:cubicBezTo>
                    <a:pt x="0" y="1993"/>
                    <a:pt x="24" y="2159"/>
                    <a:pt x="143" y="2277"/>
                  </a:cubicBezTo>
                  <a:cubicBezTo>
                    <a:pt x="332" y="2443"/>
                    <a:pt x="522" y="2586"/>
                    <a:pt x="712" y="2728"/>
                  </a:cubicBezTo>
                  <a:cubicBezTo>
                    <a:pt x="949" y="2894"/>
                    <a:pt x="1186" y="3037"/>
                    <a:pt x="1400" y="3179"/>
                  </a:cubicBezTo>
                  <a:cubicBezTo>
                    <a:pt x="1637" y="3321"/>
                    <a:pt x="1851" y="3463"/>
                    <a:pt x="2088" y="3606"/>
                  </a:cubicBezTo>
                  <a:cubicBezTo>
                    <a:pt x="2301" y="3748"/>
                    <a:pt x="2562" y="3867"/>
                    <a:pt x="2823" y="3938"/>
                  </a:cubicBezTo>
                  <a:cubicBezTo>
                    <a:pt x="3155" y="4009"/>
                    <a:pt x="3511" y="4128"/>
                    <a:pt x="3891" y="4223"/>
                  </a:cubicBezTo>
                  <a:cubicBezTo>
                    <a:pt x="4555" y="4436"/>
                    <a:pt x="5243" y="4578"/>
                    <a:pt x="5930" y="4602"/>
                  </a:cubicBezTo>
                  <a:lnTo>
                    <a:pt x="6144" y="4602"/>
                  </a:lnTo>
                  <a:lnTo>
                    <a:pt x="6666" y="4602"/>
                  </a:lnTo>
                  <a:cubicBezTo>
                    <a:pt x="7662" y="4602"/>
                    <a:pt x="8635" y="4365"/>
                    <a:pt x="9512" y="3914"/>
                  </a:cubicBezTo>
                  <a:cubicBezTo>
                    <a:pt x="9583" y="3890"/>
                    <a:pt x="9678" y="3843"/>
                    <a:pt x="9773" y="3819"/>
                  </a:cubicBezTo>
                  <a:cubicBezTo>
                    <a:pt x="9868" y="3796"/>
                    <a:pt x="9939" y="3748"/>
                    <a:pt x="10010" y="3724"/>
                  </a:cubicBezTo>
                  <a:lnTo>
                    <a:pt x="10177" y="3653"/>
                  </a:lnTo>
                  <a:cubicBezTo>
                    <a:pt x="10556" y="3487"/>
                    <a:pt x="10959" y="3321"/>
                    <a:pt x="11339" y="3108"/>
                  </a:cubicBezTo>
                  <a:cubicBezTo>
                    <a:pt x="11505" y="3013"/>
                    <a:pt x="11647" y="2894"/>
                    <a:pt x="11790" y="27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947;p50">
              <a:extLst>
                <a:ext uri="{FF2B5EF4-FFF2-40B4-BE49-F238E27FC236}">
                  <a16:creationId xmlns:a16="http://schemas.microsoft.com/office/drawing/2014/main" id="{D80D1AFF-5932-832D-CFD4-106EF0CC01A3}"/>
                </a:ext>
              </a:extLst>
            </p:cNvPr>
            <p:cNvSpPr/>
            <p:nvPr/>
          </p:nvSpPr>
          <p:spPr>
            <a:xfrm>
              <a:off x="10588975" y="1511250"/>
              <a:ext cx="53400" cy="48650"/>
            </a:xfrm>
            <a:custGeom>
              <a:avLst/>
              <a:gdLst/>
              <a:ahLst/>
              <a:cxnLst/>
              <a:rect l="l" t="t" r="r" b="b"/>
              <a:pathLst>
                <a:path w="2136" h="1946" extrusionOk="0">
                  <a:moveTo>
                    <a:pt x="1993" y="1424"/>
                  </a:moveTo>
                  <a:cubicBezTo>
                    <a:pt x="2135" y="1020"/>
                    <a:pt x="2064" y="593"/>
                    <a:pt x="1803" y="285"/>
                  </a:cubicBezTo>
                  <a:cubicBezTo>
                    <a:pt x="1613" y="95"/>
                    <a:pt x="1376" y="0"/>
                    <a:pt x="1115" y="24"/>
                  </a:cubicBezTo>
                  <a:lnTo>
                    <a:pt x="831" y="24"/>
                  </a:lnTo>
                  <a:cubicBezTo>
                    <a:pt x="546" y="24"/>
                    <a:pt x="285" y="190"/>
                    <a:pt x="143" y="451"/>
                  </a:cubicBezTo>
                  <a:cubicBezTo>
                    <a:pt x="0" y="712"/>
                    <a:pt x="24" y="1044"/>
                    <a:pt x="190" y="1305"/>
                  </a:cubicBezTo>
                  <a:cubicBezTo>
                    <a:pt x="332" y="1542"/>
                    <a:pt x="522" y="1708"/>
                    <a:pt x="759" y="1827"/>
                  </a:cubicBezTo>
                  <a:cubicBezTo>
                    <a:pt x="878" y="1898"/>
                    <a:pt x="1020" y="1922"/>
                    <a:pt x="1139" y="1945"/>
                  </a:cubicBezTo>
                  <a:lnTo>
                    <a:pt x="1186" y="1945"/>
                  </a:lnTo>
                  <a:cubicBezTo>
                    <a:pt x="1518" y="1945"/>
                    <a:pt x="1851" y="1732"/>
                    <a:pt x="1993" y="14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948;p50">
              <a:extLst>
                <a:ext uri="{FF2B5EF4-FFF2-40B4-BE49-F238E27FC236}">
                  <a16:creationId xmlns:a16="http://schemas.microsoft.com/office/drawing/2014/main" id="{720A429A-26F3-C3BF-7E3C-A42AD84E721E}"/>
                </a:ext>
              </a:extLst>
            </p:cNvPr>
            <p:cNvSpPr/>
            <p:nvPr/>
          </p:nvSpPr>
          <p:spPr>
            <a:xfrm>
              <a:off x="10903275" y="1461425"/>
              <a:ext cx="39150" cy="44500"/>
            </a:xfrm>
            <a:custGeom>
              <a:avLst/>
              <a:gdLst/>
              <a:ahLst/>
              <a:cxnLst/>
              <a:rect l="l" t="t" r="r" b="b"/>
              <a:pathLst>
                <a:path w="1566" h="1780" extrusionOk="0">
                  <a:moveTo>
                    <a:pt x="24" y="1092"/>
                  </a:moveTo>
                  <a:cubicBezTo>
                    <a:pt x="24" y="1210"/>
                    <a:pt x="48" y="1305"/>
                    <a:pt x="95" y="1424"/>
                  </a:cubicBezTo>
                  <a:cubicBezTo>
                    <a:pt x="238" y="1661"/>
                    <a:pt x="499" y="1780"/>
                    <a:pt x="783" y="1756"/>
                  </a:cubicBezTo>
                  <a:lnTo>
                    <a:pt x="807" y="1756"/>
                  </a:lnTo>
                  <a:cubicBezTo>
                    <a:pt x="1092" y="1756"/>
                    <a:pt x="1352" y="1590"/>
                    <a:pt x="1447" y="1305"/>
                  </a:cubicBezTo>
                  <a:cubicBezTo>
                    <a:pt x="1542" y="1021"/>
                    <a:pt x="1566" y="712"/>
                    <a:pt x="1471" y="428"/>
                  </a:cubicBezTo>
                  <a:cubicBezTo>
                    <a:pt x="1424" y="167"/>
                    <a:pt x="1186" y="1"/>
                    <a:pt x="926" y="24"/>
                  </a:cubicBezTo>
                  <a:lnTo>
                    <a:pt x="831" y="24"/>
                  </a:lnTo>
                  <a:lnTo>
                    <a:pt x="736" y="24"/>
                  </a:lnTo>
                  <a:lnTo>
                    <a:pt x="641" y="24"/>
                  </a:lnTo>
                  <a:cubicBezTo>
                    <a:pt x="380" y="24"/>
                    <a:pt x="166" y="190"/>
                    <a:pt x="95" y="451"/>
                  </a:cubicBezTo>
                  <a:cubicBezTo>
                    <a:pt x="48" y="546"/>
                    <a:pt x="24" y="665"/>
                    <a:pt x="24" y="760"/>
                  </a:cubicBezTo>
                  <a:cubicBezTo>
                    <a:pt x="24" y="807"/>
                    <a:pt x="24" y="855"/>
                    <a:pt x="0" y="902"/>
                  </a:cubicBezTo>
                  <a:cubicBezTo>
                    <a:pt x="0" y="926"/>
                    <a:pt x="0" y="926"/>
                    <a:pt x="0" y="950"/>
                  </a:cubicBezTo>
                  <a:cubicBezTo>
                    <a:pt x="0" y="1021"/>
                    <a:pt x="0" y="1044"/>
                    <a:pt x="24" y="1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 name="Google Shape;949;p50">
            <a:extLst>
              <a:ext uri="{FF2B5EF4-FFF2-40B4-BE49-F238E27FC236}">
                <a16:creationId xmlns:a16="http://schemas.microsoft.com/office/drawing/2014/main" id="{641F52C7-883D-0246-61A9-D6E8893E298F}"/>
              </a:ext>
            </a:extLst>
          </p:cNvPr>
          <p:cNvGrpSpPr/>
          <p:nvPr/>
        </p:nvGrpSpPr>
        <p:grpSpPr>
          <a:xfrm flipH="1">
            <a:off x="7420838" y="4081475"/>
            <a:ext cx="643950" cy="195675"/>
            <a:chOff x="806663" y="3241275"/>
            <a:chExt cx="643950" cy="195675"/>
          </a:xfrm>
        </p:grpSpPr>
        <p:sp>
          <p:nvSpPr>
            <p:cNvPr id="474" name="Google Shape;950;p50">
              <a:extLst>
                <a:ext uri="{FF2B5EF4-FFF2-40B4-BE49-F238E27FC236}">
                  <a16:creationId xmlns:a16="http://schemas.microsoft.com/office/drawing/2014/main" id="{43B78270-D02A-A4E0-8E78-82A3CA8ABC66}"/>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951;p50">
              <a:extLst>
                <a:ext uri="{FF2B5EF4-FFF2-40B4-BE49-F238E27FC236}">
                  <a16:creationId xmlns:a16="http://schemas.microsoft.com/office/drawing/2014/main" id="{065FC420-3013-E694-30EC-EEE2AEE451C0}"/>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 name="Google Shape;952;p50">
            <a:extLst>
              <a:ext uri="{FF2B5EF4-FFF2-40B4-BE49-F238E27FC236}">
                <a16:creationId xmlns:a16="http://schemas.microsoft.com/office/drawing/2014/main" id="{661B8E96-5D60-88CE-9D5B-AFD0C42FEAAD}"/>
              </a:ext>
            </a:extLst>
          </p:cNvPr>
          <p:cNvGrpSpPr/>
          <p:nvPr/>
        </p:nvGrpSpPr>
        <p:grpSpPr>
          <a:xfrm flipH="1">
            <a:off x="7001125" y="4635850"/>
            <a:ext cx="643950" cy="195675"/>
            <a:chOff x="806663" y="3241275"/>
            <a:chExt cx="643950" cy="195675"/>
          </a:xfrm>
        </p:grpSpPr>
        <p:sp>
          <p:nvSpPr>
            <p:cNvPr id="477" name="Google Shape;953;p50">
              <a:extLst>
                <a:ext uri="{FF2B5EF4-FFF2-40B4-BE49-F238E27FC236}">
                  <a16:creationId xmlns:a16="http://schemas.microsoft.com/office/drawing/2014/main" id="{C3E74010-0A93-53F3-E1D2-D9484510F6C0}"/>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954;p50">
              <a:extLst>
                <a:ext uri="{FF2B5EF4-FFF2-40B4-BE49-F238E27FC236}">
                  <a16:creationId xmlns:a16="http://schemas.microsoft.com/office/drawing/2014/main" id="{949890A9-1C2B-03D4-E375-37233FE63271}"/>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970580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1989056" y="-1442390"/>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xử</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lí</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tình</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huống</a:t>
            </a:r>
            <a:endPar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pic>
        <p:nvPicPr>
          <p:cNvPr id="20" name="Picture 19">
            <a:extLst>
              <a:ext uri="{FF2B5EF4-FFF2-40B4-BE49-F238E27FC236}">
                <a16:creationId xmlns:a16="http://schemas.microsoft.com/office/drawing/2014/main" id="{1878A9C6-9767-AECA-63E3-9B1BD0A7EE15}"/>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Lst>
          </a:blip>
          <a:srcRect l="2673" t="-176" r="-15081"/>
          <a:stretch/>
        </p:blipFill>
        <p:spPr>
          <a:xfrm>
            <a:off x="2904565" y="1200634"/>
            <a:ext cx="3843585" cy="2730030"/>
          </a:xfrm>
          <a:prstGeom prst="ellipse">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Google Shape;362;p31">
            <a:extLst>
              <a:ext uri="{FF2B5EF4-FFF2-40B4-BE49-F238E27FC236}">
                <a16:creationId xmlns:a16="http://schemas.microsoft.com/office/drawing/2014/main" id="{96427DBF-879E-B131-4487-21ABE457719B}"/>
              </a:ext>
            </a:extLst>
          </p:cNvPr>
          <p:cNvSpPr txBox="1">
            <a:spLocks/>
          </p:cNvSpPr>
          <p:nvPr/>
        </p:nvSpPr>
        <p:spPr>
          <a:xfrm>
            <a:off x="455908" y="3594488"/>
            <a:ext cx="8353761" cy="1124901"/>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Nếu</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anh</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chị</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của</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bé</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đang</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khóc</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sẽ</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gì</a:t>
            </a:r>
            <a:r>
              <a:rPr lang="en-US" sz="2800" b="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spTree>
    <p:extLst>
      <p:ext uri="{BB962C8B-B14F-4D97-AF65-F5344CB8AC3E}">
        <p14:creationId xmlns:p14="http://schemas.microsoft.com/office/powerpoint/2010/main" val="3098620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45" name="Rectangle: Rounded Corners 44">
            <a:extLst>
              <a:ext uri="{FF2B5EF4-FFF2-40B4-BE49-F238E27FC236}">
                <a16:creationId xmlns:a16="http://schemas.microsoft.com/office/drawing/2014/main" id="{26896933-0863-49DD-AE4F-E4D561189425}"/>
              </a:ext>
            </a:extLst>
          </p:cNvPr>
          <p:cNvSpPr/>
          <p:nvPr/>
        </p:nvSpPr>
        <p:spPr>
          <a:xfrm>
            <a:off x="3247841" y="2756558"/>
            <a:ext cx="2061265" cy="619288"/>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 name="Rectangle 3">
            <a:extLst>
              <a:ext uri="{FF2B5EF4-FFF2-40B4-BE49-F238E27FC236}">
                <a16:creationId xmlns:a16="http://schemas.microsoft.com/office/drawing/2014/main" id="{BD7A2930-7667-43D2-8B42-8AF6C3389138}"/>
              </a:ext>
            </a:extLst>
          </p:cNvPr>
          <p:cNvSpPr/>
          <p:nvPr/>
        </p:nvSpPr>
        <p:spPr>
          <a:xfrm>
            <a:off x="2546110" y="290623"/>
            <a:ext cx="3464726" cy="1807844"/>
          </a:xfrm>
          <a:prstGeom prst="rect">
            <a:avLst/>
          </a:prstGeom>
          <a:noFill/>
        </p:spPr>
        <p:txBody>
          <a:bodyPr wrap="none" lIns="68580" tIns="34290" rIns="68580" bIns="34290" numCol="1">
            <a:prstTxWarp prst="textDeflate">
              <a:avLst/>
            </a:prstTxWarp>
            <a:spAutoFit/>
          </a:bodyPr>
          <a:lstStyle/>
          <a:p>
            <a:pPr algn="ctr"/>
            <a:r>
              <a:rPr lang="en-US" sz="6000" b="1" dirty="0" err="1">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TRÒ</a:t>
            </a:r>
            <a:r>
              <a:rPr lang="en-US"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 CH</a:t>
            </a:r>
            <a:r>
              <a:rPr lang="vi-VN"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Ơ</a:t>
            </a:r>
            <a:r>
              <a:rPr lang="en-US"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I</a:t>
            </a:r>
          </a:p>
          <a:p>
            <a:pPr algn="ctr"/>
            <a:r>
              <a:rPr lang="en-US"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 </a:t>
            </a:r>
            <a:r>
              <a:rPr lang="en-US" sz="6000" b="1" dirty="0" err="1">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ĐÀO</a:t>
            </a:r>
            <a:r>
              <a:rPr lang="en-US"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 </a:t>
            </a:r>
            <a:r>
              <a:rPr lang="en-US" sz="6000" b="1" dirty="0" err="1">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rPr>
              <a:t>VÀNG</a:t>
            </a:r>
            <a:endParaRPr lang="en-US" sz="6000" b="1" dirty="0">
              <a:ln w="12700" cmpd="sng">
                <a:solidFill>
                  <a:schemeClr val="accent4"/>
                </a:solidFill>
                <a:prstDash val="solid"/>
              </a:ln>
              <a:solidFill>
                <a:schemeClr val="accent6">
                  <a:lumMod val="60000"/>
                  <a:lumOff val="40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41" name="Picture 40">
            <a:extLst>
              <a:ext uri="{FF2B5EF4-FFF2-40B4-BE49-F238E27FC236}">
                <a16:creationId xmlns:a16="http://schemas.microsoft.com/office/drawing/2014/main" id="{CC339E71-C022-41EC-85F8-D362229A362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0" b="100000" l="0" r="100000"/>
                    </a14:imgEffect>
                  </a14:imgLayer>
                </a14:imgProps>
              </a:ext>
              <a:ext uri="{28A0092B-C50C-407E-A947-70E740481C1C}">
                <a14:useLocalDpi xmlns:a14="http://schemas.microsoft.com/office/drawing/2010/main" val="0"/>
              </a:ext>
            </a:extLst>
          </a:blip>
          <a:stretch>
            <a:fillRect/>
          </a:stretch>
        </p:blipFill>
        <p:spPr>
          <a:xfrm>
            <a:off x="3629586" y="1705734"/>
            <a:ext cx="1216972" cy="1005110"/>
          </a:xfrm>
          <a:prstGeom prst="rect">
            <a:avLst/>
          </a:prstGeom>
        </p:spPr>
      </p:pic>
      <p:pic>
        <p:nvPicPr>
          <p:cNvPr id="43" name="Picture 42">
            <a:hlinkClick r:id="rId7" action="ppaction://hlinksldjump"/>
            <a:extLst>
              <a:ext uri="{FF2B5EF4-FFF2-40B4-BE49-F238E27FC236}">
                <a16:creationId xmlns:a16="http://schemas.microsoft.com/office/drawing/2014/main" id="{AB54DEFA-0388-4F63-9E30-D9916A8747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04223" y="3770286"/>
            <a:ext cx="816345" cy="662147"/>
          </a:xfrm>
          <a:prstGeom prst="rect">
            <a:avLst/>
          </a:prstGeom>
        </p:spPr>
      </p:pic>
      <p:sp>
        <p:nvSpPr>
          <p:cNvPr id="44" name="Rectangle 43">
            <a:extLst>
              <a:ext uri="{FF2B5EF4-FFF2-40B4-BE49-F238E27FC236}">
                <a16:creationId xmlns:a16="http://schemas.microsoft.com/office/drawing/2014/main" id="{4B8F0FD2-8304-4804-86AC-C33ED279E2D1}"/>
              </a:ext>
            </a:extLst>
          </p:cNvPr>
          <p:cNvSpPr/>
          <p:nvPr/>
        </p:nvSpPr>
        <p:spPr>
          <a:xfrm>
            <a:off x="3143607" y="2775557"/>
            <a:ext cx="2215992" cy="623248"/>
          </a:xfrm>
          <a:prstGeom prst="rect">
            <a:avLst/>
          </a:prstGeom>
          <a:noFill/>
        </p:spPr>
        <p:txBody>
          <a:bodyPr wrap="none" lIns="68580" tIns="34290" rIns="68580" bIns="34290">
            <a:spAutoFit/>
          </a:bodyPr>
          <a:lstStyle/>
          <a:p>
            <a:pPr algn="ctr"/>
            <a:r>
              <a:rPr lang="en-US" sz="3600" b="1">
                <a:ln w="12700" cmpd="sng">
                  <a:noFill/>
                  <a:prstDash val="solid"/>
                </a:ln>
                <a:solidFill>
                  <a:srgbClr val="00B0F0"/>
                </a:solidFill>
              </a:rPr>
              <a:t>BẮT ĐẦU</a:t>
            </a:r>
          </a:p>
        </p:txBody>
      </p:sp>
      <p:pic>
        <p:nvPicPr>
          <p:cNvPr id="46" name="Crystal">
            <a:hlinkClick r:id="" action="ppaction://media"/>
            <a:extLst>
              <a:ext uri="{FF2B5EF4-FFF2-40B4-BE49-F238E27FC236}">
                <a16:creationId xmlns:a16="http://schemas.microsoft.com/office/drawing/2014/main" id="{A5DC7FAE-4DA7-465C-A15D-39D7031DC7F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0568" y="5454806"/>
            <a:ext cx="457200" cy="457200"/>
          </a:xfrm>
          <a:prstGeom prst="rect">
            <a:avLst/>
          </a:prstGeom>
        </p:spPr>
      </p:pic>
      <p:pic>
        <p:nvPicPr>
          <p:cNvPr id="2" name="Picture 1">
            <a:extLst>
              <a:ext uri="{FF2B5EF4-FFF2-40B4-BE49-F238E27FC236}">
                <a16:creationId xmlns:a16="http://schemas.microsoft.com/office/drawing/2014/main" id="{E79BCE23-E37A-55FB-B191-002CC2AA0F9D}"/>
              </a:ext>
            </a:extLst>
          </p:cNvPr>
          <p:cNvPicPr>
            <a:picLocks noChangeAspect="1"/>
          </p:cNvPicPr>
          <p:nvPr/>
        </p:nvPicPr>
        <p:blipFill>
          <a:blip r:embed="rId10"/>
          <a:stretch>
            <a:fillRect/>
          </a:stretch>
        </p:blipFill>
        <p:spPr>
          <a:xfrm>
            <a:off x="5262585" y="4624277"/>
            <a:ext cx="3881415" cy="457200"/>
          </a:xfrm>
          <a:prstGeom prst="rect">
            <a:avLst/>
          </a:prstGeom>
          <a:ln>
            <a:noFill/>
          </a:ln>
          <a:effectLst>
            <a:softEdge rad="112500"/>
          </a:effectLst>
        </p:spPr>
      </p:pic>
    </p:spTree>
    <p:extLst>
      <p:ext uri="{BB962C8B-B14F-4D97-AF65-F5344CB8AC3E}">
        <p14:creationId xmlns:p14="http://schemas.microsoft.com/office/powerpoint/2010/main" val="35115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grpId="0" nodeType="with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par>
                                <p:cTn id="8" presetID="1" presetClass="emph" presetSubtype="2" repeatCount="indefinite" fill="hold" nodeType="withEffect">
                                  <p:stCondLst>
                                    <p:cond delay="0"/>
                                  </p:stCondLst>
                                  <p:childTnLst>
                                    <p:animClr clrSpc="rgb" dir="cw">
                                      <p:cBhvr>
                                        <p:cTn id="9" dur="500" fill="hold"/>
                                        <p:tgtEl>
                                          <p:spTgt spid="45"/>
                                        </p:tgtEl>
                                        <p:attrNameLst>
                                          <p:attrName>fillcolor</p:attrName>
                                        </p:attrNameLst>
                                      </p:cBhvr>
                                      <p:to>
                                        <a:srgbClr val="7030A0"/>
                                      </p:to>
                                    </p:animClr>
                                    <p:set>
                                      <p:cBhvr>
                                        <p:cTn id="10" dur="500" fill="hold"/>
                                        <p:tgtEl>
                                          <p:spTgt spid="45"/>
                                        </p:tgtEl>
                                        <p:attrNameLst>
                                          <p:attrName>fill.type</p:attrName>
                                        </p:attrNameLst>
                                      </p:cBhvr>
                                      <p:to>
                                        <p:strVal val="solid"/>
                                      </p:to>
                                    </p:set>
                                    <p:set>
                                      <p:cBhvr>
                                        <p:cTn id="11" dur="500" fill="hold"/>
                                        <p:tgtEl>
                                          <p:spTgt spid="45"/>
                                        </p:tgtEl>
                                        <p:attrNameLst>
                                          <p:attrName>fill.on</p:attrName>
                                        </p:attrNameLst>
                                      </p:cBhvr>
                                      <p:to>
                                        <p:strVal val="true"/>
                                      </p:to>
                                    </p:set>
                                  </p:childTnLst>
                                </p:cTn>
                              </p:par>
                              <p:par>
                                <p:cTn id="12" presetID="1" presetClass="mediacall" presetSubtype="0" fill="hold" nodeType="withEffect">
                                  <p:stCondLst>
                                    <p:cond delay="0"/>
                                  </p:stCondLst>
                                  <p:childTnLst>
                                    <p:cmd type="call" cmd="playFrom(0.0)">
                                      <p:cBhvr>
                                        <p:cTn id="13" dur="22392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1515">
                <p:cTn id="14" fill="hold" display="0">
                  <p:stCondLst>
                    <p:cond delay="indefinite"/>
                  </p:stCondLst>
                  <p:endCondLst>
                    <p:cond evt="onStopAudio" delay="0">
                      <p:tgtEl>
                        <p:sldTgt/>
                      </p:tgtEl>
                    </p:cond>
                  </p:endCondLst>
                </p:cTn>
                <p:tgtEl>
                  <p:spTgt spid="46"/>
                </p:tgtEl>
              </p:cMediaNode>
            </p:audio>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2BDC30-C1CC-69DD-544D-9B9A3B8C3F32}"/>
              </a:ext>
            </a:extLst>
          </p:cNvPr>
          <p:cNvPicPr>
            <a:picLocks noChangeAspect="1"/>
          </p:cNvPicPr>
          <p:nvPr/>
        </p:nvPicPr>
        <p:blipFill>
          <a:blip r:embed="rId8"/>
          <a:stretch>
            <a:fillRect/>
          </a:stretch>
        </p:blipFill>
        <p:spPr>
          <a:xfrm>
            <a:off x="5178339" y="1226312"/>
            <a:ext cx="3965661" cy="513698"/>
          </a:xfrm>
          <a:prstGeom prst="rect">
            <a:avLst/>
          </a:prstGeom>
          <a:ln>
            <a:noFill/>
          </a:ln>
          <a:effectLst>
            <a:softEdge rad="112500"/>
          </a:effectLst>
        </p:spPr>
      </p:pic>
      <p:pic>
        <p:nvPicPr>
          <p:cNvPr id="62" name="Picture 6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168222" y="707827"/>
            <a:ext cx="568936" cy="610481"/>
          </a:xfrm>
          <a:prstGeom prst="rect">
            <a:avLst/>
          </a:prstGeom>
        </p:spPr>
      </p:pic>
      <p:cxnSp>
        <p:nvCxnSpPr>
          <p:cNvPr id="106" name="Straight Connector 105"/>
          <p:cNvCxnSpPr>
            <a:cxnSpLocks/>
          </p:cNvCxnSpPr>
          <p:nvPr/>
        </p:nvCxnSpPr>
        <p:spPr>
          <a:xfrm flipH="1">
            <a:off x="1855412" y="1028890"/>
            <a:ext cx="2577103" cy="1964111"/>
          </a:xfrm>
          <a:prstGeom prst="line">
            <a:avLst/>
          </a:prstGeom>
          <a:ln w="38100">
            <a:solidFill>
              <a:srgbClr val="2D2A2F"/>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97" name="Picture 9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84361" y="2617233"/>
            <a:ext cx="987638" cy="813887"/>
          </a:xfrm>
          <a:prstGeom prst="rect">
            <a:avLst/>
          </a:prstGeom>
        </p:spPr>
      </p:pic>
      <p:pic>
        <p:nvPicPr>
          <p:cNvPr id="4" name="clock-ticking-2">
            <a:hlinkClick r:id="" action="ppaction://media"/>
            <a:extLst>
              <a:ext uri="{FF2B5EF4-FFF2-40B4-BE49-F238E27FC236}">
                <a16:creationId xmlns:a16="http://schemas.microsoft.com/office/drawing/2014/main" id="{7CA245BB-965D-462A-84F2-2C5E8C4A7002}"/>
              </a:ext>
            </a:extLst>
          </p:cNvPr>
          <p:cNvPicPr>
            <a:picLocks noChangeAspect="1"/>
          </p:cNvPicPr>
          <p:nvPr>
            <a:audioFile r:link="rId1"/>
            <p:extLst>
              <p:ext uri="{DAA4B4D4-6D71-4841-9C94-3DE7FCFB9230}">
                <p14:media xmlns:p14="http://schemas.microsoft.com/office/powerpoint/2010/main" r:embed="rId2">
                  <p14:trim end="5041"/>
                </p14:media>
              </p:ext>
            </p:extLst>
          </p:nvPr>
        </p:nvPicPr>
        <p:blipFill>
          <a:blip r:embed="rId11"/>
          <a:stretch>
            <a:fillRect/>
          </a:stretch>
        </p:blipFill>
        <p:spPr>
          <a:xfrm>
            <a:off x="7636757" y="5404124"/>
            <a:ext cx="457200" cy="457200"/>
          </a:xfrm>
          <a:prstGeom prst="rect">
            <a:avLst/>
          </a:prstGeom>
        </p:spPr>
      </p:pic>
      <p:pic>
        <p:nvPicPr>
          <p:cNvPr id="5" name="magic">
            <a:hlinkClick r:id="" action="ppaction://media"/>
            <a:extLst>
              <a:ext uri="{FF2B5EF4-FFF2-40B4-BE49-F238E27FC236}">
                <a16:creationId xmlns:a16="http://schemas.microsoft.com/office/drawing/2014/main" id="{0C1F5957-BF28-4DBC-AF2D-24DEC1B621D1}"/>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9263131" y="3657411"/>
            <a:ext cx="457200" cy="457200"/>
          </a:xfrm>
          <a:prstGeom prst="rect">
            <a:avLst/>
          </a:prstGeom>
        </p:spPr>
      </p:pic>
      <p:cxnSp>
        <p:nvCxnSpPr>
          <p:cNvPr id="55" name="Straight Connector 54">
            <a:extLst>
              <a:ext uri="{FF2B5EF4-FFF2-40B4-BE49-F238E27FC236}">
                <a16:creationId xmlns:a16="http://schemas.microsoft.com/office/drawing/2014/main" id="{BF8AF885-CD0B-49EA-BB27-54F87079845C}"/>
              </a:ext>
            </a:extLst>
          </p:cNvPr>
          <p:cNvCxnSpPr>
            <a:cxnSpLocks/>
          </p:cNvCxnSpPr>
          <p:nvPr/>
        </p:nvCxnSpPr>
        <p:spPr>
          <a:xfrm flipH="1">
            <a:off x="2792457" y="1055430"/>
            <a:ext cx="1646927" cy="3059181"/>
          </a:xfrm>
          <a:prstGeom prst="line">
            <a:avLst/>
          </a:prstGeom>
          <a:ln w="38100">
            <a:solidFill>
              <a:srgbClr val="2D2A2F"/>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56" name="Picture 55">
            <a:extLst>
              <a:ext uri="{FF2B5EF4-FFF2-40B4-BE49-F238E27FC236}">
                <a16:creationId xmlns:a16="http://schemas.microsoft.com/office/drawing/2014/main" id="{09C96DFA-0498-415B-A64F-347931DAAAD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2422817" y="3810000"/>
            <a:ext cx="739281" cy="609222"/>
          </a:xfrm>
          <a:prstGeom prst="rect">
            <a:avLst/>
          </a:prstGeom>
        </p:spPr>
      </p:pic>
      <p:sp>
        <p:nvSpPr>
          <p:cNvPr id="8" name="TextBox 7">
            <a:hlinkClick r:id="rId12" action="ppaction://hlinksldjump"/>
            <a:extLst>
              <a:ext uri="{FF2B5EF4-FFF2-40B4-BE49-F238E27FC236}">
                <a16:creationId xmlns:a16="http://schemas.microsoft.com/office/drawing/2014/main" id="{6D2C7ADA-0FBF-400B-B751-9386D656BDA7}"/>
              </a:ext>
            </a:extLst>
          </p:cNvPr>
          <p:cNvSpPr txBox="1"/>
          <p:nvPr/>
        </p:nvSpPr>
        <p:spPr>
          <a:xfrm>
            <a:off x="1226889" y="2030318"/>
            <a:ext cx="1125629"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100$</a:t>
            </a:r>
          </a:p>
        </p:txBody>
      </p:sp>
      <p:sp>
        <p:nvSpPr>
          <p:cNvPr id="59" name="TextBox 58">
            <a:extLst>
              <a:ext uri="{FF2B5EF4-FFF2-40B4-BE49-F238E27FC236}">
                <a16:creationId xmlns:a16="http://schemas.microsoft.com/office/drawing/2014/main" id="{F49C502E-9CFD-4EF0-8C48-CEE32019B1B1}"/>
              </a:ext>
            </a:extLst>
          </p:cNvPr>
          <p:cNvSpPr txBox="1"/>
          <p:nvPr/>
        </p:nvSpPr>
        <p:spPr>
          <a:xfrm>
            <a:off x="4982130" y="826184"/>
            <a:ext cx="1125629"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100$</a:t>
            </a:r>
          </a:p>
        </p:txBody>
      </p:sp>
      <p:sp>
        <p:nvSpPr>
          <p:cNvPr id="60" name="TextBox 59">
            <a:hlinkClick r:id="rId13" action="ppaction://hlinksldjump"/>
            <a:extLst>
              <a:ext uri="{FF2B5EF4-FFF2-40B4-BE49-F238E27FC236}">
                <a16:creationId xmlns:a16="http://schemas.microsoft.com/office/drawing/2014/main" id="{A8BB3BB3-2DE1-4E9A-BFBD-1C12AA1BCD6B}"/>
              </a:ext>
            </a:extLst>
          </p:cNvPr>
          <p:cNvSpPr txBox="1"/>
          <p:nvPr/>
        </p:nvSpPr>
        <p:spPr>
          <a:xfrm>
            <a:off x="2152920" y="3360196"/>
            <a:ext cx="891591"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50$</a:t>
            </a:r>
          </a:p>
        </p:txBody>
      </p:sp>
      <p:sp>
        <p:nvSpPr>
          <p:cNvPr id="61" name="TextBox 60">
            <a:extLst>
              <a:ext uri="{FF2B5EF4-FFF2-40B4-BE49-F238E27FC236}">
                <a16:creationId xmlns:a16="http://schemas.microsoft.com/office/drawing/2014/main" id="{AFC1BFDF-023F-4C88-99C9-93A692F1191B}"/>
              </a:ext>
            </a:extLst>
          </p:cNvPr>
          <p:cNvSpPr txBox="1"/>
          <p:nvPr/>
        </p:nvSpPr>
        <p:spPr>
          <a:xfrm>
            <a:off x="5232202" y="826184"/>
            <a:ext cx="891591"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50$</a:t>
            </a:r>
          </a:p>
        </p:txBody>
      </p:sp>
      <p:cxnSp>
        <p:nvCxnSpPr>
          <p:cNvPr id="63" name="Straight Connector 62">
            <a:extLst>
              <a:ext uri="{FF2B5EF4-FFF2-40B4-BE49-F238E27FC236}">
                <a16:creationId xmlns:a16="http://schemas.microsoft.com/office/drawing/2014/main" id="{733AD7B8-5803-4740-B2EF-DC27798766D1}"/>
              </a:ext>
            </a:extLst>
          </p:cNvPr>
          <p:cNvCxnSpPr>
            <a:cxnSpLocks/>
          </p:cNvCxnSpPr>
          <p:nvPr/>
        </p:nvCxnSpPr>
        <p:spPr>
          <a:xfrm>
            <a:off x="4432515" y="1055434"/>
            <a:ext cx="609958" cy="2799275"/>
          </a:xfrm>
          <a:prstGeom prst="line">
            <a:avLst/>
          </a:prstGeom>
          <a:ln w="38100">
            <a:solidFill>
              <a:srgbClr val="2D2A2F"/>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64" name="Picture 63">
            <a:extLst>
              <a:ext uri="{FF2B5EF4-FFF2-40B4-BE49-F238E27FC236}">
                <a16:creationId xmlns:a16="http://schemas.microsoft.com/office/drawing/2014/main" id="{51438933-F446-4EBA-BE88-4D2B52DC4AA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4985395" flipH="1">
            <a:off x="4815532" y="3685385"/>
            <a:ext cx="486911" cy="401250"/>
          </a:xfrm>
          <a:prstGeom prst="rect">
            <a:avLst/>
          </a:prstGeom>
        </p:spPr>
      </p:pic>
      <p:sp>
        <p:nvSpPr>
          <p:cNvPr id="65" name="TextBox 64">
            <a:hlinkClick r:id="rId15" action="ppaction://hlinksldjump"/>
            <a:extLst>
              <a:ext uri="{FF2B5EF4-FFF2-40B4-BE49-F238E27FC236}">
                <a16:creationId xmlns:a16="http://schemas.microsoft.com/office/drawing/2014/main" id="{2FB7674C-F729-49C6-89B2-2C769B66B565}"/>
              </a:ext>
            </a:extLst>
          </p:cNvPr>
          <p:cNvSpPr txBox="1"/>
          <p:nvPr/>
        </p:nvSpPr>
        <p:spPr>
          <a:xfrm>
            <a:off x="4155937" y="3323791"/>
            <a:ext cx="891591"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20$</a:t>
            </a:r>
          </a:p>
        </p:txBody>
      </p:sp>
      <p:sp>
        <p:nvSpPr>
          <p:cNvPr id="69" name="TextBox 68">
            <a:extLst>
              <a:ext uri="{FF2B5EF4-FFF2-40B4-BE49-F238E27FC236}">
                <a16:creationId xmlns:a16="http://schemas.microsoft.com/office/drawing/2014/main" id="{1C63A7B9-6E42-4E40-998E-F0A37D212CB1}"/>
              </a:ext>
            </a:extLst>
          </p:cNvPr>
          <p:cNvSpPr txBox="1"/>
          <p:nvPr/>
        </p:nvSpPr>
        <p:spPr>
          <a:xfrm>
            <a:off x="5232202" y="826184"/>
            <a:ext cx="891591"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20$</a:t>
            </a:r>
          </a:p>
        </p:txBody>
      </p:sp>
      <p:cxnSp>
        <p:nvCxnSpPr>
          <p:cNvPr id="70" name="Straight Connector 69">
            <a:extLst>
              <a:ext uri="{FF2B5EF4-FFF2-40B4-BE49-F238E27FC236}">
                <a16:creationId xmlns:a16="http://schemas.microsoft.com/office/drawing/2014/main" id="{F869E0E7-AC35-4E44-A5EF-1B860F1BADF5}"/>
              </a:ext>
            </a:extLst>
          </p:cNvPr>
          <p:cNvCxnSpPr>
            <a:cxnSpLocks/>
          </p:cNvCxnSpPr>
          <p:nvPr/>
        </p:nvCxnSpPr>
        <p:spPr>
          <a:xfrm>
            <a:off x="4425145" y="1037793"/>
            <a:ext cx="2396177" cy="3076818"/>
          </a:xfrm>
          <a:prstGeom prst="line">
            <a:avLst/>
          </a:prstGeom>
          <a:ln w="38100">
            <a:solidFill>
              <a:srgbClr val="2D2A2F"/>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71" name="Picture 70">
            <a:extLst>
              <a:ext uri="{FF2B5EF4-FFF2-40B4-BE49-F238E27FC236}">
                <a16:creationId xmlns:a16="http://schemas.microsoft.com/office/drawing/2014/main" id="{D131E8FE-18A5-4B93-9B33-699F50ED8E7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3251551">
            <a:off x="6286130" y="3673574"/>
            <a:ext cx="1070382" cy="882074"/>
          </a:xfrm>
          <a:prstGeom prst="rect">
            <a:avLst/>
          </a:prstGeom>
        </p:spPr>
      </p:pic>
      <p:sp>
        <p:nvSpPr>
          <p:cNvPr id="81" name="TextBox 80">
            <a:extLst>
              <a:ext uri="{FF2B5EF4-FFF2-40B4-BE49-F238E27FC236}">
                <a16:creationId xmlns:a16="http://schemas.microsoft.com/office/drawing/2014/main" id="{1E5637D5-CCDB-42FB-88A7-3493A2A609E9}"/>
              </a:ext>
            </a:extLst>
          </p:cNvPr>
          <p:cNvSpPr txBox="1"/>
          <p:nvPr/>
        </p:nvSpPr>
        <p:spPr>
          <a:xfrm>
            <a:off x="4997760" y="826184"/>
            <a:ext cx="1125629"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150$</a:t>
            </a:r>
          </a:p>
        </p:txBody>
      </p:sp>
      <p:cxnSp>
        <p:nvCxnSpPr>
          <p:cNvPr id="96" name="Straight Connector 95">
            <a:extLst>
              <a:ext uri="{FF2B5EF4-FFF2-40B4-BE49-F238E27FC236}">
                <a16:creationId xmlns:a16="http://schemas.microsoft.com/office/drawing/2014/main" id="{89088168-F37F-4414-83D7-25D344CB8832}"/>
              </a:ext>
            </a:extLst>
          </p:cNvPr>
          <p:cNvCxnSpPr>
            <a:cxnSpLocks/>
          </p:cNvCxnSpPr>
          <p:nvPr/>
        </p:nvCxnSpPr>
        <p:spPr>
          <a:xfrm>
            <a:off x="4482581" y="1037796"/>
            <a:ext cx="2822960" cy="1665091"/>
          </a:xfrm>
          <a:prstGeom prst="line">
            <a:avLst/>
          </a:prstGeom>
          <a:ln w="38100">
            <a:solidFill>
              <a:srgbClr val="2D2A2F"/>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98" name="Picture 97">
            <a:extLst>
              <a:ext uri="{FF2B5EF4-FFF2-40B4-BE49-F238E27FC236}">
                <a16:creationId xmlns:a16="http://schemas.microsoft.com/office/drawing/2014/main" id="{5F5E6354-74CB-4578-993C-8A3D8C180F26}"/>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2743701" flipV="1">
            <a:off x="7072099" y="2551061"/>
            <a:ext cx="556664" cy="458732"/>
          </a:xfrm>
          <a:prstGeom prst="rect">
            <a:avLst/>
          </a:prstGeom>
        </p:spPr>
      </p:pic>
      <p:sp>
        <p:nvSpPr>
          <p:cNvPr id="100" name="TextBox 99">
            <a:hlinkClick r:id="rId17" action="ppaction://hlinksldjump"/>
            <a:extLst>
              <a:ext uri="{FF2B5EF4-FFF2-40B4-BE49-F238E27FC236}">
                <a16:creationId xmlns:a16="http://schemas.microsoft.com/office/drawing/2014/main" id="{D1DF82DC-BEFB-41A7-AD35-7C5CE4B44277}"/>
              </a:ext>
            </a:extLst>
          </p:cNvPr>
          <p:cNvSpPr txBox="1"/>
          <p:nvPr/>
        </p:nvSpPr>
        <p:spPr>
          <a:xfrm>
            <a:off x="6947314" y="1999429"/>
            <a:ext cx="889987"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10$</a:t>
            </a:r>
          </a:p>
        </p:txBody>
      </p:sp>
      <p:sp>
        <p:nvSpPr>
          <p:cNvPr id="101" name="TextBox 100">
            <a:extLst>
              <a:ext uri="{FF2B5EF4-FFF2-40B4-BE49-F238E27FC236}">
                <a16:creationId xmlns:a16="http://schemas.microsoft.com/office/drawing/2014/main" id="{19A2C360-0D94-47A6-A585-AD31B05F0589}"/>
              </a:ext>
            </a:extLst>
          </p:cNvPr>
          <p:cNvSpPr txBox="1"/>
          <p:nvPr/>
        </p:nvSpPr>
        <p:spPr>
          <a:xfrm>
            <a:off x="5233402" y="826184"/>
            <a:ext cx="889987"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10$</a:t>
            </a:r>
          </a:p>
        </p:txBody>
      </p:sp>
      <p:pic>
        <p:nvPicPr>
          <p:cNvPr id="15" name="Picture 14">
            <a:extLst>
              <a:ext uri="{FF2B5EF4-FFF2-40B4-BE49-F238E27FC236}">
                <a16:creationId xmlns:a16="http://schemas.microsoft.com/office/drawing/2014/main" id="{E70AFA97-EBB3-4086-9453-7DD425CC7E2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flipH="1">
            <a:off x="2688502" y="304515"/>
            <a:ext cx="880061" cy="934143"/>
          </a:xfrm>
          <a:prstGeom prst="rect">
            <a:avLst/>
          </a:prstGeom>
        </p:spPr>
      </p:pic>
      <p:pic>
        <p:nvPicPr>
          <p:cNvPr id="17" name="Picture 16">
            <a:hlinkClick r:id="rId19" action="ppaction://hlinksldjump"/>
            <a:extLst>
              <a:ext uri="{FF2B5EF4-FFF2-40B4-BE49-F238E27FC236}">
                <a16:creationId xmlns:a16="http://schemas.microsoft.com/office/drawing/2014/main" id="{ADC9E897-BB91-4930-971E-D7E84BF4E741}"/>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071730" y="826188"/>
            <a:ext cx="606725" cy="492121"/>
          </a:xfrm>
          <a:prstGeom prst="rect">
            <a:avLst/>
          </a:prstGeom>
        </p:spPr>
      </p:pic>
      <p:sp>
        <p:nvSpPr>
          <p:cNvPr id="72" name="TextBox 71">
            <a:hlinkClick r:id="rId21" action="ppaction://hlinksldjump"/>
            <a:extLst>
              <a:ext uri="{FF2B5EF4-FFF2-40B4-BE49-F238E27FC236}">
                <a16:creationId xmlns:a16="http://schemas.microsoft.com/office/drawing/2014/main" id="{9AEB9DB1-3DBE-4B42-B829-AE6DA8A6C03E}"/>
              </a:ext>
            </a:extLst>
          </p:cNvPr>
          <p:cNvSpPr txBox="1"/>
          <p:nvPr/>
        </p:nvSpPr>
        <p:spPr>
          <a:xfrm>
            <a:off x="6389180" y="3143734"/>
            <a:ext cx="1125629" cy="553998"/>
          </a:xfrm>
          <a:prstGeom prst="rect">
            <a:avLst/>
          </a:prstGeom>
          <a:noFill/>
        </p:spPr>
        <p:txBody>
          <a:bodyPr wrap="none" rtlCol="0">
            <a:spAutoFit/>
          </a:bodyPr>
          <a:lstStyle/>
          <a:p>
            <a:r>
              <a:rPr lang="en-US" sz="3000" b="1">
                <a:solidFill>
                  <a:srgbClr val="FFFF00"/>
                </a:solidFill>
                <a:latin typeface="Britannic Bold" panose="020B0903060703020204" pitchFamily="34" charset="0"/>
                <a:cs typeface="Champion Script" panose="020B0506030404030204" pitchFamily="34" charset="0"/>
              </a:rPr>
              <a:t>150$</a:t>
            </a:r>
          </a:p>
        </p:txBody>
      </p:sp>
      <p:pic>
        <p:nvPicPr>
          <p:cNvPr id="66" name="Picture 65"/>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4108789" y="221066"/>
            <a:ext cx="687800" cy="556242"/>
          </a:xfrm>
          <a:prstGeom prst="rect">
            <a:avLst/>
          </a:prstGeom>
        </p:spPr>
      </p:pic>
      <p:sp>
        <p:nvSpPr>
          <p:cNvPr id="2" name="Arrow: Right 1">
            <a:extLst>
              <a:ext uri="{FF2B5EF4-FFF2-40B4-BE49-F238E27FC236}">
                <a16:creationId xmlns:a16="http://schemas.microsoft.com/office/drawing/2014/main" id="{BB4D0BA2-9B66-401C-83DB-116B275C8DE6}"/>
              </a:ext>
            </a:extLst>
          </p:cNvPr>
          <p:cNvSpPr/>
          <p:nvPr/>
        </p:nvSpPr>
        <p:spPr>
          <a:xfrm>
            <a:off x="8093957" y="110532"/>
            <a:ext cx="808883" cy="513698"/>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81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100000" fill="hold" nodeType="withEffect">
                                  <p:stCondLst>
                                    <p:cond delay="0"/>
                                  </p:stCondLst>
                                  <p:childTnLst>
                                    <p:animMotion origin="layout" path="M 8.33333E-7 -7.40741E-7 L 8.33333E-7 0.00741 " pathEditMode="relative" rAng="0" ptsTypes="AA">
                                      <p:cBhvr>
                                        <p:cTn id="6" dur="1000" fill="hold"/>
                                        <p:tgtEl>
                                          <p:spTgt spid="66"/>
                                        </p:tgtEl>
                                        <p:attrNameLst>
                                          <p:attrName>ppt_x</p:attrName>
                                          <p:attrName>ppt_y</p:attrName>
                                        </p:attrNameLst>
                                      </p:cBhvr>
                                      <p:rCtr x="0" y="37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7"/>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97"/>
                                        </p:tgtEl>
                                      </p:cBhvr>
                                    </p:animEffect>
                                    <p:animScale>
                                      <p:cBhvr>
                                        <p:cTn id="12" dur="250" autoRev="1" fill="hold"/>
                                        <p:tgtEl>
                                          <p:spTgt spid="97"/>
                                        </p:tgtEl>
                                      </p:cBhvr>
                                      <p:by x="105000" y="105000"/>
                                    </p:animScale>
                                  </p:childTnLst>
                                </p:cTn>
                              </p:par>
                            </p:childTnLst>
                          </p:cTn>
                        </p:par>
                        <p:par>
                          <p:cTn id="13" fill="hold">
                            <p:stCondLst>
                              <p:cond delay="500"/>
                            </p:stCondLst>
                            <p:childTnLst>
                              <p:par>
                                <p:cTn id="14" presetID="18" presetClass="entr" presetSubtype="12" fill="hold" nodeType="afterEffect">
                                  <p:stCondLst>
                                    <p:cond delay="0"/>
                                  </p:stCondLst>
                                  <p:childTnLst>
                                    <p:set>
                                      <p:cBhvr>
                                        <p:cTn id="15" dur="1" fill="hold">
                                          <p:stCondLst>
                                            <p:cond delay="0"/>
                                          </p:stCondLst>
                                        </p:cTn>
                                        <p:tgtEl>
                                          <p:spTgt spid="106"/>
                                        </p:tgtEl>
                                        <p:attrNameLst>
                                          <p:attrName>style.visibility</p:attrName>
                                        </p:attrNameLst>
                                      </p:cBhvr>
                                      <p:to>
                                        <p:strVal val="visible"/>
                                      </p:to>
                                    </p:set>
                                    <p:animEffect transition="in" filter="strips(downLeft)">
                                      <p:cBhvr>
                                        <p:cTn id="16" dur="500"/>
                                        <p:tgtEl>
                                          <p:spTgt spid="106"/>
                                        </p:tgtEl>
                                      </p:cBhvr>
                                    </p:animEffect>
                                  </p:childTnLst>
                                </p:cTn>
                              </p:par>
                            </p:childTnLst>
                          </p:cTn>
                        </p:par>
                        <p:par>
                          <p:cTn id="17" fill="hold">
                            <p:stCondLst>
                              <p:cond delay="1000"/>
                            </p:stCondLst>
                            <p:childTnLst>
                              <p:par>
                                <p:cTn id="18" presetID="18" presetClass="exit" presetSubtype="12" fill="hold" nodeType="afterEffect">
                                  <p:stCondLst>
                                    <p:cond delay="0"/>
                                  </p:stCondLst>
                                  <p:childTnLst>
                                    <p:animEffect transition="out" filter="strips(downLeft)">
                                      <p:cBhvr>
                                        <p:cTn id="19" dur="4750"/>
                                        <p:tgtEl>
                                          <p:spTgt spid="106"/>
                                        </p:tgtEl>
                                      </p:cBhvr>
                                    </p:animEffect>
                                    <p:set>
                                      <p:cBhvr>
                                        <p:cTn id="20" dur="1" fill="hold">
                                          <p:stCondLst>
                                            <p:cond delay="4749"/>
                                          </p:stCondLst>
                                        </p:cTn>
                                        <p:tgtEl>
                                          <p:spTgt spid="106"/>
                                        </p:tgtEl>
                                        <p:attrNameLst>
                                          <p:attrName>style.visibility</p:attrName>
                                        </p:attrNameLst>
                                      </p:cBhvr>
                                      <p:to>
                                        <p:strVal val="hidden"/>
                                      </p:to>
                                    </p:set>
                                  </p:childTnLst>
                                </p:cTn>
                              </p:par>
                              <p:par>
                                <p:cTn id="21" presetID="42" presetClass="path" presetSubtype="0" accel="50000" decel="50000" fill="hold" nodeType="withEffect">
                                  <p:stCondLst>
                                    <p:cond delay="0"/>
                                  </p:stCondLst>
                                  <p:childTnLst>
                                    <p:animMotion origin="layout" path="M -1.04167E-6 -2.96296E-6 L 0.28451 -0.37963 " pathEditMode="relative" rAng="0" ptsTypes="AA">
                                      <p:cBhvr>
                                        <p:cTn id="22" dur="5000" fill="hold"/>
                                        <p:tgtEl>
                                          <p:spTgt spid="97"/>
                                        </p:tgtEl>
                                        <p:attrNameLst>
                                          <p:attrName>ppt_x</p:attrName>
                                          <p:attrName>ppt_y</p:attrName>
                                        </p:attrNameLst>
                                      </p:cBhvr>
                                      <p:rCtr x="14219" y="-18981"/>
                                    </p:animMotion>
                                  </p:childTnLst>
                                </p:cTn>
                              </p:par>
                              <p:par>
                                <p:cTn id="23" presetID="47" presetClass="exit" presetSubtype="0" fill="hold" grpId="0" nodeType="withEffect">
                                  <p:stCondLst>
                                    <p:cond delay="0"/>
                                  </p:stCondLst>
                                  <p:iterate type="lt">
                                    <p:tmPct val="0"/>
                                  </p:iterate>
                                  <p:childTnLst>
                                    <p:animEffect transition="out" filter="fade">
                                      <p:cBhvr>
                                        <p:cTn id="24" dur="1000"/>
                                        <p:tgtEl>
                                          <p:spTgt spid="8"/>
                                        </p:tgtEl>
                                      </p:cBhvr>
                                    </p:animEffect>
                                    <p:anim calcmode="lin" valueType="num">
                                      <p:cBhvr>
                                        <p:cTn id="25" dur="1000"/>
                                        <p:tgtEl>
                                          <p:spTgt spid="8"/>
                                        </p:tgtEl>
                                        <p:attrNameLst>
                                          <p:attrName>ppt_x</p:attrName>
                                        </p:attrNameLst>
                                      </p:cBhvr>
                                      <p:tavLst>
                                        <p:tav tm="0">
                                          <p:val>
                                            <p:strVal val="ppt_x"/>
                                          </p:val>
                                        </p:tav>
                                        <p:tav tm="100000">
                                          <p:val>
                                            <p:strVal val="ppt_x"/>
                                          </p:val>
                                        </p:tav>
                                      </p:tavLst>
                                    </p:anim>
                                    <p:anim calcmode="lin" valueType="num">
                                      <p:cBhvr>
                                        <p:cTn id="26" dur="1000"/>
                                        <p:tgtEl>
                                          <p:spTgt spid="8"/>
                                        </p:tgtEl>
                                        <p:attrNameLst>
                                          <p:attrName>ppt_y</p:attrName>
                                        </p:attrNameLst>
                                      </p:cBhvr>
                                      <p:tavLst>
                                        <p:tav tm="0">
                                          <p:val>
                                            <p:strVal val="ppt_y"/>
                                          </p:val>
                                        </p:tav>
                                        <p:tav tm="100000">
                                          <p:val>
                                            <p:strVal val="ppt_y-.1"/>
                                          </p:val>
                                        </p:tav>
                                      </p:tavLst>
                                    </p:anim>
                                    <p:set>
                                      <p:cBhvr>
                                        <p:cTn id="27" dur="1" fill="hold">
                                          <p:stCondLst>
                                            <p:cond delay="999"/>
                                          </p:stCondLst>
                                        </p:cTn>
                                        <p:tgtEl>
                                          <p:spTgt spid="8"/>
                                        </p:tgtEl>
                                        <p:attrNameLst>
                                          <p:attrName>style.visibility</p:attrName>
                                        </p:attrNameLst>
                                      </p:cBhvr>
                                      <p:to>
                                        <p:strVal val="hidden"/>
                                      </p:to>
                                    </p:set>
                                  </p:childTnLst>
                                </p:cTn>
                              </p:par>
                              <p:par>
                                <p:cTn id="28" presetID="1" presetClass="mediacall" presetSubtype="0" fill="hold" nodeType="withEffect">
                                  <p:stCondLst>
                                    <p:cond delay="0"/>
                                  </p:stCondLst>
                                  <p:childTnLst>
                                    <p:cmd type="call" cmd="playFrom(0.0)">
                                      <p:cBhvr>
                                        <p:cTn id="29" dur="2999" fill="hold"/>
                                        <p:tgtEl>
                                          <p:spTgt spid="5"/>
                                        </p:tgtEl>
                                      </p:cBhvr>
                                    </p:cmd>
                                  </p:childTnLst>
                                </p:cTn>
                              </p:par>
                              <p:par>
                                <p:cTn id="30" presetID="1" presetClass="mediacall" presetSubtype="0" fill="hold" nodeType="withEffect">
                                  <p:stCondLst>
                                    <p:cond delay="0"/>
                                  </p:stCondLst>
                                  <p:childTnLst>
                                    <p:cmd type="call" cmd="playFrom(0.0)">
                                      <p:cBhvr>
                                        <p:cTn id="31" dur="1" fill="hold"/>
                                        <p:tgtEl>
                                          <p:spTgt spid="4"/>
                                        </p:tgtEl>
                                      </p:cBhvr>
                                    </p:cmd>
                                  </p:childTnLst>
                                </p:cTn>
                              </p:par>
                            </p:childTnLst>
                          </p:cTn>
                        </p:par>
                        <p:par>
                          <p:cTn id="32" fill="hold">
                            <p:stCondLst>
                              <p:cond delay="6000"/>
                            </p:stCondLst>
                            <p:childTnLst>
                              <p:par>
                                <p:cTn id="33" presetID="49" presetClass="exit" presetSubtype="0" accel="100000" fill="hold" nodeType="afterEffect">
                                  <p:stCondLst>
                                    <p:cond delay="0"/>
                                  </p:stCondLst>
                                  <p:childTnLst>
                                    <p:anim calcmode="lin" valueType="num">
                                      <p:cBhvr>
                                        <p:cTn id="34" dur="500"/>
                                        <p:tgtEl>
                                          <p:spTgt spid="97"/>
                                        </p:tgtEl>
                                        <p:attrNameLst>
                                          <p:attrName>ppt_w</p:attrName>
                                        </p:attrNameLst>
                                      </p:cBhvr>
                                      <p:tavLst>
                                        <p:tav tm="0">
                                          <p:val>
                                            <p:strVal val="ppt_w"/>
                                          </p:val>
                                        </p:tav>
                                        <p:tav tm="100000">
                                          <p:val>
                                            <p:fltVal val="0"/>
                                          </p:val>
                                        </p:tav>
                                      </p:tavLst>
                                    </p:anim>
                                    <p:anim calcmode="lin" valueType="num">
                                      <p:cBhvr>
                                        <p:cTn id="35" dur="500"/>
                                        <p:tgtEl>
                                          <p:spTgt spid="97"/>
                                        </p:tgtEl>
                                        <p:attrNameLst>
                                          <p:attrName>ppt_h</p:attrName>
                                        </p:attrNameLst>
                                      </p:cBhvr>
                                      <p:tavLst>
                                        <p:tav tm="0">
                                          <p:val>
                                            <p:strVal val="ppt_h"/>
                                          </p:val>
                                        </p:tav>
                                        <p:tav tm="100000">
                                          <p:val>
                                            <p:fltVal val="0"/>
                                          </p:val>
                                        </p:tav>
                                      </p:tavLst>
                                    </p:anim>
                                    <p:anim calcmode="lin" valueType="num">
                                      <p:cBhvr>
                                        <p:cTn id="36" dur="500"/>
                                        <p:tgtEl>
                                          <p:spTgt spid="97"/>
                                        </p:tgtEl>
                                        <p:attrNameLst>
                                          <p:attrName>style.rotation</p:attrName>
                                        </p:attrNameLst>
                                      </p:cBhvr>
                                      <p:tavLst>
                                        <p:tav tm="0">
                                          <p:val>
                                            <p:fltVal val="0"/>
                                          </p:val>
                                        </p:tav>
                                        <p:tav tm="100000">
                                          <p:val>
                                            <p:fltVal val="360"/>
                                          </p:val>
                                        </p:tav>
                                      </p:tavLst>
                                    </p:anim>
                                    <p:animEffect transition="out" filter="fade">
                                      <p:cBhvr>
                                        <p:cTn id="37" dur="500"/>
                                        <p:tgtEl>
                                          <p:spTgt spid="97"/>
                                        </p:tgtEl>
                                      </p:cBhvr>
                                    </p:animEffect>
                                    <p:set>
                                      <p:cBhvr>
                                        <p:cTn id="38" dur="1" fill="hold">
                                          <p:stCondLst>
                                            <p:cond delay="499"/>
                                          </p:stCondLst>
                                        </p:cTn>
                                        <p:tgtEl>
                                          <p:spTgt spid="97"/>
                                        </p:tgtEl>
                                        <p:attrNameLst>
                                          <p:attrName>style.visibility</p:attrName>
                                        </p:attrNameLst>
                                      </p:cBhvr>
                                      <p:to>
                                        <p:strVal val="hidden"/>
                                      </p:to>
                                    </p:set>
                                  </p:childTnLst>
                                </p:cTn>
                              </p:par>
                              <p:par>
                                <p:cTn id="39" presetID="1" presetClass="mediacall" presetSubtype="0" fill="hold" nodeType="withEffect">
                                  <p:stCondLst>
                                    <p:cond delay="0"/>
                                  </p:stCondLst>
                                  <p:childTnLst>
                                    <p:cmd type="call" cmd="playFrom(0.0)">
                                      <p:cBhvr>
                                        <p:cTn id="40" dur="2999" fill="hold"/>
                                        <p:tgtEl>
                                          <p:spTgt spid="5"/>
                                        </p:tgtEl>
                                      </p:cBhvr>
                                    </p:cmd>
                                  </p:childTnLst>
                                </p:cTn>
                              </p:par>
                              <p:par>
                                <p:cTn id="41" presetID="42" presetClass="entr" presetSubtype="0" fill="hold" grpId="0" nodeType="withEffect">
                                  <p:stCondLst>
                                    <p:cond delay="0"/>
                                  </p:stCondLst>
                                  <p:childTnLst>
                                    <p:set>
                                      <p:cBhvr>
                                        <p:cTn id="42" dur="1" fill="hold">
                                          <p:stCondLst>
                                            <p:cond delay="0"/>
                                          </p:stCondLst>
                                        </p:cTn>
                                        <p:tgtEl>
                                          <p:spTgt spid="59"/>
                                        </p:tgtEl>
                                        <p:attrNameLst>
                                          <p:attrName>style.visibility</p:attrName>
                                        </p:attrNameLst>
                                      </p:cBhvr>
                                      <p:to>
                                        <p:strVal val="visible"/>
                                      </p:to>
                                    </p:set>
                                    <p:animEffect transition="in" filter="fade">
                                      <p:cBhvr>
                                        <p:cTn id="43" dur="1000"/>
                                        <p:tgtEl>
                                          <p:spTgt spid="59"/>
                                        </p:tgtEl>
                                      </p:cBhvr>
                                    </p:animEffect>
                                    <p:anim calcmode="lin" valueType="num">
                                      <p:cBhvr>
                                        <p:cTn id="44" dur="1000" fill="hold"/>
                                        <p:tgtEl>
                                          <p:spTgt spid="59"/>
                                        </p:tgtEl>
                                        <p:attrNameLst>
                                          <p:attrName>ppt_x</p:attrName>
                                        </p:attrNameLst>
                                      </p:cBhvr>
                                      <p:tavLst>
                                        <p:tav tm="0">
                                          <p:val>
                                            <p:strVal val="#ppt_x"/>
                                          </p:val>
                                        </p:tav>
                                        <p:tav tm="100000">
                                          <p:val>
                                            <p:strVal val="#ppt_x"/>
                                          </p:val>
                                        </p:tav>
                                      </p:tavLst>
                                    </p:anim>
                                    <p:anim calcmode="lin" valueType="num">
                                      <p:cBhvr>
                                        <p:cTn id="45" dur="1000" fill="hold"/>
                                        <p:tgtEl>
                                          <p:spTgt spid="59"/>
                                        </p:tgtEl>
                                        <p:attrNameLst>
                                          <p:attrName>ppt_y</p:attrName>
                                        </p:attrNameLst>
                                      </p:cBhvr>
                                      <p:tavLst>
                                        <p:tav tm="0">
                                          <p:val>
                                            <p:strVal val="#ppt_y+.1"/>
                                          </p:val>
                                        </p:tav>
                                        <p:tav tm="100000">
                                          <p:val>
                                            <p:strVal val="#ppt_y"/>
                                          </p:val>
                                        </p:tav>
                                      </p:tavLst>
                                    </p:anim>
                                  </p:childTnLst>
                                </p:cTn>
                              </p:par>
                            </p:childTnLst>
                          </p:cTn>
                        </p:par>
                        <p:par>
                          <p:cTn id="46" fill="hold">
                            <p:stCondLst>
                              <p:cond delay="8999"/>
                            </p:stCondLst>
                            <p:childTnLst>
                              <p:par>
                                <p:cTn id="47" presetID="10" presetClass="exit" presetSubtype="0" fill="hold" grpId="1" nodeType="afterEffect">
                                  <p:stCondLst>
                                    <p:cond delay="0"/>
                                  </p:stCondLst>
                                  <p:childTnLst>
                                    <p:animEffect transition="out" filter="fade">
                                      <p:cBhvr>
                                        <p:cTn id="48" dur="1500"/>
                                        <p:tgtEl>
                                          <p:spTgt spid="59"/>
                                        </p:tgtEl>
                                      </p:cBhvr>
                                    </p:animEffect>
                                    <p:set>
                                      <p:cBhvr>
                                        <p:cTn id="49" dur="1" fill="hold">
                                          <p:stCondLst>
                                            <p:cond delay="14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97"/>
                  </p:tgtEl>
                </p:cond>
              </p:nextCondLst>
            </p:seq>
            <p:audio>
              <p:cMediaNode vol="100000">
                <p:cTn id="50" fill="hold" display="0">
                  <p:stCondLst>
                    <p:cond delay="indefinite"/>
                  </p:stCondLst>
                  <p:endCondLst>
                    <p:cond evt="onStopAudio" delay="0">
                      <p:tgtEl>
                        <p:sldTgt/>
                      </p:tgtEl>
                    </p:cond>
                  </p:endCondLst>
                </p:cTn>
                <p:tgtEl>
                  <p:spTgt spid="4"/>
                </p:tgtEl>
              </p:cMediaNode>
            </p:audio>
            <p:audio>
              <p:cMediaNode vol="80000">
                <p:cTn id="51" fill="hold" display="0">
                  <p:stCondLst>
                    <p:cond delay="indefinite"/>
                  </p:stCondLst>
                  <p:endCondLst>
                    <p:cond evt="onStopAudio" delay="0">
                      <p:tgtEl>
                        <p:sldTgt/>
                      </p:tgtEl>
                    </p:cond>
                  </p:endCondLst>
                </p:cTn>
                <p:tgtEl>
                  <p:spTgt spid="5"/>
                </p:tgtEl>
              </p:cMediaNode>
            </p:audio>
            <p:seq concurrent="1" nextAc="seek">
              <p:cTn id="52" restart="whenNotActive" fill="hold" evtFilter="cancelBubble" nodeType="interactiveSeq">
                <p:stCondLst>
                  <p:cond evt="onClick" delay="0">
                    <p:tgtEl>
                      <p:spTgt spid="56"/>
                    </p:tgtEl>
                  </p:cond>
                </p:stCondLst>
                <p:endSync evt="end" delay="0">
                  <p:rtn val="all"/>
                </p:endSync>
                <p:childTnLst>
                  <p:par>
                    <p:cTn id="53" fill="hold">
                      <p:stCondLst>
                        <p:cond delay="0"/>
                      </p:stCondLst>
                      <p:childTnLst>
                        <p:par>
                          <p:cTn id="54" fill="hold">
                            <p:stCondLst>
                              <p:cond delay="0"/>
                            </p:stCondLst>
                            <p:childTnLst>
                              <p:par>
                                <p:cTn id="55" presetID="26" presetClass="emph" presetSubtype="0" fill="hold" nodeType="clickEffect">
                                  <p:stCondLst>
                                    <p:cond delay="0"/>
                                  </p:stCondLst>
                                  <p:childTnLst>
                                    <p:animEffect transition="out" filter="fade">
                                      <p:cBhvr>
                                        <p:cTn id="56" dur="500" tmFilter="0, 0; .2, .5; .8, .5; 1, 0"/>
                                        <p:tgtEl>
                                          <p:spTgt spid="56"/>
                                        </p:tgtEl>
                                      </p:cBhvr>
                                    </p:animEffect>
                                    <p:animScale>
                                      <p:cBhvr>
                                        <p:cTn id="57" dur="250" autoRev="1" fill="hold"/>
                                        <p:tgtEl>
                                          <p:spTgt spid="56"/>
                                        </p:tgtEl>
                                      </p:cBhvr>
                                      <p:by x="105000" y="105000"/>
                                    </p:animScale>
                                  </p:childTnLst>
                                </p:cTn>
                              </p:par>
                            </p:childTnLst>
                          </p:cTn>
                        </p:par>
                        <p:par>
                          <p:cTn id="58" fill="hold">
                            <p:stCondLst>
                              <p:cond delay="500"/>
                            </p:stCondLst>
                            <p:childTnLst>
                              <p:par>
                                <p:cTn id="59" presetID="18" presetClass="entr" presetSubtype="12" fill="hold" nodeType="afterEffect">
                                  <p:stCondLst>
                                    <p:cond delay="0"/>
                                  </p:stCondLst>
                                  <p:childTnLst>
                                    <p:set>
                                      <p:cBhvr>
                                        <p:cTn id="60" dur="1" fill="hold">
                                          <p:stCondLst>
                                            <p:cond delay="0"/>
                                          </p:stCondLst>
                                        </p:cTn>
                                        <p:tgtEl>
                                          <p:spTgt spid="55"/>
                                        </p:tgtEl>
                                        <p:attrNameLst>
                                          <p:attrName>style.visibility</p:attrName>
                                        </p:attrNameLst>
                                      </p:cBhvr>
                                      <p:to>
                                        <p:strVal val="visible"/>
                                      </p:to>
                                    </p:set>
                                    <p:animEffect transition="in" filter="strips(downLeft)">
                                      <p:cBhvr>
                                        <p:cTn id="61" dur="500"/>
                                        <p:tgtEl>
                                          <p:spTgt spid="55"/>
                                        </p:tgtEl>
                                      </p:cBhvr>
                                    </p:animEffect>
                                  </p:childTnLst>
                                </p:cTn>
                              </p:par>
                            </p:childTnLst>
                          </p:cTn>
                        </p:par>
                        <p:par>
                          <p:cTn id="62" fill="hold">
                            <p:stCondLst>
                              <p:cond delay="1000"/>
                            </p:stCondLst>
                            <p:childTnLst>
                              <p:par>
                                <p:cTn id="63" presetID="18" presetClass="exit" presetSubtype="12" fill="hold" nodeType="afterEffect">
                                  <p:stCondLst>
                                    <p:cond delay="0"/>
                                  </p:stCondLst>
                                  <p:childTnLst>
                                    <p:animEffect transition="out" filter="strips(downLeft)">
                                      <p:cBhvr>
                                        <p:cTn id="64" dur="4500"/>
                                        <p:tgtEl>
                                          <p:spTgt spid="55"/>
                                        </p:tgtEl>
                                      </p:cBhvr>
                                    </p:animEffect>
                                    <p:set>
                                      <p:cBhvr>
                                        <p:cTn id="65" dur="1" fill="hold">
                                          <p:stCondLst>
                                            <p:cond delay="4499"/>
                                          </p:stCondLst>
                                        </p:cTn>
                                        <p:tgtEl>
                                          <p:spTgt spid="55"/>
                                        </p:tgtEl>
                                        <p:attrNameLst>
                                          <p:attrName>style.visibility</p:attrName>
                                        </p:attrNameLst>
                                      </p:cBhvr>
                                      <p:to>
                                        <p:strVal val="hidden"/>
                                      </p:to>
                                    </p:set>
                                  </p:childTnLst>
                                </p:cTn>
                              </p:par>
                              <p:par>
                                <p:cTn id="66" presetID="42" presetClass="path" presetSubtype="0" accel="50000" decel="50000" fill="hold" nodeType="withEffect">
                                  <p:stCondLst>
                                    <p:cond delay="0"/>
                                  </p:stCondLst>
                                  <p:childTnLst>
                                    <p:animMotion origin="layout" path="M 1.45833E-6 0 L 0.17825 -0.58704 " pathEditMode="relative" rAng="0" ptsTypes="AA">
                                      <p:cBhvr>
                                        <p:cTn id="67" dur="5000" fill="hold"/>
                                        <p:tgtEl>
                                          <p:spTgt spid="56"/>
                                        </p:tgtEl>
                                        <p:attrNameLst>
                                          <p:attrName>ppt_x</p:attrName>
                                          <p:attrName>ppt_y</p:attrName>
                                        </p:attrNameLst>
                                      </p:cBhvr>
                                      <p:rCtr x="8906" y="-29352"/>
                                    </p:animMotion>
                                  </p:childTnLst>
                                </p:cTn>
                              </p:par>
                              <p:par>
                                <p:cTn id="68" presetID="47" presetClass="exit" presetSubtype="0" fill="hold" grpId="0" nodeType="withEffect">
                                  <p:stCondLst>
                                    <p:cond delay="0"/>
                                  </p:stCondLst>
                                  <p:iterate type="lt">
                                    <p:tmPct val="0"/>
                                  </p:iterate>
                                  <p:childTnLst>
                                    <p:animEffect transition="out" filter="fade">
                                      <p:cBhvr>
                                        <p:cTn id="69" dur="1000"/>
                                        <p:tgtEl>
                                          <p:spTgt spid="60"/>
                                        </p:tgtEl>
                                      </p:cBhvr>
                                    </p:animEffect>
                                    <p:anim calcmode="lin" valueType="num">
                                      <p:cBhvr>
                                        <p:cTn id="70" dur="1000"/>
                                        <p:tgtEl>
                                          <p:spTgt spid="60"/>
                                        </p:tgtEl>
                                        <p:attrNameLst>
                                          <p:attrName>ppt_x</p:attrName>
                                        </p:attrNameLst>
                                      </p:cBhvr>
                                      <p:tavLst>
                                        <p:tav tm="0">
                                          <p:val>
                                            <p:strVal val="ppt_x"/>
                                          </p:val>
                                        </p:tav>
                                        <p:tav tm="100000">
                                          <p:val>
                                            <p:strVal val="ppt_x"/>
                                          </p:val>
                                        </p:tav>
                                      </p:tavLst>
                                    </p:anim>
                                    <p:anim calcmode="lin" valueType="num">
                                      <p:cBhvr>
                                        <p:cTn id="71" dur="1000"/>
                                        <p:tgtEl>
                                          <p:spTgt spid="60"/>
                                        </p:tgtEl>
                                        <p:attrNameLst>
                                          <p:attrName>ppt_y</p:attrName>
                                        </p:attrNameLst>
                                      </p:cBhvr>
                                      <p:tavLst>
                                        <p:tav tm="0">
                                          <p:val>
                                            <p:strVal val="ppt_y"/>
                                          </p:val>
                                        </p:tav>
                                        <p:tav tm="100000">
                                          <p:val>
                                            <p:strVal val="ppt_y-.1"/>
                                          </p:val>
                                        </p:tav>
                                      </p:tavLst>
                                    </p:anim>
                                    <p:set>
                                      <p:cBhvr>
                                        <p:cTn id="72" dur="1" fill="hold">
                                          <p:stCondLst>
                                            <p:cond delay="999"/>
                                          </p:stCondLst>
                                        </p:cTn>
                                        <p:tgtEl>
                                          <p:spTgt spid="60"/>
                                        </p:tgtEl>
                                        <p:attrNameLst>
                                          <p:attrName>style.visibility</p:attrName>
                                        </p:attrNameLst>
                                      </p:cBhvr>
                                      <p:to>
                                        <p:strVal val="hidden"/>
                                      </p:to>
                                    </p:set>
                                  </p:childTnLst>
                                </p:cTn>
                              </p:par>
                              <p:par>
                                <p:cTn id="73" presetID="1" presetClass="mediacall" presetSubtype="0" fill="hold" nodeType="withEffect">
                                  <p:stCondLst>
                                    <p:cond delay="0"/>
                                  </p:stCondLst>
                                  <p:childTnLst>
                                    <p:cmd type="call" cmd="playFrom(0.0)">
                                      <p:cBhvr>
                                        <p:cTn id="74" dur="2999" fill="hold"/>
                                        <p:tgtEl>
                                          <p:spTgt spid="5"/>
                                        </p:tgtEl>
                                      </p:cBhvr>
                                    </p:cmd>
                                  </p:childTnLst>
                                </p:cTn>
                              </p:par>
                              <p:par>
                                <p:cTn id="75" presetID="1" presetClass="mediacall" presetSubtype="0" fill="hold" nodeType="withEffect">
                                  <p:stCondLst>
                                    <p:cond delay="0"/>
                                  </p:stCondLst>
                                  <p:childTnLst>
                                    <p:cmd type="call" cmd="playFrom(0.0)">
                                      <p:cBhvr>
                                        <p:cTn id="76" dur="4969" fill="hold"/>
                                        <p:tgtEl>
                                          <p:spTgt spid="4"/>
                                        </p:tgtEl>
                                      </p:cBhvr>
                                    </p:cmd>
                                  </p:childTnLst>
                                </p:cTn>
                              </p:par>
                            </p:childTnLst>
                          </p:cTn>
                        </p:par>
                        <p:par>
                          <p:cTn id="77" fill="hold">
                            <p:stCondLst>
                              <p:cond delay="6000"/>
                            </p:stCondLst>
                            <p:childTnLst>
                              <p:par>
                                <p:cTn id="78" presetID="49" presetClass="exit" presetSubtype="0" accel="100000" fill="hold" nodeType="afterEffect">
                                  <p:stCondLst>
                                    <p:cond delay="0"/>
                                  </p:stCondLst>
                                  <p:childTnLst>
                                    <p:anim calcmode="lin" valueType="num">
                                      <p:cBhvr>
                                        <p:cTn id="79" dur="500"/>
                                        <p:tgtEl>
                                          <p:spTgt spid="56"/>
                                        </p:tgtEl>
                                        <p:attrNameLst>
                                          <p:attrName>ppt_w</p:attrName>
                                        </p:attrNameLst>
                                      </p:cBhvr>
                                      <p:tavLst>
                                        <p:tav tm="0">
                                          <p:val>
                                            <p:strVal val="ppt_w"/>
                                          </p:val>
                                        </p:tav>
                                        <p:tav tm="100000">
                                          <p:val>
                                            <p:fltVal val="0"/>
                                          </p:val>
                                        </p:tav>
                                      </p:tavLst>
                                    </p:anim>
                                    <p:anim calcmode="lin" valueType="num">
                                      <p:cBhvr>
                                        <p:cTn id="80" dur="500"/>
                                        <p:tgtEl>
                                          <p:spTgt spid="56"/>
                                        </p:tgtEl>
                                        <p:attrNameLst>
                                          <p:attrName>ppt_h</p:attrName>
                                        </p:attrNameLst>
                                      </p:cBhvr>
                                      <p:tavLst>
                                        <p:tav tm="0">
                                          <p:val>
                                            <p:strVal val="ppt_h"/>
                                          </p:val>
                                        </p:tav>
                                        <p:tav tm="100000">
                                          <p:val>
                                            <p:fltVal val="0"/>
                                          </p:val>
                                        </p:tav>
                                      </p:tavLst>
                                    </p:anim>
                                    <p:anim calcmode="lin" valueType="num">
                                      <p:cBhvr>
                                        <p:cTn id="81" dur="500"/>
                                        <p:tgtEl>
                                          <p:spTgt spid="56"/>
                                        </p:tgtEl>
                                        <p:attrNameLst>
                                          <p:attrName>style.rotation</p:attrName>
                                        </p:attrNameLst>
                                      </p:cBhvr>
                                      <p:tavLst>
                                        <p:tav tm="0">
                                          <p:val>
                                            <p:fltVal val="0"/>
                                          </p:val>
                                        </p:tav>
                                        <p:tav tm="100000">
                                          <p:val>
                                            <p:fltVal val="360"/>
                                          </p:val>
                                        </p:tav>
                                      </p:tavLst>
                                    </p:anim>
                                    <p:animEffect transition="out" filter="fade">
                                      <p:cBhvr>
                                        <p:cTn id="82" dur="500"/>
                                        <p:tgtEl>
                                          <p:spTgt spid="56"/>
                                        </p:tgtEl>
                                      </p:cBhvr>
                                    </p:animEffect>
                                    <p:set>
                                      <p:cBhvr>
                                        <p:cTn id="83" dur="1" fill="hold">
                                          <p:stCondLst>
                                            <p:cond delay="499"/>
                                          </p:stCondLst>
                                        </p:cTn>
                                        <p:tgtEl>
                                          <p:spTgt spid="56"/>
                                        </p:tgtEl>
                                        <p:attrNameLst>
                                          <p:attrName>style.visibility</p:attrName>
                                        </p:attrNameLst>
                                      </p:cBhvr>
                                      <p:to>
                                        <p:strVal val="hidden"/>
                                      </p:to>
                                    </p:set>
                                  </p:childTnLst>
                                </p:cTn>
                              </p:par>
                              <p:par>
                                <p:cTn id="84" presetID="1" presetClass="mediacall" presetSubtype="0" fill="hold" nodeType="withEffect">
                                  <p:stCondLst>
                                    <p:cond delay="0"/>
                                  </p:stCondLst>
                                  <p:childTnLst>
                                    <p:cmd type="call" cmd="playFrom(0.0)">
                                      <p:cBhvr>
                                        <p:cTn id="85" dur="2999" fill="hold"/>
                                        <p:tgtEl>
                                          <p:spTgt spid="5"/>
                                        </p:tgtEl>
                                      </p:cBhvr>
                                    </p:cmd>
                                  </p:childTnLst>
                                </p:cTn>
                              </p:par>
                              <p:par>
                                <p:cTn id="86" presetID="42" presetClass="entr" presetSubtype="0" fill="hold" grpId="0" nodeType="withEffect">
                                  <p:stCondLst>
                                    <p:cond delay="0"/>
                                  </p:stCondLst>
                                  <p:childTnLst>
                                    <p:set>
                                      <p:cBhvr>
                                        <p:cTn id="87" dur="1" fill="hold">
                                          <p:stCondLst>
                                            <p:cond delay="0"/>
                                          </p:stCondLst>
                                        </p:cTn>
                                        <p:tgtEl>
                                          <p:spTgt spid="61"/>
                                        </p:tgtEl>
                                        <p:attrNameLst>
                                          <p:attrName>style.visibility</p:attrName>
                                        </p:attrNameLst>
                                      </p:cBhvr>
                                      <p:to>
                                        <p:strVal val="visible"/>
                                      </p:to>
                                    </p:set>
                                    <p:animEffect transition="in" filter="fade">
                                      <p:cBhvr>
                                        <p:cTn id="88" dur="1000"/>
                                        <p:tgtEl>
                                          <p:spTgt spid="61"/>
                                        </p:tgtEl>
                                      </p:cBhvr>
                                    </p:animEffect>
                                    <p:anim calcmode="lin" valueType="num">
                                      <p:cBhvr>
                                        <p:cTn id="89" dur="1000" fill="hold"/>
                                        <p:tgtEl>
                                          <p:spTgt spid="61"/>
                                        </p:tgtEl>
                                        <p:attrNameLst>
                                          <p:attrName>ppt_x</p:attrName>
                                        </p:attrNameLst>
                                      </p:cBhvr>
                                      <p:tavLst>
                                        <p:tav tm="0">
                                          <p:val>
                                            <p:strVal val="#ppt_x"/>
                                          </p:val>
                                        </p:tav>
                                        <p:tav tm="100000">
                                          <p:val>
                                            <p:strVal val="#ppt_x"/>
                                          </p:val>
                                        </p:tav>
                                      </p:tavLst>
                                    </p:anim>
                                    <p:anim calcmode="lin" valueType="num">
                                      <p:cBhvr>
                                        <p:cTn id="90" dur="1000" fill="hold"/>
                                        <p:tgtEl>
                                          <p:spTgt spid="61"/>
                                        </p:tgtEl>
                                        <p:attrNameLst>
                                          <p:attrName>ppt_y</p:attrName>
                                        </p:attrNameLst>
                                      </p:cBhvr>
                                      <p:tavLst>
                                        <p:tav tm="0">
                                          <p:val>
                                            <p:strVal val="#ppt_y+.1"/>
                                          </p:val>
                                        </p:tav>
                                        <p:tav tm="100000">
                                          <p:val>
                                            <p:strVal val="#ppt_y"/>
                                          </p:val>
                                        </p:tav>
                                      </p:tavLst>
                                    </p:anim>
                                  </p:childTnLst>
                                </p:cTn>
                              </p:par>
                            </p:childTnLst>
                          </p:cTn>
                        </p:par>
                        <p:par>
                          <p:cTn id="91" fill="hold">
                            <p:stCondLst>
                              <p:cond delay="8999"/>
                            </p:stCondLst>
                            <p:childTnLst>
                              <p:par>
                                <p:cTn id="92" presetID="10" presetClass="exit" presetSubtype="0" fill="hold" grpId="1" nodeType="afterEffect">
                                  <p:stCondLst>
                                    <p:cond delay="0"/>
                                  </p:stCondLst>
                                  <p:childTnLst>
                                    <p:animEffect transition="out" filter="fade">
                                      <p:cBhvr>
                                        <p:cTn id="93" dur="1500"/>
                                        <p:tgtEl>
                                          <p:spTgt spid="61"/>
                                        </p:tgtEl>
                                      </p:cBhvr>
                                    </p:animEffect>
                                    <p:set>
                                      <p:cBhvr>
                                        <p:cTn id="94" dur="1" fill="hold">
                                          <p:stCondLst>
                                            <p:cond delay="14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95" restart="whenNotActive" fill="hold" evtFilter="cancelBubble" nodeType="interactiveSeq">
                <p:stCondLst>
                  <p:cond evt="onClick" delay="0">
                    <p:tgtEl>
                      <p:spTgt spid="64"/>
                    </p:tgtEl>
                  </p:cond>
                </p:stCondLst>
                <p:endSync evt="end" delay="0">
                  <p:rtn val="all"/>
                </p:endSync>
                <p:childTnLst>
                  <p:par>
                    <p:cTn id="96" fill="hold">
                      <p:stCondLst>
                        <p:cond delay="0"/>
                      </p:stCondLst>
                      <p:childTnLst>
                        <p:par>
                          <p:cTn id="97" fill="hold">
                            <p:stCondLst>
                              <p:cond delay="0"/>
                            </p:stCondLst>
                            <p:childTnLst>
                              <p:par>
                                <p:cTn id="98" presetID="26" presetClass="emph" presetSubtype="0" fill="hold" nodeType="clickEffect">
                                  <p:stCondLst>
                                    <p:cond delay="0"/>
                                  </p:stCondLst>
                                  <p:childTnLst>
                                    <p:animEffect transition="out" filter="fade">
                                      <p:cBhvr>
                                        <p:cTn id="99" dur="500" tmFilter="0, 0; .2, .5; .8, .5; 1, 0"/>
                                        <p:tgtEl>
                                          <p:spTgt spid="64"/>
                                        </p:tgtEl>
                                      </p:cBhvr>
                                    </p:animEffect>
                                    <p:animScale>
                                      <p:cBhvr>
                                        <p:cTn id="100" dur="250" autoRev="1" fill="hold"/>
                                        <p:tgtEl>
                                          <p:spTgt spid="64"/>
                                        </p:tgtEl>
                                      </p:cBhvr>
                                      <p:by x="105000" y="105000"/>
                                    </p:animScale>
                                  </p:childTnLst>
                                </p:cTn>
                              </p:par>
                            </p:childTnLst>
                          </p:cTn>
                        </p:par>
                        <p:par>
                          <p:cTn id="101" fill="hold">
                            <p:stCondLst>
                              <p:cond delay="500"/>
                            </p:stCondLst>
                            <p:childTnLst>
                              <p:par>
                                <p:cTn id="102" presetID="18" presetClass="entr" presetSubtype="12" fill="hold" nodeType="afterEffect">
                                  <p:stCondLst>
                                    <p:cond delay="0"/>
                                  </p:stCondLst>
                                  <p:childTnLst>
                                    <p:set>
                                      <p:cBhvr>
                                        <p:cTn id="103" dur="1" fill="hold">
                                          <p:stCondLst>
                                            <p:cond delay="0"/>
                                          </p:stCondLst>
                                        </p:cTn>
                                        <p:tgtEl>
                                          <p:spTgt spid="63"/>
                                        </p:tgtEl>
                                        <p:attrNameLst>
                                          <p:attrName>style.visibility</p:attrName>
                                        </p:attrNameLst>
                                      </p:cBhvr>
                                      <p:to>
                                        <p:strVal val="visible"/>
                                      </p:to>
                                    </p:set>
                                    <p:animEffect transition="in" filter="strips(downLeft)">
                                      <p:cBhvr>
                                        <p:cTn id="104" dur="500"/>
                                        <p:tgtEl>
                                          <p:spTgt spid="63"/>
                                        </p:tgtEl>
                                      </p:cBhvr>
                                    </p:animEffect>
                                  </p:childTnLst>
                                </p:cTn>
                              </p:par>
                            </p:childTnLst>
                          </p:cTn>
                        </p:par>
                        <p:par>
                          <p:cTn id="105" fill="hold">
                            <p:stCondLst>
                              <p:cond delay="1000"/>
                            </p:stCondLst>
                            <p:childTnLst>
                              <p:par>
                                <p:cTn id="106" presetID="18" presetClass="exit" presetSubtype="6" fill="hold" nodeType="afterEffect">
                                  <p:stCondLst>
                                    <p:cond delay="0"/>
                                  </p:stCondLst>
                                  <p:childTnLst>
                                    <p:animEffect transition="out" filter="strips(downRight)">
                                      <p:cBhvr>
                                        <p:cTn id="107" dur="4750"/>
                                        <p:tgtEl>
                                          <p:spTgt spid="63"/>
                                        </p:tgtEl>
                                      </p:cBhvr>
                                    </p:animEffect>
                                    <p:set>
                                      <p:cBhvr>
                                        <p:cTn id="108" dur="1" fill="hold">
                                          <p:stCondLst>
                                            <p:cond delay="4749"/>
                                          </p:stCondLst>
                                        </p:cTn>
                                        <p:tgtEl>
                                          <p:spTgt spid="63"/>
                                        </p:tgtEl>
                                        <p:attrNameLst>
                                          <p:attrName>style.visibility</p:attrName>
                                        </p:attrNameLst>
                                      </p:cBhvr>
                                      <p:to>
                                        <p:strVal val="hidden"/>
                                      </p:to>
                                    </p:set>
                                  </p:childTnLst>
                                </p:cTn>
                              </p:par>
                              <p:par>
                                <p:cTn id="109" presetID="42" presetClass="path" presetSubtype="0" accel="50000" decel="50000" fill="hold" nodeType="withEffect">
                                  <p:stCondLst>
                                    <p:cond delay="0"/>
                                  </p:stCondLst>
                                  <p:childTnLst>
                                    <p:animMotion origin="layout" path="M 4.79167E-6 -4.07407E-6 L -0.06615 -0.5324 " pathEditMode="relative" rAng="0" ptsTypes="AA">
                                      <p:cBhvr>
                                        <p:cTn id="110" dur="5000" fill="hold"/>
                                        <p:tgtEl>
                                          <p:spTgt spid="64"/>
                                        </p:tgtEl>
                                        <p:attrNameLst>
                                          <p:attrName>ppt_x</p:attrName>
                                          <p:attrName>ppt_y</p:attrName>
                                        </p:attrNameLst>
                                      </p:cBhvr>
                                      <p:rCtr x="-3307" y="-26620"/>
                                    </p:animMotion>
                                  </p:childTnLst>
                                </p:cTn>
                              </p:par>
                              <p:par>
                                <p:cTn id="111" presetID="47" presetClass="exit" presetSubtype="0" fill="hold" grpId="0" nodeType="withEffect">
                                  <p:stCondLst>
                                    <p:cond delay="0"/>
                                  </p:stCondLst>
                                  <p:iterate type="lt">
                                    <p:tmPct val="0"/>
                                  </p:iterate>
                                  <p:childTnLst>
                                    <p:animEffect transition="out" filter="fade">
                                      <p:cBhvr>
                                        <p:cTn id="112" dur="1000"/>
                                        <p:tgtEl>
                                          <p:spTgt spid="65"/>
                                        </p:tgtEl>
                                      </p:cBhvr>
                                    </p:animEffect>
                                    <p:anim calcmode="lin" valueType="num">
                                      <p:cBhvr>
                                        <p:cTn id="113" dur="1000"/>
                                        <p:tgtEl>
                                          <p:spTgt spid="65"/>
                                        </p:tgtEl>
                                        <p:attrNameLst>
                                          <p:attrName>ppt_x</p:attrName>
                                        </p:attrNameLst>
                                      </p:cBhvr>
                                      <p:tavLst>
                                        <p:tav tm="0">
                                          <p:val>
                                            <p:strVal val="ppt_x"/>
                                          </p:val>
                                        </p:tav>
                                        <p:tav tm="100000">
                                          <p:val>
                                            <p:strVal val="ppt_x"/>
                                          </p:val>
                                        </p:tav>
                                      </p:tavLst>
                                    </p:anim>
                                    <p:anim calcmode="lin" valueType="num">
                                      <p:cBhvr>
                                        <p:cTn id="114" dur="1000"/>
                                        <p:tgtEl>
                                          <p:spTgt spid="65"/>
                                        </p:tgtEl>
                                        <p:attrNameLst>
                                          <p:attrName>ppt_y</p:attrName>
                                        </p:attrNameLst>
                                      </p:cBhvr>
                                      <p:tavLst>
                                        <p:tav tm="0">
                                          <p:val>
                                            <p:strVal val="ppt_y"/>
                                          </p:val>
                                        </p:tav>
                                        <p:tav tm="100000">
                                          <p:val>
                                            <p:strVal val="ppt_y-.1"/>
                                          </p:val>
                                        </p:tav>
                                      </p:tavLst>
                                    </p:anim>
                                    <p:set>
                                      <p:cBhvr>
                                        <p:cTn id="115" dur="1" fill="hold">
                                          <p:stCondLst>
                                            <p:cond delay="999"/>
                                          </p:stCondLst>
                                        </p:cTn>
                                        <p:tgtEl>
                                          <p:spTgt spid="65"/>
                                        </p:tgtEl>
                                        <p:attrNameLst>
                                          <p:attrName>style.visibility</p:attrName>
                                        </p:attrNameLst>
                                      </p:cBhvr>
                                      <p:to>
                                        <p:strVal val="hidden"/>
                                      </p:to>
                                    </p:set>
                                  </p:childTnLst>
                                </p:cTn>
                              </p:par>
                              <p:par>
                                <p:cTn id="116" presetID="1" presetClass="mediacall" presetSubtype="0" fill="hold" nodeType="withEffect">
                                  <p:stCondLst>
                                    <p:cond delay="0"/>
                                  </p:stCondLst>
                                  <p:childTnLst>
                                    <p:cmd type="call" cmd="playFrom(0.0)">
                                      <p:cBhvr>
                                        <p:cTn id="117" dur="2999" fill="hold"/>
                                        <p:tgtEl>
                                          <p:spTgt spid="5"/>
                                        </p:tgtEl>
                                      </p:cBhvr>
                                    </p:cmd>
                                  </p:childTnLst>
                                </p:cTn>
                              </p:par>
                              <p:par>
                                <p:cTn id="118" presetID="1" presetClass="mediacall" presetSubtype="0" fill="hold" nodeType="withEffect">
                                  <p:stCondLst>
                                    <p:cond delay="0"/>
                                  </p:stCondLst>
                                  <p:childTnLst>
                                    <p:cmd type="call" cmd="playFrom(0.0)">
                                      <p:cBhvr>
                                        <p:cTn id="119" dur="4969" fill="hold"/>
                                        <p:tgtEl>
                                          <p:spTgt spid="4"/>
                                        </p:tgtEl>
                                      </p:cBhvr>
                                    </p:cmd>
                                  </p:childTnLst>
                                </p:cTn>
                              </p:par>
                            </p:childTnLst>
                          </p:cTn>
                        </p:par>
                        <p:par>
                          <p:cTn id="120" fill="hold">
                            <p:stCondLst>
                              <p:cond delay="6000"/>
                            </p:stCondLst>
                            <p:childTnLst>
                              <p:par>
                                <p:cTn id="121" presetID="49" presetClass="exit" presetSubtype="0" accel="100000" fill="hold" nodeType="afterEffect">
                                  <p:stCondLst>
                                    <p:cond delay="0"/>
                                  </p:stCondLst>
                                  <p:childTnLst>
                                    <p:anim calcmode="lin" valueType="num">
                                      <p:cBhvr>
                                        <p:cTn id="122" dur="500"/>
                                        <p:tgtEl>
                                          <p:spTgt spid="64"/>
                                        </p:tgtEl>
                                        <p:attrNameLst>
                                          <p:attrName>ppt_w</p:attrName>
                                        </p:attrNameLst>
                                      </p:cBhvr>
                                      <p:tavLst>
                                        <p:tav tm="0">
                                          <p:val>
                                            <p:strVal val="ppt_w"/>
                                          </p:val>
                                        </p:tav>
                                        <p:tav tm="100000">
                                          <p:val>
                                            <p:fltVal val="0"/>
                                          </p:val>
                                        </p:tav>
                                      </p:tavLst>
                                    </p:anim>
                                    <p:anim calcmode="lin" valueType="num">
                                      <p:cBhvr>
                                        <p:cTn id="123" dur="500"/>
                                        <p:tgtEl>
                                          <p:spTgt spid="64"/>
                                        </p:tgtEl>
                                        <p:attrNameLst>
                                          <p:attrName>ppt_h</p:attrName>
                                        </p:attrNameLst>
                                      </p:cBhvr>
                                      <p:tavLst>
                                        <p:tav tm="0">
                                          <p:val>
                                            <p:strVal val="ppt_h"/>
                                          </p:val>
                                        </p:tav>
                                        <p:tav tm="100000">
                                          <p:val>
                                            <p:fltVal val="0"/>
                                          </p:val>
                                        </p:tav>
                                      </p:tavLst>
                                    </p:anim>
                                    <p:anim calcmode="lin" valueType="num">
                                      <p:cBhvr>
                                        <p:cTn id="124" dur="500"/>
                                        <p:tgtEl>
                                          <p:spTgt spid="64"/>
                                        </p:tgtEl>
                                        <p:attrNameLst>
                                          <p:attrName>style.rotation</p:attrName>
                                        </p:attrNameLst>
                                      </p:cBhvr>
                                      <p:tavLst>
                                        <p:tav tm="0">
                                          <p:val>
                                            <p:fltVal val="0"/>
                                          </p:val>
                                        </p:tav>
                                        <p:tav tm="100000">
                                          <p:val>
                                            <p:fltVal val="360"/>
                                          </p:val>
                                        </p:tav>
                                      </p:tavLst>
                                    </p:anim>
                                    <p:animEffect transition="out" filter="fade">
                                      <p:cBhvr>
                                        <p:cTn id="125" dur="500"/>
                                        <p:tgtEl>
                                          <p:spTgt spid="64"/>
                                        </p:tgtEl>
                                      </p:cBhvr>
                                    </p:animEffect>
                                    <p:set>
                                      <p:cBhvr>
                                        <p:cTn id="126" dur="1" fill="hold">
                                          <p:stCondLst>
                                            <p:cond delay="499"/>
                                          </p:stCondLst>
                                        </p:cTn>
                                        <p:tgtEl>
                                          <p:spTgt spid="64"/>
                                        </p:tgtEl>
                                        <p:attrNameLst>
                                          <p:attrName>style.visibility</p:attrName>
                                        </p:attrNameLst>
                                      </p:cBhvr>
                                      <p:to>
                                        <p:strVal val="hidden"/>
                                      </p:to>
                                    </p:set>
                                  </p:childTnLst>
                                </p:cTn>
                              </p:par>
                              <p:par>
                                <p:cTn id="127" presetID="1" presetClass="mediacall" presetSubtype="0" fill="hold" nodeType="withEffect">
                                  <p:stCondLst>
                                    <p:cond delay="0"/>
                                  </p:stCondLst>
                                  <p:childTnLst>
                                    <p:cmd type="call" cmd="playFrom(0.0)">
                                      <p:cBhvr>
                                        <p:cTn id="128" dur="2999" fill="hold"/>
                                        <p:tgtEl>
                                          <p:spTgt spid="5"/>
                                        </p:tgtEl>
                                      </p:cBhvr>
                                    </p:cmd>
                                  </p:childTnLst>
                                </p:cTn>
                              </p:par>
                              <p:par>
                                <p:cTn id="129" presetID="42" presetClass="entr" presetSubtype="0" fill="hold" grpId="0" nodeType="withEffect">
                                  <p:stCondLst>
                                    <p:cond delay="0"/>
                                  </p:stCondLst>
                                  <p:childTnLst>
                                    <p:set>
                                      <p:cBhvr>
                                        <p:cTn id="130" dur="1" fill="hold">
                                          <p:stCondLst>
                                            <p:cond delay="0"/>
                                          </p:stCondLst>
                                        </p:cTn>
                                        <p:tgtEl>
                                          <p:spTgt spid="69"/>
                                        </p:tgtEl>
                                        <p:attrNameLst>
                                          <p:attrName>style.visibility</p:attrName>
                                        </p:attrNameLst>
                                      </p:cBhvr>
                                      <p:to>
                                        <p:strVal val="visible"/>
                                      </p:to>
                                    </p:set>
                                    <p:animEffect transition="in" filter="fade">
                                      <p:cBhvr>
                                        <p:cTn id="131" dur="1000"/>
                                        <p:tgtEl>
                                          <p:spTgt spid="69"/>
                                        </p:tgtEl>
                                      </p:cBhvr>
                                    </p:animEffect>
                                    <p:anim calcmode="lin" valueType="num">
                                      <p:cBhvr>
                                        <p:cTn id="132" dur="1000" fill="hold"/>
                                        <p:tgtEl>
                                          <p:spTgt spid="69"/>
                                        </p:tgtEl>
                                        <p:attrNameLst>
                                          <p:attrName>ppt_x</p:attrName>
                                        </p:attrNameLst>
                                      </p:cBhvr>
                                      <p:tavLst>
                                        <p:tav tm="0">
                                          <p:val>
                                            <p:strVal val="#ppt_x"/>
                                          </p:val>
                                        </p:tav>
                                        <p:tav tm="100000">
                                          <p:val>
                                            <p:strVal val="#ppt_x"/>
                                          </p:val>
                                        </p:tav>
                                      </p:tavLst>
                                    </p:anim>
                                    <p:anim calcmode="lin" valueType="num">
                                      <p:cBhvr>
                                        <p:cTn id="133" dur="1000" fill="hold"/>
                                        <p:tgtEl>
                                          <p:spTgt spid="69"/>
                                        </p:tgtEl>
                                        <p:attrNameLst>
                                          <p:attrName>ppt_y</p:attrName>
                                        </p:attrNameLst>
                                      </p:cBhvr>
                                      <p:tavLst>
                                        <p:tav tm="0">
                                          <p:val>
                                            <p:strVal val="#ppt_y+.1"/>
                                          </p:val>
                                        </p:tav>
                                        <p:tav tm="100000">
                                          <p:val>
                                            <p:strVal val="#ppt_y"/>
                                          </p:val>
                                        </p:tav>
                                      </p:tavLst>
                                    </p:anim>
                                  </p:childTnLst>
                                </p:cTn>
                              </p:par>
                            </p:childTnLst>
                          </p:cTn>
                        </p:par>
                        <p:par>
                          <p:cTn id="134" fill="hold">
                            <p:stCondLst>
                              <p:cond delay="8999"/>
                            </p:stCondLst>
                            <p:childTnLst>
                              <p:par>
                                <p:cTn id="135" presetID="10" presetClass="exit" presetSubtype="0" fill="hold" grpId="1" nodeType="afterEffect">
                                  <p:stCondLst>
                                    <p:cond delay="0"/>
                                  </p:stCondLst>
                                  <p:childTnLst>
                                    <p:animEffect transition="out" filter="fade">
                                      <p:cBhvr>
                                        <p:cTn id="136" dur="1500"/>
                                        <p:tgtEl>
                                          <p:spTgt spid="69"/>
                                        </p:tgtEl>
                                      </p:cBhvr>
                                    </p:animEffect>
                                    <p:set>
                                      <p:cBhvr>
                                        <p:cTn id="137" dur="1" fill="hold">
                                          <p:stCondLst>
                                            <p:cond delay="14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138" restart="whenNotActive" fill="hold" evtFilter="cancelBubble" nodeType="interactiveSeq">
                <p:stCondLst>
                  <p:cond evt="onClick" delay="0">
                    <p:tgtEl>
                      <p:spTgt spid="71"/>
                    </p:tgtEl>
                  </p:cond>
                </p:stCondLst>
                <p:endSync evt="end" delay="0">
                  <p:rtn val="all"/>
                </p:endSync>
                <p:childTnLst>
                  <p:par>
                    <p:cTn id="139" fill="hold">
                      <p:stCondLst>
                        <p:cond delay="0"/>
                      </p:stCondLst>
                      <p:childTnLst>
                        <p:par>
                          <p:cTn id="140" fill="hold">
                            <p:stCondLst>
                              <p:cond delay="0"/>
                            </p:stCondLst>
                            <p:childTnLst>
                              <p:par>
                                <p:cTn id="141" presetID="26" presetClass="emph" presetSubtype="0" fill="hold" nodeType="clickEffect">
                                  <p:stCondLst>
                                    <p:cond delay="0"/>
                                  </p:stCondLst>
                                  <p:childTnLst>
                                    <p:animEffect transition="out" filter="fade">
                                      <p:cBhvr>
                                        <p:cTn id="142" dur="500" tmFilter="0, 0; .2, .5; .8, .5; 1, 0"/>
                                        <p:tgtEl>
                                          <p:spTgt spid="71"/>
                                        </p:tgtEl>
                                      </p:cBhvr>
                                    </p:animEffect>
                                    <p:animScale>
                                      <p:cBhvr>
                                        <p:cTn id="143" dur="250" autoRev="1" fill="hold"/>
                                        <p:tgtEl>
                                          <p:spTgt spid="71"/>
                                        </p:tgtEl>
                                      </p:cBhvr>
                                      <p:by x="105000" y="105000"/>
                                    </p:animScale>
                                  </p:childTnLst>
                                </p:cTn>
                              </p:par>
                            </p:childTnLst>
                          </p:cTn>
                        </p:par>
                        <p:par>
                          <p:cTn id="144" fill="hold">
                            <p:stCondLst>
                              <p:cond delay="500"/>
                            </p:stCondLst>
                            <p:childTnLst>
                              <p:par>
                                <p:cTn id="145" presetID="18" presetClass="entr" presetSubtype="12" fill="hold" nodeType="afterEffect">
                                  <p:stCondLst>
                                    <p:cond delay="0"/>
                                  </p:stCondLst>
                                  <p:childTnLst>
                                    <p:set>
                                      <p:cBhvr>
                                        <p:cTn id="146" dur="1" fill="hold">
                                          <p:stCondLst>
                                            <p:cond delay="0"/>
                                          </p:stCondLst>
                                        </p:cTn>
                                        <p:tgtEl>
                                          <p:spTgt spid="70"/>
                                        </p:tgtEl>
                                        <p:attrNameLst>
                                          <p:attrName>style.visibility</p:attrName>
                                        </p:attrNameLst>
                                      </p:cBhvr>
                                      <p:to>
                                        <p:strVal val="visible"/>
                                      </p:to>
                                    </p:set>
                                    <p:animEffect transition="in" filter="strips(downLeft)">
                                      <p:cBhvr>
                                        <p:cTn id="147" dur="500"/>
                                        <p:tgtEl>
                                          <p:spTgt spid="70"/>
                                        </p:tgtEl>
                                      </p:cBhvr>
                                    </p:animEffect>
                                  </p:childTnLst>
                                </p:cTn>
                              </p:par>
                            </p:childTnLst>
                          </p:cTn>
                        </p:par>
                        <p:par>
                          <p:cTn id="148" fill="hold">
                            <p:stCondLst>
                              <p:cond delay="1000"/>
                            </p:stCondLst>
                            <p:childTnLst>
                              <p:par>
                                <p:cTn id="149" presetID="18" presetClass="exit" presetSubtype="6" fill="hold" nodeType="afterEffect">
                                  <p:stCondLst>
                                    <p:cond delay="0"/>
                                  </p:stCondLst>
                                  <p:childTnLst>
                                    <p:animEffect transition="out" filter="strips(downRight)">
                                      <p:cBhvr>
                                        <p:cTn id="150" dur="4750"/>
                                        <p:tgtEl>
                                          <p:spTgt spid="70"/>
                                        </p:tgtEl>
                                      </p:cBhvr>
                                    </p:animEffect>
                                    <p:set>
                                      <p:cBhvr>
                                        <p:cTn id="151" dur="1" fill="hold">
                                          <p:stCondLst>
                                            <p:cond delay="4749"/>
                                          </p:stCondLst>
                                        </p:cTn>
                                        <p:tgtEl>
                                          <p:spTgt spid="70"/>
                                        </p:tgtEl>
                                        <p:attrNameLst>
                                          <p:attrName>style.visibility</p:attrName>
                                        </p:attrNameLst>
                                      </p:cBhvr>
                                      <p:to>
                                        <p:strVal val="hidden"/>
                                      </p:to>
                                    </p:set>
                                  </p:childTnLst>
                                </p:cTn>
                              </p:par>
                              <p:par>
                                <p:cTn id="152" presetID="42" presetClass="path" presetSubtype="0" accel="50000" decel="50000" fill="hold" nodeType="withEffect">
                                  <p:stCondLst>
                                    <p:cond delay="0"/>
                                  </p:stCondLst>
                                  <p:childTnLst>
                                    <p:animMotion origin="layout" path="M -3.54167E-6 1.48148E-6 L -0.25911 -0.59121 " pathEditMode="relative" rAng="0" ptsTypes="AA">
                                      <p:cBhvr>
                                        <p:cTn id="153" dur="5000" fill="hold"/>
                                        <p:tgtEl>
                                          <p:spTgt spid="71"/>
                                        </p:tgtEl>
                                        <p:attrNameLst>
                                          <p:attrName>ppt_x</p:attrName>
                                          <p:attrName>ppt_y</p:attrName>
                                        </p:attrNameLst>
                                      </p:cBhvr>
                                      <p:rCtr x="-12956" y="-29560"/>
                                    </p:animMotion>
                                  </p:childTnLst>
                                </p:cTn>
                              </p:par>
                              <p:par>
                                <p:cTn id="154" presetID="47" presetClass="exit" presetSubtype="0" fill="hold" grpId="0" nodeType="withEffect">
                                  <p:stCondLst>
                                    <p:cond delay="0"/>
                                  </p:stCondLst>
                                  <p:iterate type="lt">
                                    <p:tmPct val="0"/>
                                  </p:iterate>
                                  <p:childTnLst>
                                    <p:animEffect transition="out" filter="fade">
                                      <p:cBhvr>
                                        <p:cTn id="155" dur="1000"/>
                                        <p:tgtEl>
                                          <p:spTgt spid="72"/>
                                        </p:tgtEl>
                                      </p:cBhvr>
                                    </p:animEffect>
                                    <p:anim calcmode="lin" valueType="num">
                                      <p:cBhvr>
                                        <p:cTn id="156" dur="1000"/>
                                        <p:tgtEl>
                                          <p:spTgt spid="72"/>
                                        </p:tgtEl>
                                        <p:attrNameLst>
                                          <p:attrName>ppt_x</p:attrName>
                                        </p:attrNameLst>
                                      </p:cBhvr>
                                      <p:tavLst>
                                        <p:tav tm="0">
                                          <p:val>
                                            <p:strVal val="ppt_x"/>
                                          </p:val>
                                        </p:tav>
                                        <p:tav tm="100000">
                                          <p:val>
                                            <p:strVal val="ppt_x"/>
                                          </p:val>
                                        </p:tav>
                                      </p:tavLst>
                                    </p:anim>
                                    <p:anim calcmode="lin" valueType="num">
                                      <p:cBhvr>
                                        <p:cTn id="157" dur="1000"/>
                                        <p:tgtEl>
                                          <p:spTgt spid="72"/>
                                        </p:tgtEl>
                                        <p:attrNameLst>
                                          <p:attrName>ppt_y</p:attrName>
                                        </p:attrNameLst>
                                      </p:cBhvr>
                                      <p:tavLst>
                                        <p:tav tm="0">
                                          <p:val>
                                            <p:strVal val="ppt_y"/>
                                          </p:val>
                                        </p:tav>
                                        <p:tav tm="100000">
                                          <p:val>
                                            <p:strVal val="ppt_y-.1"/>
                                          </p:val>
                                        </p:tav>
                                      </p:tavLst>
                                    </p:anim>
                                    <p:set>
                                      <p:cBhvr>
                                        <p:cTn id="158" dur="1" fill="hold">
                                          <p:stCondLst>
                                            <p:cond delay="999"/>
                                          </p:stCondLst>
                                        </p:cTn>
                                        <p:tgtEl>
                                          <p:spTgt spid="72"/>
                                        </p:tgtEl>
                                        <p:attrNameLst>
                                          <p:attrName>style.visibility</p:attrName>
                                        </p:attrNameLst>
                                      </p:cBhvr>
                                      <p:to>
                                        <p:strVal val="hidden"/>
                                      </p:to>
                                    </p:set>
                                  </p:childTnLst>
                                </p:cTn>
                              </p:par>
                              <p:par>
                                <p:cTn id="159" presetID="1" presetClass="mediacall" presetSubtype="0" fill="hold" nodeType="withEffect">
                                  <p:stCondLst>
                                    <p:cond delay="0"/>
                                  </p:stCondLst>
                                  <p:childTnLst>
                                    <p:cmd type="call" cmd="playFrom(0.0)">
                                      <p:cBhvr>
                                        <p:cTn id="160" dur="2999" fill="hold"/>
                                        <p:tgtEl>
                                          <p:spTgt spid="5"/>
                                        </p:tgtEl>
                                      </p:cBhvr>
                                    </p:cmd>
                                  </p:childTnLst>
                                </p:cTn>
                              </p:par>
                              <p:par>
                                <p:cTn id="161" presetID="1" presetClass="mediacall" presetSubtype="0" fill="hold" nodeType="withEffect">
                                  <p:stCondLst>
                                    <p:cond delay="0"/>
                                  </p:stCondLst>
                                  <p:childTnLst>
                                    <p:cmd type="call" cmd="playFrom(0.0)">
                                      <p:cBhvr>
                                        <p:cTn id="162" dur="4969" fill="hold"/>
                                        <p:tgtEl>
                                          <p:spTgt spid="4"/>
                                        </p:tgtEl>
                                      </p:cBhvr>
                                    </p:cmd>
                                  </p:childTnLst>
                                </p:cTn>
                              </p:par>
                            </p:childTnLst>
                          </p:cTn>
                        </p:par>
                        <p:par>
                          <p:cTn id="163" fill="hold">
                            <p:stCondLst>
                              <p:cond delay="6000"/>
                            </p:stCondLst>
                            <p:childTnLst>
                              <p:par>
                                <p:cTn id="164" presetID="49" presetClass="exit" presetSubtype="0" accel="100000" fill="hold" nodeType="afterEffect">
                                  <p:stCondLst>
                                    <p:cond delay="0"/>
                                  </p:stCondLst>
                                  <p:childTnLst>
                                    <p:anim calcmode="lin" valueType="num">
                                      <p:cBhvr>
                                        <p:cTn id="165" dur="500"/>
                                        <p:tgtEl>
                                          <p:spTgt spid="71"/>
                                        </p:tgtEl>
                                        <p:attrNameLst>
                                          <p:attrName>ppt_w</p:attrName>
                                        </p:attrNameLst>
                                      </p:cBhvr>
                                      <p:tavLst>
                                        <p:tav tm="0">
                                          <p:val>
                                            <p:strVal val="ppt_w"/>
                                          </p:val>
                                        </p:tav>
                                        <p:tav tm="100000">
                                          <p:val>
                                            <p:fltVal val="0"/>
                                          </p:val>
                                        </p:tav>
                                      </p:tavLst>
                                    </p:anim>
                                    <p:anim calcmode="lin" valueType="num">
                                      <p:cBhvr>
                                        <p:cTn id="166" dur="500"/>
                                        <p:tgtEl>
                                          <p:spTgt spid="71"/>
                                        </p:tgtEl>
                                        <p:attrNameLst>
                                          <p:attrName>ppt_h</p:attrName>
                                        </p:attrNameLst>
                                      </p:cBhvr>
                                      <p:tavLst>
                                        <p:tav tm="0">
                                          <p:val>
                                            <p:strVal val="ppt_h"/>
                                          </p:val>
                                        </p:tav>
                                        <p:tav tm="100000">
                                          <p:val>
                                            <p:fltVal val="0"/>
                                          </p:val>
                                        </p:tav>
                                      </p:tavLst>
                                    </p:anim>
                                    <p:anim calcmode="lin" valueType="num">
                                      <p:cBhvr>
                                        <p:cTn id="167" dur="500"/>
                                        <p:tgtEl>
                                          <p:spTgt spid="71"/>
                                        </p:tgtEl>
                                        <p:attrNameLst>
                                          <p:attrName>style.rotation</p:attrName>
                                        </p:attrNameLst>
                                      </p:cBhvr>
                                      <p:tavLst>
                                        <p:tav tm="0">
                                          <p:val>
                                            <p:fltVal val="0"/>
                                          </p:val>
                                        </p:tav>
                                        <p:tav tm="100000">
                                          <p:val>
                                            <p:fltVal val="360"/>
                                          </p:val>
                                        </p:tav>
                                      </p:tavLst>
                                    </p:anim>
                                    <p:animEffect transition="out" filter="fade">
                                      <p:cBhvr>
                                        <p:cTn id="168" dur="500"/>
                                        <p:tgtEl>
                                          <p:spTgt spid="71"/>
                                        </p:tgtEl>
                                      </p:cBhvr>
                                    </p:animEffect>
                                    <p:set>
                                      <p:cBhvr>
                                        <p:cTn id="169" dur="1" fill="hold">
                                          <p:stCondLst>
                                            <p:cond delay="499"/>
                                          </p:stCondLst>
                                        </p:cTn>
                                        <p:tgtEl>
                                          <p:spTgt spid="71"/>
                                        </p:tgtEl>
                                        <p:attrNameLst>
                                          <p:attrName>style.visibility</p:attrName>
                                        </p:attrNameLst>
                                      </p:cBhvr>
                                      <p:to>
                                        <p:strVal val="hidden"/>
                                      </p:to>
                                    </p:set>
                                  </p:childTnLst>
                                </p:cTn>
                              </p:par>
                              <p:par>
                                <p:cTn id="170" presetID="1" presetClass="mediacall" presetSubtype="0" fill="hold" nodeType="withEffect">
                                  <p:stCondLst>
                                    <p:cond delay="0"/>
                                  </p:stCondLst>
                                  <p:childTnLst>
                                    <p:cmd type="call" cmd="playFrom(0.0)">
                                      <p:cBhvr>
                                        <p:cTn id="171" dur="2999" fill="hold"/>
                                        <p:tgtEl>
                                          <p:spTgt spid="5"/>
                                        </p:tgtEl>
                                      </p:cBhvr>
                                    </p:cmd>
                                  </p:childTnLst>
                                </p:cTn>
                              </p:par>
                              <p:par>
                                <p:cTn id="172" presetID="42" presetClass="entr" presetSubtype="0" fill="hold" grpId="0" nodeType="withEffect">
                                  <p:stCondLst>
                                    <p:cond delay="0"/>
                                  </p:stCondLst>
                                  <p:childTnLst>
                                    <p:set>
                                      <p:cBhvr>
                                        <p:cTn id="173" dur="1" fill="hold">
                                          <p:stCondLst>
                                            <p:cond delay="0"/>
                                          </p:stCondLst>
                                        </p:cTn>
                                        <p:tgtEl>
                                          <p:spTgt spid="81"/>
                                        </p:tgtEl>
                                        <p:attrNameLst>
                                          <p:attrName>style.visibility</p:attrName>
                                        </p:attrNameLst>
                                      </p:cBhvr>
                                      <p:to>
                                        <p:strVal val="visible"/>
                                      </p:to>
                                    </p:set>
                                    <p:animEffect transition="in" filter="fade">
                                      <p:cBhvr>
                                        <p:cTn id="174" dur="1000"/>
                                        <p:tgtEl>
                                          <p:spTgt spid="81"/>
                                        </p:tgtEl>
                                      </p:cBhvr>
                                    </p:animEffect>
                                    <p:anim calcmode="lin" valueType="num">
                                      <p:cBhvr>
                                        <p:cTn id="175" dur="1000" fill="hold"/>
                                        <p:tgtEl>
                                          <p:spTgt spid="81"/>
                                        </p:tgtEl>
                                        <p:attrNameLst>
                                          <p:attrName>ppt_x</p:attrName>
                                        </p:attrNameLst>
                                      </p:cBhvr>
                                      <p:tavLst>
                                        <p:tav tm="0">
                                          <p:val>
                                            <p:strVal val="#ppt_x"/>
                                          </p:val>
                                        </p:tav>
                                        <p:tav tm="100000">
                                          <p:val>
                                            <p:strVal val="#ppt_x"/>
                                          </p:val>
                                        </p:tav>
                                      </p:tavLst>
                                    </p:anim>
                                    <p:anim calcmode="lin" valueType="num">
                                      <p:cBhvr>
                                        <p:cTn id="176" dur="1000" fill="hold"/>
                                        <p:tgtEl>
                                          <p:spTgt spid="81"/>
                                        </p:tgtEl>
                                        <p:attrNameLst>
                                          <p:attrName>ppt_y</p:attrName>
                                        </p:attrNameLst>
                                      </p:cBhvr>
                                      <p:tavLst>
                                        <p:tav tm="0">
                                          <p:val>
                                            <p:strVal val="#ppt_y+.1"/>
                                          </p:val>
                                        </p:tav>
                                        <p:tav tm="100000">
                                          <p:val>
                                            <p:strVal val="#ppt_y"/>
                                          </p:val>
                                        </p:tav>
                                      </p:tavLst>
                                    </p:anim>
                                  </p:childTnLst>
                                </p:cTn>
                              </p:par>
                            </p:childTnLst>
                          </p:cTn>
                        </p:par>
                        <p:par>
                          <p:cTn id="177" fill="hold">
                            <p:stCondLst>
                              <p:cond delay="8999"/>
                            </p:stCondLst>
                            <p:childTnLst>
                              <p:par>
                                <p:cTn id="178" presetID="10" presetClass="exit" presetSubtype="0" fill="hold" grpId="1" nodeType="afterEffect">
                                  <p:stCondLst>
                                    <p:cond delay="0"/>
                                  </p:stCondLst>
                                  <p:childTnLst>
                                    <p:animEffect transition="out" filter="fade">
                                      <p:cBhvr>
                                        <p:cTn id="179" dur="1500"/>
                                        <p:tgtEl>
                                          <p:spTgt spid="81"/>
                                        </p:tgtEl>
                                      </p:cBhvr>
                                    </p:animEffect>
                                    <p:set>
                                      <p:cBhvr>
                                        <p:cTn id="180" dur="1" fill="hold">
                                          <p:stCondLst>
                                            <p:cond delay="14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81" restart="whenNotActive" fill="hold" evtFilter="cancelBubble" nodeType="interactiveSeq">
                <p:stCondLst>
                  <p:cond evt="onClick" delay="0">
                    <p:tgtEl>
                      <p:spTgt spid="98"/>
                    </p:tgtEl>
                  </p:cond>
                </p:stCondLst>
                <p:endSync evt="end" delay="0">
                  <p:rtn val="all"/>
                </p:endSync>
                <p:childTnLst>
                  <p:par>
                    <p:cTn id="182" fill="hold">
                      <p:stCondLst>
                        <p:cond delay="0"/>
                      </p:stCondLst>
                      <p:childTnLst>
                        <p:par>
                          <p:cTn id="183" fill="hold">
                            <p:stCondLst>
                              <p:cond delay="0"/>
                            </p:stCondLst>
                            <p:childTnLst>
                              <p:par>
                                <p:cTn id="184" presetID="26" presetClass="emph" presetSubtype="0" fill="hold" nodeType="clickEffect">
                                  <p:stCondLst>
                                    <p:cond delay="0"/>
                                  </p:stCondLst>
                                  <p:childTnLst>
                                    <p:animEffect transition="out" filter="fade">
                                      <p:cBhvr>
                                        <p:cTn id="185" dur="500" tmFilter="0, 0; .2, .5; .8, .5; 1, 0"/>
                                        <p:tgtEl>
                                          <p:spTgt spid="98"/>
                                        </p:tgtEl>
                                      </p:cBhvr>
                                    </p:animEffect>
                                    <p:animScale>
                                      <p:cBhvr>
                                        <p:cTn id="186" dur="250" autoRev="1" fill="hold"/>
                                        <p:tgtEl>
                                          <p:spTgt spid="98"/>
                                        </p:tgtEl>
                                      </p:cBhvr>
                                      <p:by x="105000" y="105000"/>
                                    </p:animScale>
                                  </p:childTnLst>
                                </p:cTn>
                              </p:par>
                            </p:childTnLst>
                          </p:cTn>
                        </p:par>
                        <p:par>
                          <p:cTn id="187" fill="hold">
                            <p:stCondLst>
                              <p:cond delay="500"/>
                            </p:stCondLst>
                            <p:childTnLst>
                              <p:par>
                                <p:cTn id="188" presetID="18" presetClass="entr" presetSubtype="12" fill="hold" nodeType="afterEffect">
                                  <p:stCondLst>
                                    <p:cond delay="0"/>
                                  </p:stCondLst>
                                  <p:childTnLst>
                                    <p:set>
                                      <p:cBhvr>
                                        <p:cTn id="189" dur="1" fill="hold">
                                          <p:stCondLst>
                                            <p:cond delay="0"/>
                                          </p:stCondLst>
                                        </p:cTn>
                                        <p:tgtEl>
                                          <p:spTgt spid="96"/>
                                        </p:tgtEl>
                                        <p:attrNameLst>
                                          <p:attrName>style.visibility</p:attrName>
                                        </p:attrNameLst>
                                      </p:cBhvr>
                                      <p:to>
                                        <p:strVal val="visible"/>
                                      </p:to>
                                    </p:set>
                                    <p:animEffect transition="in" filter="strips(downLeft)">
                                      <p:cBhvr>
                                        <p:cTn id="190" dur="500"/>
                                        <p:tgtEl>
                                          <p:spTgt spid="96"/>
                                        </p:tgtEl>
                                      </p:cBhvr>
                                    </p:animEffect>
                                  </p:childTnLst>
                                </p:cTn>
                              </p:par>
                            </p:childTnLst>
                          </p:cTn>
                        </p:par>
                        <p:par>
                          <p:cTn id="191" fill="hold">
                            <p:stCondLst>
                              <p:cond delay="1000"/>
                            </p:stCondLst>
                            <p:childTnLst>
                              <p:par>
                                <p:cTn id="192" presetID="18" presetClass="exit" presetSubtype="6" fill="hold" nodeType="afterEffect">
                                  <p:stCondLst>
                                    <p:cond delay="0"/>
                                  </p:stCondLst>
                                  <p:childTnLst>
                                    <p:animEffect transition="out" filter="strips(downRight)">
                                      <p:cBhvr>
                                        <p:cTn id="193" dur="4750"/>
                                        <p:tgtEl>
                                          <p:spTgt spid="96"/>
                                        </p:tgtEl>
                                      </p:cBhvr>
                                    </p:animEffect>
                                    <p:set>
                                      <p:cBhvr>
                                        <p:cTn id="194" dur="1" fill="hold">
                                          <p:stCondLst>
                                            <p:cond delay="4749"/>
                                          </p:stCondLst>
                                        </p:cTn>
                                        <p:tgtEl>
                                          <p:spTgt spid="96"/>
                                        </p:tgtEl>
                                        <p:attrNameLst>
                                          <p:attrName>style.visibility</p:attrName>
                                        </p:attrNameLst>
                                      </p:cBhvr>
                                      <p:to>
                                        <p:strVal val="hidden"/>
                                      </p:to>
                                    </p:set>
                                  </p:childTnLst>
                                </p:cTn>
                              </p:par>
                              <p:par>
                                <p:cTn id="195" presetID="42" presetClass="path" presetSubtype="0" accel="50000" decel="50000" fill="hold" nodeType="withEffect">
                                  <p:stCondLst>
                                    <p:cond delay="0"/>
                                  </p:stCondLst>
                                  <p:childTnLst>
                                    <p:animMotion origin="layout" path="M 3.95833E-6 7.40741E-7 L -0.31654 -0.3419 " pathEditMode="relative" rAng="0" ptsTypes="AA">
                                      <p:cBhvr>
                                        <p:cTn id="196" dur="5000" fill="hold"/>
                                        <p:tgtEl>
                                          <p:spTgt spid="98"/>
                                        </p:tgtEl>
                                        <p:attrNameLst>
                                          <p:attrName>ppt_x</p:attrName>
                                          <p:attrName>ppt_y</p:attrName>
                                        </p:attrNameLst>
                                      </p:cBhvr>
                                      <p:rCtr x="-15833" y="-17106"/>
                                    </p:animMotion>
                                  </p:childTnLst>
                                </p:cTn>
                              </p:par>
                              <p:par>
                                <p:cTn id="197" presetID="47" presetClass="exit" presetSubtype="0" fill="hold" grpId="0" nodeType="withEffect">
                                  <p:stCondLst>
                                    <p:cond delay="0"/>
                                  </p:stCondLst>
                                  <p:iterate type="lt">
                                    <p:tmPct val="0"/>
                                  </p:iterate>
                                  <p:childTnLst>
                                    <p:animEffect transition="out" filter="fade">
                                      <p:cBhvr>
                                        <p:cTn id="198" dur="1000"/>
                                        <p:tgtEl>
                                          <p:spTgt spid="100"/>
                                        </p:tgtEl>
                                      </p:cBhvr>
                                    </p:animEffect>
                                    <p:anim calcmode="lin" valueType="num">
                                      <p:cBhvr>
                                        <p:cTn id="199" dur="1000"/>
                                        <p:tgtEl>
                                          <p:spTgt spid="100"/>
                                        </p:tgtEl>
                                        <p:attrNameLst>
                                          <p:attrName>ppt_x</p:attrName>
                                        </p:attrNameLst>
                                      </p:cBhvr>
                                      <p:tavLst>
                                        <p:tav tm="0">
                                          <p:val>
                                            <p:strVal val="ppt_x"/>
                                          </p:val>
                                        </p:tav>
                                        <p:tav tm="100000">
                                          <p:val>
                                            <p:strVal val="ppt_x"/>
                                          </p:val>
                                        </p:tav>
                                      </p:tavLst>
                                    </p:anim>
                                    <p:anim calcmode="lin" valueType="num">
                                      <p:cBhvr>
                                        <p:cTn id="200" dur="1000"/>
                                        <p:tgtEl>
                                          <p:spTgt spid="100"/>
                                        </p:tgtEl>
                                        <p:attrNameLst>
                                          <p:attrName>ppt_y</p:attrName>
                                        </p:attrNameLst>
                                      </p:cBhvr>
                                      <p:tavLst>
                                        <p:tav tm="0">
                                          <p:val>
                                            <p:strVal val="ppt_y"/>
                                          </p:val>
                                        </p:tav>
                                        <p:tav tm="100000">
                                          <p:val>
                                            <p:strVal val="ppt_y-.1"/>
                                          </p:val>
                                        </p:tav>
                                      </p:tavLst>
                                    </p:anim>
                                    <p:set>
                                      <p:cBhvr>
                                        <p:cTn id="201" dur="1" fill="hold">
                                          <p:stCondLst>
                                            <p:cond delay="999"/>
                                          </p:stCondLst>
                                        </p:cTn>
                                        <p:tgtEl>
                                          <p:spTgt spid="100"/>
                                        </p:tgtEl>
                                        <p:attrNameLst>
                                          <p:attrName>style.visibility</p:attrName>
                                        </p:attrNameLst>
                                      </p:cBhvr>
                                      <p:to>
                                        <p:strVal val="hidden"/>
                                      </p:to>
                                    </p:set>
                                  </p:childTnLst>
                                </p:cTn>
                              </p:par>
                              <p:par>
                                <p:cTn id="202" presetID="1" presetClass="mediacall" presetSubtype="0" fill="hold" nodeType="withEffect">
                                  <p:stCondLst>
                                    <p:cond delay="0"/>
                                  </p:stCondLst>
                                  <p:childTnLst>
                                    <p:cmd type="call" cmd="playFrom(0.0)">
                                      <p:cBhvr>
                                        <p:cTn id="203" dur="2999" fill="hold"/>
                                        <p:tgtEl>
                                          <p:spTgt spid="5"/>
                                        </p:tgtEl>
                                      </p:cBhvr>
                                    </p:cmd>
                                  </p:childTnLst>
                                </p:cTn>
                              </p:par>
                              <p:par>
                                <p:cTn id="204" presetID="1" presetClass="mediacall" presetSubtype="0" fill="hold" nodeType="withEffect">
                                  <p:stCondLst>
                                    <p:cond delay="0"/>
                                  </p:stCondLst>
                                  <p:childTnLst>
                                    <p:cmd type="call" cmd="playFrom(0.0)">
                                      <p:cBhvr>
                                        <p:cTn id="205" dur="4969" fill="hold"/>
                                        <p:tgtEl>
                                          <p:spTgt spid="4"/>
                                        </p:tgtEl>
                                      </p:cBhvr>
                                    </p:cmd>
                                  </p:childTnLst>
                                </p:cTn>
                              </p:par>
                            </p:childTnLst>
                          </p:cTn>
                        </p:par>
                        <p:par>
                          <p:cTn id="206" fill="hold">
                            <p:stCondLst>
                              <p:cond delay="6000"/>
                            </p:stCondLst>
                            <p:childTnLst>
                              <p:par>
                                <p:cTn id="207" presetID="49" presetClass="exit" presetSubtype="0" accel="100000" fill="hold" nodeType="afterEffect">
                                  <p:stCondLst>
                                    <p:cond delay="0"/>
                                  </p:stCondLst>
                                  <p:childTnLst>
                                    <p:anim calcmode="lin" valueType="num">
                                      <p:cBhvr>
                                        <p:cTn id="208" dur="500"/>
                                        <p:tgtEl>
                                          <p:spTgt spid="98"/>
                                        </p:tgtEl>
                                        <p:attrNameLst>
                                          <p:attrName>ppt_w</p:attrName>
                                        </p:attrNameLst>
                                      </p:cBhvr>
                                      <p:tavLst>
                                        <p:tav tm="0">
                                          <p:val>
                                            <p:strVal val="ppt_w"/>
                                          </p:val>
                                        </p:tav>
                                        <p:tav tm="100000">
                                          <p:val>
                                            <p:fltVal val="0"/>
                                          </p:val>
                                        </p:tav>
                                      </p:tavLst>
                                    </p:anim>
                                    <p:anim calcmode="lin" valueType="num">
                                      <p:cBhvr>
                                        <p:cTn id="209" dur="500"/>
                                        <p:tgtEl>
                                          <p:spTgt spid="98"/>
                                        </p:tgtEl>
                                        <p:attrNameLst>
                                          <p:attrName>ppt_h</p:attrName>
                                        </p:attrNameLst>
                                      </p:cBhvr>
                                      <p:tavLst>
                                        <p:tav tm="0">
                                          <p:val>
                                            <p:strVal val="ppt_h"/>
                                          </p:val>
                                        </p:tav>
                                        <p:tav tm="100000">
                                          <p:val>
                                            <p:fltVal val="0"/>
                                          </p:val>
                                        </p:tav>
                                      </p:tavLst>
                                    </p:anim>
                                    <p:anim calcmode="lin" valueType="num">
                                      <p:cBhvr>
                                        <p:cTn id="210" dur="500"/>
                                        <p:tgtEl>
                                          <p:spTgt spid="98"/>
                                        </p:tgtEl>
                                        <p:attrNameLst>
                                          <p:attrName>style.rotation</p:attrName>
                                        </p:attrNameLst>
                                      </p:cBhvr>
                                      <p:tavLst>
                                        <p:tav tm="0">
                                          <p:val>
                                            <p:fltVal val="0"/>
                                          </p:val>
                                        </p:tav>
                                        <p:tav tm="100000">
                                          <p:val>
                                            <p:fltVal val="360"/>
                                          </p:val>
                                        </p:tav>
                                      </p:tavLst>
                                    </p:anim>
                                    <p:animEffect transition="out" filter="fade">
                                      <p:cBhvr>
                                        <p:cTn id="211" dur="500"/>
                                        <p:tgtEl>
                                          <p:spTgt spid="98"/>
                                        </p:tgtEl>
                                      </p:cBhvr>
                                    </p:animEffect>
                                    <p:set>
                                      <p:cBhvr>
                                        <p:cTn id="212" dur="1" fill="hold">
                                          <p:stCondLst>
                                            <p:cond delay="499"/>
                                          </p:stCondLst>
                                        </p:cTn>
                                        <p:tgtEl>
                                          <p:spTgt spid="98"/>
                                        </p:tgtEl>
                                        <p:attrNameLst>
                                          <p:attrName>style.visibility</p:attrName>
                                        </p:attrNameLst>
                                      </p:cBhvr>
                                      <p:to>
                                        <p:strVal val="hidden"/>
                                      </p:to>
                                    </p:set>
                                  </p:childTnLst>
                                </p:cTn>
                              </p:par>
                              <p:par>
                                <p:cTn id="213" presetID="1" presetClass="mediacall" presetSubtype="0" fill="hold" nodeType="withEffect">
                                  <p:stCondLst>
                                    <p:cond delay="0"/>
                                  </p:stCondLst>
                                  <p:childTnLst>
                                    <p:cmd type="call" cmd="playFrom(0.0)">
                                      <p:cBhvr>
                                        <p:cTn id="214" dur="2999" fill="hold"/>
                                        <p:tgtEl>
                                          <p:spTgt spid="5"/>
                                        </p:tgtEl>
                                      </p:cBhvr>
                                    </p:cmd>
                                  </p:childTnLst>
                                </p:cTn>
                              </p:par>
                              <p:par>
                                <p:cTn id="215" presetID="42" presetClass="entr" presetSubtype="0" fill="hold" grpId="0" nodeType="withEffect">
                                  <p:stCondLst>
                                    <p:cond delay="0"/>
                                  </p:stCondLst>
                                  <p:childTnLst>
                                    <p:set>
                                      <p:cBhvr>
                                        <p:cTn id="216" dur="1" fill="hold">
                                          <p:stCondLst>
                                            <p:cond delay="0"/>
                                          </p:stCondLst>
                                        </p:cTn>
                                        <p:tgtEl>
                                          <p:spTgt spid="101"/>
                                        </p:tgtEl>
                                        <p:attrNameLst>
                                          <p:attrName>style.visibility</p:attrName>
                                        </p:attrNameLst>
                                      </p:cBhvr>
                                      <p:to>
                                        <p:strVal val="visible"/>
                                      </p:to>
                                    </p:set>
                                    <p:animEffect transition="in" filter="fade">
                                      <p:cBhvr>
                                        <p:cTn id="217" dur="1000"/>
                                        <p:tgtEl>
                                          <p:spTgt spid="101"/>
                                        </p:tgtEl>
                                      </p:cBhvr>
                                    </p:animEffect>
                                    <p:anim calcmode="lin" valueType="num">
                                      <p:cBhvr>
                                        <p:cTn id="218" dur="1000" fill="hold"/>
                                        <p:tgtEl>
                                          <p:spTgt spid="101"/>
                                        </p:tgtEl>
                                        <p:attrNameLst>
                                          <p:attrName>ppt_x</p:attrName>
                                        </p:attrNameLst>
                                      </p:cBhvr>
                                      <p:tavLst>
                                        <p:tav tm="0">
                                          <p:val>
                                            <p:strVal val="#ppt_x"/>
                                          </p:val>
                                        </p:tav>
                                        <p:tav tm="100000">
                                          <p:val>
                                            <p:strVal val="#ppt_x"/>
                                          </p:val>
                                        </p:tav>
                                      </p:tavLst>
                                    </p:anim>
                                    <p:anim calcmode="lin" valueType="num">
                                      <p:cBhvr>
                                        <p:cTn id="219" dur="1000" fill="hold"/>
                                        <p:tgtEl>
                                          <p:spTgt spid="101"/>
                                        </p:tgtEl>
                                        <p:attrNameLst>
                                          <p:attrName>ppt_y</p:attrName>
                                        </p:attrNameLst>
                                      </p:cBhvr>
                                      <p:tavLst>
                                        <p:tav tm="0">
                                          <p:val>
                                            <p:strVal val="#ppt_y+.1"/>
                                          </p:val>
                                        </p:tav>
                                        <p:tav tm="100000">
                                          <p:val>
                                            <p:strVal val="#ppt_y"/>
                                          </p:val>
                                        </p:tav>
                                      </p:tavLst>
                                    </p:anim>
                                  </p:childTnLst>
                                </p:cTn>
                              </p:par>
                            </p:childTnLst>
                          </p:cTn>
                        </p:par>
                        <p:par>
                          <p:cTn id="220" fill="hold">
                            <p:stCondLst>
                              <p:cond delay="8999"/>
                            </p:stCondLst>
                            <p:childTnLst>
                              <p:par>
                                <p:cTn id="221" presetID="10" presetClass="exit" presetSubtype="0" fill="hold" grpId="1" nodeType="afterEffect">
                                  <p:stCondLst>
                                    <p:cond delay="0"/>
                                  </p:stCondLst>
                                  <p:childTnLst>
                                    <p:animEffect transition="out" filter="fade">
                                      <p:cBhvr>
                                        <p:cTn id="222" dur="1500"/>
                                        <p:tgtEl>
                                          <p:spTgt spid="101"/>
                                        </p:tgtEl>
                                      </p:cBhvr>
                                    </p:animEffect>
                                    <p:set>
                                      <p:cBhvr>
                                        <p:cTn id="223" dur="1" fill="hold">
                                          <p:stCondLst>
                                            <p:cond delay="14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24" restart="whenNotActive" fill="hold" evtFilter="cancelBubble" nodeType="interactiveSeq">
                <p:stCondLst>
                  <p:cond evt="onClick" delay="0">
                    <p:tgtEl>
                      <p:spTgt spid="8"/>
                    </p:tgtEl>
                  </p:cond>
                </p:stCondLst>
                <p:endSync evt="end" delay="0">
                  <p:rtn val="all"/>
                </p:endSync>
                <p:childTnLst>
                  <p:par>
                    <p:cTn id="225" fill="hold">
                      <p:stCondLst>
                        <p:cond delay="0"/>
                      </p:stCondLst>
                      <p:childTnLst>
                        <p:par>
                          <p:cTn id="226" fill="hold">
                            <p:stCondLst>
                              <p:cond delay="0"/>
                            </p:stCondLst>
                            <p:childTnLst>
                              <p:par>
                                <p:cTn id="227" presetID="36" presetClass="emph" presetSubtype="0" repeatCount="3000" fill="hold" grpId="1" nodeType="clickEffect">
                                  <p:stCondLst>
                                    <p:cond delay="0"/>
                                  </p:stCondLst>
                                  <p:iterate type="lt">
                                    <p:tmPct val="10000"/>
                                  </p:iterate>
                                  <p:childTnLst>
                                    <p:animScale>
                                      <p:cBhvr>
                                        <p:cTn id="228" dur="250" autoRev="1" fill="hold">
                                          <p:stCondLst>
                                            <p:cond delay="0"/>
                                          </p:stCondLst>
                                        </p:cTn>
                                        <p:tgtEl>
                                          <p:spTgt spid="8"/>
                                        </p:tgtEl>
                                      </p:cBhvr>
                                      <p:to x="80000" y="100000"/>
                                    </p:animScale>
                                    <p:anim by="(#ppt_w*0.10)" calcmode="lin" valueType="num">
                                      <p:cBhvr>
                                        <p:cTn id="229" dur="250" autoRev="1" fill="hold">
                                          <p:stCondLst>
                                            <p:cond delay="0"/>
                                          </p:stCondLst>
                                        </p:cTn>
                                        <p:tgtEl>
                                          <p:spTgt spid="8"/>
                                        </p:tgtEl>
                                        <p:attrNameLst>
                                          <p:attrName>ppt_x</p:attrName>
                                        </p:attrNameLst>
                                      </p:cBhvr>
                                    </p:anim>
                                    <p:anim by="(-#ppt_w*0.10)" calcmode="lin" valueType="num">
                                      <p:cBhvr>
                                        <p:cTn id="230" dur="250" autoRev="1" fill="hold">
                                          <p:stCondLst>
                                            <p:cond delay="0"/>
                                          </p:stCondLst>
                                        </p:cTn>
                                        <p:tgtEl>
                                          <p:spTgt spid="8"/>
                                        </p:tgtEl>
                                        <p:attrNameLst>
                                          <p:attrName>ppt_y</p:attrName>
                                        </p:attrNameLst>
                                      </p:cBhvr>
                                    </p:anim>
                                    <p:animRot by="-480000">
                                      <p:cBhvr>
                                        <p:cTn id="231" dur="250" autoRev="1" fill="hold">
                                          <p:stCondLst>
                                            <p:cond delay="0"/>
                                          </p:stCondLst>
                                        </p:cTn>
                                        <p:tgtEl>
                                          <p:spTgt spid="8"/>
                                        </p:tgtEl>
                                        <p:attrNameLst>
                                          <p:attrName>r</p:attrName>
                                        </p:attrNameLst>
                                      </p:cBhvr>
                                    </p:animRot>
                                  </p:childTnLst>
                                </p:cTn>
                              </p:par>
                            </p:childTnLst>
                          </p:cTn>
                        </p:par>
                        <p:par>
                          <p:cTn id="232" fill="hold">
                            <p:stCondLst>
                              <p:cond delay="1950"/>
                            </p:stCondLst>
                            <p:childTnLst>
                              <p:par>
                                <p:cTn id="233" presetID="19" presetClass="emph" presetSubtype="0" fill="hold" grpId="2" nodeType="afterEffect">
                                  <p:stCondLst>
                                    <p:cond delay="0"/>
                                  </p:stCondLst>
                                  <p:iterate type="lt">
                                    <p:tmPct val="0"/>
                                  </p:iterate>
                                  <p:childTnLst>
                                    <p:animClr clrSpc="rgb" dir="cw">
                                      <p:cBhvr override="childStyle">
                                        <p:cTn id="234" dur="500" fill="hold"/>
                                        <p:tgtEl>
                                          <p:spTgt spid="8"/>
                                        </p:tgtEl>
                                        <p:attrNameLst>
                                          <p:attrName>style.color</p:attrName>
                                        </p:attrNameLst>
                                      </p:cBhvr>
                                      <p:to>
                                        <a:srgbClr val="FFC000"/>
                                      </p:to>
                                    </p:animClr>
                                    <p:animClr clrSpc="rgb" dir="cw">
                                      <p:cBhvr>
                                        <p:cTn id="235" dur="500" fill="hold"/>
                                        <p:tgtEl>
                                          <p:spTgt spid="8"/>
                                        </p:tgtEl>
                                        <p:attrNameLst>
                                          <p:attrName>fillcolor</p:attrName>
                                        </p:attrNameLst>
                                      </p:cBhvr>
                                      <p:to>
                                        <a:srgbClr val="FFC000"/>
                                      </p:to>
                                    </p:animClr>
                                    <p:set>
                                      <p:cBhvr>
                                        <p:cTn id="236" dur="500" fill="hold"/>
                                        <p:tgtEl>
                                          <p:spTgt spid="8"/>
                                        </p:tgtEl>
                                        <p:attrNameLst>
                                          <p:attrName>fill.type</p:attrName>
                                        </p:attrNameLst>
                                      </p:cBhvr>
                                      <p:to>
                                        <p:strVal val="solid"/>
                                      </p:to>
                                    </p:set>
                                    <p:set>
                                      <p:cBhvr>
                                        <p:cTn id="237" dur="5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seq concurrent="1" nextAc="seek">
              <p:cTn id="238" restart="whenNotActive" fill="hold" evtFilter="cancelBubble" nodeType="interactiveSeq">
                <p:stCondLst>
                  <p:cond evt="onClick" delay="0">
                    <p:tgtEl>
                      <p:spTgt spid="60"/>
                    </p:tgtEl>
                  </p:cond>
                </p:stCondLst>
                <p:endSync evt="end" delay="0">
                  <p:rtn val="all"/>
                </p:endSync>
                <p:childTnLst>
                  <p:par>
                    <p:cTn id="239" fill="hold">
                      <p:stCondLst>
                        <p:cond delay="0"/>
                      </p:stCondLst>
                      <p:childTnLst>
                        <p:par>
                          <p:cTn id="240" fill="hold">
                            <p:stCondLst>
                              <p:cond delay="0"/>
                            </p:stCondLst>
                            <p:childTnLst>
                              <p:par>
                                <p:cTn id="241" presetID="36" presetClass="emph" presetSubtype="0" repeatCount="3000" fill="hold" grpId="1" nodeType="clickEffect">
                                  <p:stCondLst>
                                    <p:cond delay="0"/>
                                  </p:stCondLst>
                                  <p:iterate type="lt">
                                    <p:tmPct val="10000"/>
                                  </p:iterate>
                                  <p:childTnLst>
                                    <p:animScale>
                                      <p:cBhvr>
                                        <p:cTn id="242" dur="250" autoRev="1" fill="hold">
                                          <p:stCondLst>
                                            <p:cond delay="0"/>
                                          </p:stCondLst>
                                        </p:cTn>
                                        <p:tgtEl>
                                          <p:spTgt spid="60"/>
                                        </p:tgtEl>
                                      </p:cBhvr>
                                      <p:to x="80000" y="100000"/>
                                    </p:animScale>
                                    <p:anim by="(#ppt_w*0.10)" calcmode="lin" valueType="num">
                                      <p:cBhvr>
                                        <p:cTn id="243" dur="250" autoRev="1" fill="hold">
                                          <p:stCondLst>
                                            <p:cond delay="0"/>
                                          </p:stCondLst>
                                        </p:cTn>
                                        <p:tgtEl>
                                          <p:spTgt spid="60"/>
                                        </p:tgtEl>
                                        <p:attrNameLst>
                                          <p:attrName>ppt_x</p:attrName>
                                        </p:attrNameLst>
                                      </p:cBhvr>
                                    </p:anim>
                                    <p:anim by="(-#ppt_w*0.10)" calcmode="lin" valueType="num">
                                      <p:cBhvr>
                                        <p:cTn id="244" dur="250" autoRev="1" fill="hold">
                                          <p:stCondLst>
                                            <p:cond delay="0"/>
                                          </p:stCondLst>
                                        </p:cTn>
                                        <p:tgtEl>
                                          <p:spTgt spid="60"/>
                                        </p:tgtEl>
                                        <p:attrNameLst>
                                          <p:attrName>ppt_y</p:attrName>
                                        </p:attrNameLst>
                                      </p:cBhvr>
                                    </p:anim>
                                    <p:animRot by="-480000">
                                      <p:cBhvr>
                                        <p:cTn id="245" dur="250" autoRev="1" fill="hold">
                                          <p:stCondLst>
                                            <p:cond delay="0"/>
                                          </p:stCondLst>
                                        </p:cTn>
                                        <p:tgtEl>
                                          <p:spTgt spid="60"/>
                                        </p:tgtEl>
                                        <p:attrNameLst>
                                          <p:attrName>r</p:attrName>
                                        </p:attrNameLst>
                                      </p:cBhvr>
                                    </p:animRot>
                                  </p:childTnLst>
                                </p:cTn>
                              </p:par>
                            </p:childTnLst>
                          </p:cTn>
                        </p:par>
                        <p:par>
                          <p:cTn id="246" fill="hold">
                            <p:stCondLst>
                              <p:cond delay="1800"/>
                            </p:stCondLst>
                            <p:childTnLst>
                              <p:par>
                                <p:cTn id="247" presetID="19" presetClass="emph" presetSubtype="0" fill="hold" grpId="2" nodeType="afterEffect">
                                  <p:stCondLst>
                                    <p:cond delay="0"/>
                                  </p:stCondLst>
                                  <p:iterate type="lt">
                                    <p:tmPct val="0"/>
                                  </p:iterate>
                                  <p:childTnLst>
                                    <p:animClr clrSpc="rgb" dir="cw">
                                      <p:cBhvr override="childStyle">
                                        <p:cTn id="248" dur="500" fill="hold"/>
                                        <p:tgtEl>
                                          <p:spTgt spid="60"/>
                                        </p:tgtEl>
                                        <p:attrNameLst>
                                          <p:attrName>style.color</p:attrName>
                                        </p:attrNameLst>
                                      </p:cBhvr>
                                      <p:to>
                                        <a:srgbClr val="FFC000"/>
                                      </p:to>
                                    </p:animClr>
                                    <p:animClr clrSpc="rgb" dir="cw">
                                      <p:cBhvr>
                                        <p:cTn id="249" dur="500" fill="hold"/>
                                        <p:tgtEl>
                                          <p:spTgt spid="60"/>
                                        </p:tgtEl>
                                        <p:attrNameLst>
                                          <p:attrName>fillcolor</p:attrName>
                                        </p:attrNameLst>
                                      </p:cBhvr>
                                      <p:to>
                                        <a:srgbClr val="FFC000"/>
                                      </p:to>
                                    </p:animClr>
                                    <p:set>
                                      <p:cBhvr>
                                        <p:cTn id="250" dur="500" fill="hold"/>
                                        <p:tgtEl>
                                          <p:spTgt spid="60"/>
                                        </p:tgtEl>
                                        <p:attrNameLst>
                                          <p:attrName>fill.type</p:attrName>
                                        </p:attrNameLst>
                                      </p:cBhvr>
                                      <p:to>
                                        <p:strVal val="solid"/>
                                      </p:to>
                                    </p:set>
                                    <p:set>
                                      <p:cBhvr>
                                        <p:cTn id="251" dur="500" fill="hold"/>
                                        <p:tgtEl>
                                          <p:spTgt spid="60"/>
                                        </p:tgtEl>
                                        <p:attrNameLst>
                                          <p:attrName>fill.on</p:attrName>
                                        </p:attrNameLst>
                                      </p:cBhvr>
                                      <p:to>
                                        <p:strVal val="true"/>
                                      </p:to>
                                    </p:set>
                                  </p:childTnLst>
                                </p:cTn>
                              </p:par>
                            </p:childTnLst>
                          </p:cTn>
                        </p:par>
                      </p:childTnLst>
                    </p:cTn>
                  </p:par>
                </p:childTnLst>
              </p:cTn>
              <p:nextCondLst>
                <p:cond evt="onClick" delay="0">
                  <p:tgtEl>
                    <p:spTgt spid="60"/>
                  </p:tgtEl>
                </p:cond>
              </p:nextCondLst>
            </p:seq>
            <p:seq concurrent="1" nextAc="seek">
              <p:cTn id="252" restart="whenNotActive" fill="hold" evtFilter="cancelBubble" nodeType="interactiveSeq">
                <p:stCondLst>
                  <p:cond evt="onClick" delay="0">
                    <p:tgtEl>
                      <p:spTgt spid="65"/>
                    </p:tgtEl>
                  </p:cond>
                </p:stCondLst>
                <p:endSync evt="end" delay="0">
                  <p:rtn val="all"/>
                </p:endSync>
                <p:childTnLst>
                  <p:par>
                    <p:cTn id="253" fill="hold">
                      <p:stCondLst>
                        <p:cond delay="0"/>
                      </p:stCondLst>
                      <p:childTnLst>
                        <p:par>
                          <p:cTn id="254" fill="hold">
                            <p:stCondLst>
                              <p:cond delay="0"/>
                            </p:stCondLst>
                            <p:childTnLst>
                              <p:par>
                                <p:cTn id="255" presetID="36" presetClass="emph" presetSubtype="0" repeatCount="3000" fill="hold" grpId="1" nodeType="clickEffect">
                                  <p:stCondLst>
                                    <p:cond delay="0"/>
                                  </p:stCondLst>
                                  <p:iterate type="lt">
                                    <p:tmPct val="10000"/>
                                  </p:iterate>
                                  <p:childTnLst>
                                    <p:animScale>
                                      <p:cBhvr>
                                        <p:cTn id="256" dur="250" autoRev="1" fill="hold">
                                          <p:stCondLst>
                                            <p:cond delay="0"/>
                                          </p:stCondLst>
                                        </p:cTn>
                                        <p:tgtEl>
                                          <p:spTgt spid="65"/>
                                        </p:tgtEl>
                                      </p:cBhvr>
                                      <p:to x="80000" y="100000"/>
                                    </p:animScale>
                                    <p:anim by="(#ppt_w*0.10)" calcmode="lin" valueType="num">
                                      <p:cBhvr>
                                        <p:cTn id="257" dur="250" autoRev="1" fill="hold">
                                          <p:stCondLst>
                                            <p:cond delay="0"/>
                                          </p:stCondLst>
                                        </p:cTn>
                                        <p:tgtEl>
                                          <p:spTgt spid="65"/>
                                        </p:tgtEl>
                                        <p:attrNameLst>
                                          <p:attrName>ppt_x</p:attrName>
                                        </p:attrNameLst>
                                      </p:cBhvr>
                                    </p:anim>
                                    <p:anim by="(-#ppt_w*0.10)" calcmode="lin" valueType="num">
                                      <p:cBhvr>
                                        <p:cTn id="258" dur="250" autoRev="1" fill="hold">
                                          <p:stCondLst>
                                            <p:cond delay="0"/>
                                          </p:stCondLst>
                                        </p:cTn>
                                        <p:tgtEl>
                                          <p:spTgt spid="65"/>
                                        </p:tgtEl>
                                        <p:attrNameLst>
                                          <p:attrName>ppt_y</p:attrName>
                                        </p:attrNameLst>
                                      </p:cBhvr>
                                    </p:anim>
                                    <p:animRot by="-480000">
                                      <p:cBhvr>
                                        <p:cTn id="259" dur="250" autoRev="1" fill="hold">
                                          <p:stCondLst>
                                            <p:cond delay="0"/>
                                          </p:stCondLst>
                                        </p:cTn>
                                        <p:tgtEl>
                                          <p:spTgt spid="65"/>
                                        </p:tgtEl>
                                        <p:attrNameLst>
                                          <p:attrName>r</p:attrName>
                                        </p:attrNameLst>
                                      </p:cBhvr>
                                    </p:animRot>
                                  </p:childTnLst>
                                </p:cTn>
                              </p:par>
                            </p:childTnLst>
                          </p:cTn>
                        </p:par>
                        <p:par>
                          <p:cTn id="260" fill="hold">
                            <p:stCondLst>
                              <p:cond delay="1800"/>
                            </p:stCondLst>
                            <p:childTnLst>
                              <p:par>
                                <p:cTn id="261" presetID="19" presetClass="emph" presetSubtype="0" fill="hold" grpId="2" nodeType="afterEffect">
                                  <p:stCondLst>
                                    <p:cond delay="0"/>
                                  </p:stCondLst>
                                  <p:iterate type="lt">
                                    <p:tmPct val="0"/>
                                  </p:iterate>
                                  <p:childTnLst>
                                    <p:animClr clrSpc="rgb" dir="cw">
                                      <p:cBhvr override="childStyle">
                                        <p:cTn id="262" dur="500" fill="hold"/>
                                        <p:tgtEl>
                                          <p:spTgt spid="65"/>
                                        </p:tgtEl>
                                        <p:attrNameLst>
                                          <p:attrName>style.color</p:attrName>
                                        </p:attrNameLst>
                                      </p:cBhvr>
                                      <p:to>
                                        <a:srgbClr val="FFC000"/>
                                      </p:to>
                                    </p:animClr>
                                    <p:animClr clrSpc="rgb" dir="cw">
                                      <p:cBhvr>
                                        <p:cTn id="263" dur="500" fill="hold"/>
                                        <p:tgtEl>
                                          <p:spTgt spid="65"/>
                                        </p:tgtEl>
                                        <p:attrNameLst>
                                          <p:attrName>fillcolor</p:attrName>
                                        </p:attrNameLst>
                                      </p:cBhvr>
                                      <p:to>
                                        <a:srgbClr val="FFC000"/>
                                      </p:to>
                                    </p:animClr>
                                    <p:set>
                                      <p:cBhvr>
                                        <p:cTn id="264" dur="500" fill="hold"/>
                                        <p:tgtEl>
                                          <p:spTgt spid="65"/>
                                        </p:tgtEl>
                                        <p:attrNameLst>
                                          <p:attrName>fill.type</p:attrName>
                                        </p:attrNameLst>
                                      </p:cBhvr>
                                      <p:to>
                                        <p:strVal val="solid"/>
                                      </p:to>
                                    </p:set>
                                    <p:set>
                                      <p:cBhvr>
                                        <p:cTn id="265" dur="500" fill="hold"/>
                                        <p:tgtEl>
                                          <p:spTgt spid="65"/>
                                        </p:tgtEl>
                                        <p:attrNameLst>
                                          <p:attrName>fill.on</p:attrName>
                                        </p:attrNameLst>
                                      </p:cBhvr>
                                      <p:to>
                                        <p:strVal val="true"/>
                                      </p:to>
                                    </p:set>
                                  </p:childTnLst>
                                </p:cTn>
                              </p:par>
                            </p:childTnLst>
                          </p:cTn>
                        </p:par>
                      </p:childTnLst>
                    </p:cTn>
                  </p:par>
                </p:childTnLst>
              </p:cTn>
              <p:nextCondLst>
                <p:cond evt="onClick" delay="0">
                  <p:tgtEl>
                    <p:spTgt spid="65"/>
                  </p:tgtEl>
                </p:cond>
              </p:nextCondLst>
            </p:seq>
            <p:seq concurrent="1" nextAc="seek">
              <p:cTn id="266" restart="whenNotActive" fill="hold" evtFilter="cancelBubble" nodeType="interactiveSeq">
                <p:stCondLst>
                  <p:cond evt="onClick" delay="0">
                    <p:tgtEl>
                      <p:spTgt spid="72"/>
                    </p:tgtEl>
                  </p:cond>
                </p:stCondLst>
                <p:endSync evt="end" delay="0">
                  <p:rtn val="all"/>
                </p:endSync>
                <p:childTnLst>
                  <p:par>
                    <p:cTn id="267" fill="hold">
                      <p:stCondLst>
                        <p:cond delay="0"/>
                      </p:stCondLst>
                      <p:childTnLst>
                        <p:par>
                          <p:cTn id="268" fill="hold">
                            <p:stCondLst>
                              <p:cond delay="0"/>
                            </p:stCondLst>
                            <p:childTnLst>
                              <p:par>
                                <p:cTn id="269" presetID="36" presetClass="emph" presetSubtype="0" repeatCount="3000" fill="hold" grpId="1" nodeType="clickEffect">
                                  <p:stCondLst>
                                    <p:cond delay="0"/>
                                  </p:stCondLst>
                                  <p:iterate type="lt">
                                    <p:tmPct val="10000"/>
                                  </p:iterate>
                                  <p:childTnLst>
                                    <p:animScale>
                                      <p:cBhvr>
                                        <p:cTn id="270" dur="250" autoRev="1" fill="hold">
                                          <p:stCondLst>
                                            <p:cond delay="0"/>
                                          </p:stCondLst>
                                        </p:cTn>
                                        <p:tgtEl>
                                          <p:spTgt spid="72"/>
                                        </p:tgtEl>
                                      </p:cBhvr>
                                      <p:to x="80000" y="100000"/>
                                    </p:animScale>
                                    <p:anim by="(#ppt_w*0.10)" calcmode="lin" valueType="num">
                                      <p:cBhvr>
                                        <p:cTn id="271" dur="250" autoRev="1" fill="hold">
                                          <p:stCondLst>
                                            <p:cond delay="0"/>
                                          </p:stCondLst>
                                        </p:cTn>
                                        <p:tgtEl>
                                          <p:spTgt spid="72"/>
                                        </p:tgtEl>
                                        <p:attrNameLst>
                                          <p:attrName>ppt_x</p:attrName>
                                        </p:attrNameLst>
                                      </p:cBhvr>
                                    </p:anim>
                                    <p:anim by="(-#ppt_w*0.10)" calcmode="lin" valueType="num">
                                      <p:cBhvr>
                                        <p:cTn id="272" dur="250" autoRev="1" fill="hold">
                                          <p:stCondLst>
                                            <p:cond delay="0"/>
                                          </p:stCondLst>
                                        </p:cTn>
                                        <p:tgtEl>
                                          <p:spTgt spid="72"/>
                                        </p:tgtEl>
                                        <p:attrNameLst>
                                          <p:attrName>ppt_y</p:attrName>
                                        </p:attrNameLst>
                                      </p:cBhvr>
                                    </p:anim>
                                    <p:animRot by="-480000">
                                      <p:cBhvr>
                                        <p:cTn id="273" dur="250" autoRev="1" fill="hold">
                                          <p:stCondLst>
                                            <p:cond delay="0"/>
                                          </p:stCondLst>
                                        </p:cTn>
                                        <p:tgtEl>
                                          <p:spTgt spid="72"/>
                                        </p:tgtEl>
                                        <p:attrNameLst>
                                          <p:attrName>r</p:attrName>
                                        </p:attrNameLst>
                                      </p:cBhvr>
                                    </p:animRot>
                                  </p:childTnLst>
                                </p:cTn>
                              </p:par>
                            </p:childTnLst>
                          </p:cTn>
                        </p:par>
                        <p:par>
                          <p:cTn id="274" fill="hold">
                            <p:stCondLst>
                              <p:cond delay="1950"/>
                            </p:stCondLst>
                            <p:childTnLst>
                              <p:par>
                                <p:cTn id="275" presetID="19" presetClass="emph" presetSubtype="0" fill="hold" grpId="2" nodeType="afterEffect">
                                  <p:stCondLst>
                                    <p:cond delay="0"/>
                                  </p:stCondLst>
                                  <p:iterate type="lt">
                                    <p:tmPct val="0"/>
                                  </p:iterate>
                                  <p:childTnLst>
                                    <p:animClr clrSpc="rgb" dir="cw">
                                      <p:cBhvr override="childStyle">
                                        <p:cTn id="276" dur="500" fill="hold"/>
                                        <p:tgtEl>
                                          <p:spTgt spid="72"/>
                                        </p:tgtEl>
                                        <p:attrNameLst>
                                          <p:attrName>style.color</p:attrName>
                                        </p:attrNameLst>
                                      </p:cBhvr>
                                      <p:to>
                                        <a:srgbClr val="FFC000"/>
                                      </p:to>
                                    </p:animClr>
                                    <p:animClr clrSpc="rgb" dir="cw">
                                      <p:cBhvr>
                                        <p:cTn id="277" dur="500" fill="hold"/>
                                        <p:tgtEl>
                                          <p:spTgt spid="72"/>
                                        </p:tgtEl>
                                        <p:attrNameLst>
                                          <p:attrName>fillcolor</p:attrName>
                                        </p:attrNameLst>
                                      </p:cBhvr>
                                      <p:to>
                                        <a:srgbClr val="FFC000"/>
                                      </p:to>
                                    </p:animClr>
                                    <p:set>
                                      <p:cBhvr>
                                        <p:cTn id="278" dur="500" fill="hold"/>
                                        <p:tgtEl>
                                          <p:spTgt spid="72"/>
                                        </p:tgtEl>
                                        <p:attrNameLst>
                                          <p:attrName>fill.type</p:attrName>
                                        </p:attrNameLst>
                                      </p:cBhvr>
                                      <p:to>
                                        <p:strVal val="solid"/>
                                      </p:to>
                                    </p:set>
                                    <p:set>
                                      <p:cBhvr>
                                        <p:cTn id="279" dur="500" fill="hold"/>
                                        <p:tgtEl>
                                          <p:spTgt spid="72"/>
                                        </p:tgtEl>
                                        <p:attrNameLst>
                                          <p:attrName>fill.on</p:attrName>
                                        </p:attrNameLst>
                                      </p:cBhvr>
                                      <p:to>
                                        <p:strVal val="true"/>
                                      </p:to>
                                    </p:set>
                                  </p:childTnLst>
                                </p:cTn>
                              </p:par>
                            </p:childTnLst>
                          </p:cTn>
                        </p:par>
                      </p:childTnLst>
                    </p:cTn>
                  </p:par>
                </p:childTnLst>
              </p:cTn>
              <p:nextCondLst>
                <p:cond evt="onClick" delay="0">
                  <p:tgtEl>
                    <p:spTgt spid="72"/>
                  </p:tgtEl>
                </p:cond>
              </p:nextCondLst>
            </p:seq>
            <p:seq concurrent="1" nextAc="seek">
              <p:cTn id="280" restart="whenNotActive" fill="hold" evtFilter="cancelBubble" nodeType="interactiveSeq">
                <p:stCondLst>
                  <p:cond evt="onClick" delay="0">
                    <p:tgtEl>
                      <p:spTgt spid="100"/>
                    </p:tgtEl>
                  </p:cond>
                </p:stCondLst>
                <p:endSync evt="end" delay="0">
                  <p:rtn val="all"/>
                </p:endSync>
                <p:childTnLst>
                  <p:par>
                    <p:cTn id="281" fill="hold">
                      <p:stCondLst>
                        <p:cond delay="0"/>
                      </p:stCondLst>
                      <p:childTnLst>
                        <p:par>
                          <p:cTn id="282" fill="hold">
                            <p:stCondLst>
                              <p:cond delay="0"/>
                            </p:stCondLst>
                            <p:childTnLst>
                              <p:par>
                                <p:cTn id="283" presetID="36" presetClass="emph" presetSubtype="0" repeatCount="3000" fill="hold" grpId="1" nodeType="clickEffect">
                                  <p:stCondLst>
                                    <p:cond delay="0"/>
                                  </p:stCondLst>
                                  <p:iterate type="lt">
                                    <p:tmPct val="10000"/>
                                  </p:iterate>
                                  <p:childTnLst>
                                    <p:animScale>
                                      <p:cBhvr>
                                        <p:cTn id="284" dur="250" autoRev="1" fill="hold">
                                          <p:stCondLst>
                                            <p:cond delay="0"/>
                                          </p:stCondLst>
                                        </p:cTn>
                                        <p:tgtEl>
                                          <p:spTgt spid="100"/>
                                        </p:tgtEl>
                                      </p:cBhvr>
                                      <p:to x="80000" y="100000"/>
                                    </p:animScale>
                                    <p:anim by="(#ppt_w*0.10)" calcmode="lin" valueType="num">
                                      <p:cBhvr>
                                        <p:cTn id="285" dur="250" autoRev="1" fill="hold">
                                          <p:stCondLst>
                                            <p:cond delay="0"/>
                                          </p:stCondLst>
                                        </p:cTn>
                                        <p:tgtEl>
                                          <p:spTgt spid="100"/>
                                        </p:tgtEl>
                                        <p:attrNameLst>
                                          <p:attrName>ppt_x</p:attrName>
                                        </p:attrNameLst>
                                      </p:cBhvr>
                                    </p:anim>
                                    <p:anim by="(-#ppt_w*0.10)" calcmode="lin" valueType="num">
                                      <p:cBhvr>
                                        <p:cTn id="286" dur="250" autoRev="1" fill="hold">
                                          <p:stCondLst>
                                            <p:cond delay="0"/>
                                          </p:stCondLst>
                                        </p:cTn>
                                        <p:tgtEl>
                                          <p:spTgt spid="100"/>
                                        </p:tgtEl>
                                        <p:attrNameLst>
                                          <p:attrName>ppt_y</p:attrName>
                                        </p:attrNameLst>
                                      </p:cBhvr>
                                    </p:anim>
                                    <p:animRot by="-480000">
                                      <p:cBhvr>
                                        <p:cTn id="287" dur="250" autoRev="1" fill="hold">
                                          <p:stCondLst>
                                            <p:cond delay="0"/>
                                          </p:stCondLst>
                                        </p:cTn>
                                        <p:tgtEl>
                                          <p:spTgt spid="100"/>
                                        </p:tgtEl>
                                        <p:attrNameLst>
                                          <p:attrName>r</p:attrName>
                                        </p:attrNameLst>
                                      </p:cBhvr>
                                    </p:animRot>
                                  </p:childTnLst>
                                </p:cTn>
                              </p:par>
                            </p:childTnLst>
                          </p:cTn>
                        </p:par>
                        <p:par>
                          <p:cTn id="288" fill="hold">
                            <p:stCondLst>
                              <p:cond delay="1800"/>
                            </p:stCondLst>
                            <p:childTnLst>
                              <p:par>
                                <p:cTn id="289" presetID="19" presetClass="emph" presetSubtype="0" fill="hold" grpId="2" nodeType="afterEffect">
                                  <p:stCondLst>
                                    <p:cond delay="0"/>
                                  </p:stCondLst>
                                  <p:iterate type="lt">
                                    <p:tmPct val="0"/>
                                  </p:iterate>
                                  <p:childTnLst>
                                    <p:animClr clrSpc="rgb" dir="cw">
                                      <p:cBhvr override="childStyle">
                                        <p:cTn id="290" dur="500" fill="hold"/>
                                        <p:tgtEl>
                                          <p:spTgt spid="100"/>
                                        </p:tgtEl>
                                        <p:attrNameLst>
                                          <p:attrName>style.color</p:attrName>
                                        </p:attrNameLst>
                                      </p:cBhvr>
                                      <p:to>
                                        <a:srgbClr val="FFC000"/>
                                      </p:to>
                                    </p:animClr>
                                    <p:animClr clrSpc="rgb" dir="cw">
                                      <p:cBhvr>
                                        <p:cTn id="291" dur="500" fill="hold"/>
                                        <p:tgtEl>
                                          <p:spTgt spid="100"/>
                                        </p:tgtEl>
                                        <p:attrNameLst>
                                          <p:attrName>fillcolor</p:attrName>
                                        </p:attrNameLst>
                                      </p:cBhvr>
                                      <p:to>
                                        <a:srgbClr val="FFC000"/>
                                      </p:to>
                                    </p:animClr>
                                    <p:set>
                                      <p:cBhvr>
                                        <p:cTn id="292" dur="500" fill="hold"/>
                                        <p:tgtEl>
                                          <p:spTgt spid="100"/>
                                        </p:tgtEl>
                                        <p:attrNameLst>
                                          <p:attrName>fill.type</p:attrName>
                                        </p:attrNameLst>
                                      </p:cBhvr>
                                      <p:to>
                                        <p:strVal val="solid"/>
                                      </p:to>
                                    </p:set>
                                    <p:set>
                                      <p:cBhvr>
                                        <p:cTn id="293" dur="500" fill="hold"/>
                                        <p:tgtEl>
                                          <p:spTgt spid="100"/>
                                        </p:tgtEl>
                                        <p:attrNameLst>
                                          <p:attrName>fill.on</p:attrName>
                                        </p:attrNameLst>
                                      </p:cBhvr>
                                      <p:to>
                                        <p:strVal val="true"/>
                                      </p:to>
                                    </p:set>
                                  </p:childTnLst>
                                </p:cTn>
                              </p:par>
                            </p:childTnLst>
                          </p:cTn>
                        </p:par>
                      </p:childTnLst>
                    </p:cTn>
                  </p:par>
                </p:childTnLst>
              </p:cTn>
              <p:nextCondLst>
                <p:cond evt="onClick" delay="0">
                  <p:tgtEl>
                    <p:spTgt spid="100"/>
                  </p:tgtEl>
                </p:cond>
              </p:nextCondLst>
            </p:seq>
          </p:childTnLst>
        </p:cTn>
      </p:par>
    </p:tnLst>
    <p:bldLst>
      <p:bldP spid="8" grpId="0"/>
      <p:bldP spid="8" grpId="1"/>
      <p:bldP spid="8" grpId="2"/>
      <p:bldP spid="59" grpId="0"/>
      <p:bldP spid="59" grpId="1"/>
      <p:bldP spid="60" grpId="0"/>
      <p:bldP spid="60" grpId="1"/>
      <p:bldP spid="60" grpId="2"/>
      <p:bldP spid="61" grpId="0"/>
      <p:bldP spid="61" grpId="1"/>
      <p:bldP spid="65" grpId="0"/>
      <p:bldP spid="65" grpId="1"/>
      <p:bldP spid="65" grpId="2"/>
      <p:bldP spid="69" grpId="0"/>
      <p:bldP spid="69" grpId="1"/>
      <p:bldP spid="81" grpId="0"/>
      <p:bldP spid="81" grpId="1"/>
      <p:bldP spid="100" grpId="0"/>
      <p:bldP spid="100" grpId="1"/>
      <p:bldP spid="100" grpId="2"/>
      <p:bldP spid="101" grpId="0"/>
      <p:bldP spid="101" grpId="1"/>
      <p:bldP spid="72" grpId="0"/>
      <p:bldP spid="72" grpId="1"/>
      <p:bldP spid="72" grpId="2"/>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7BE163-4519-7AE7-F4F5-165B5815063A}"/>
              </a:ext>
            </a:extLst>
          </p:cNvPr>
          <p:cNvPicPr>
            <a:picLocks noChangeAspect="1"/>
          </p:cNvPicPr>
          <p:nvPr/>
        </p:nvPicPr>
        <p:blipFill>
          <a:blip r:embed="rId3"/>
          <a:stretch>
            <a:fillRect/>
          </a:stretch>
        </p:blipFill>
        <p:spPr>
          <a:xfrm>
            <a:off x="5178339" y="1226312"/>
            <a:ext cx="3965661" cy="513698"/>
          </a:xfrm>
          <a:prstGeom prst="rect">
            <a:avLst/>
          </a:prstGeom>
          <a:ln>
            <a:noFill/>
          </a:ln>
          <a:effectLst>
            <a:softEdge rad="112500"/>
          </a:effectLst>
        </p:spPr>
      </p:pic>
      <p:sp>
        <p:nvSpPr>
          <p:cNvPr id="8" name="Rectangle 7"/>
          <p:cNvSpPr/>
          <p:nvPr/>
        </p:nvSpPr>
        <p:spPr>
          <a:xfrm>
            <a:off x="1272947" y="487211"/>
            <a:ext cx="6621805" cy="1773031"/>
          </a:xfrm>
          <a:prstGeom prst="rect">
            <a:avLst/>
          </a:prstGeom>
          <a:ln w="57150"/>
        </p:spPr>
        <p:style>
          <a:lnRef idx="3">
            <a:schemeClr val="lt1"/>
          </a:lnRef>
          <a:fillRef idx="1">
            <a:schemeClr val="accent2"/>
          </a:fillRef>
          <a:effectRef idx="1">
            <a:schemeClr val="accent2"/>
          </a:effectRef>
          <a:fontRef idx="minor">
            <a:schemeClr val="lt1"/>
          </a:fontRef>
        </p:style>
        <p:txBody>
          <a:bodyPr rtlCol="0" anchor="ctr"/>
          <a:lstStyle/>
          <a:p>
            <a:pPr algn="just"/>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Sắp</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đến</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giờ</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chiếu</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bộ</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phim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hoạt</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hình</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mà</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yêu</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thích</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nhưng</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bé</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lại</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muốn</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chơi</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cùng</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sẽ</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gì</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trong</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tình</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huống</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28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này</a:t>
            </a:r>
            <a:r>
              <a:rPr lang="en-US" sz="28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9" name="Picture 8">
            <a:hlinkClick r:id="rId4" action="ppaction://hlinksldjump"/>
            <a:extLst>
              <a:ext uri="{FF2B5EF4-FFF2-40B4-BE49-F238E27FC236}">
                <a16:creationId xmlns:a16="http://schemas.microsoft.com/office/drawing/2014/main" id="{2752541A-CCD0-44E9-A966-4E4DB58C9439}"/>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35622" b="75325" l="67426" r="96649">
                        <a14:foregroundMark x1="81099" y1="47866" x2="81099" y2="47866"/>
                        <a14:foregroundMark x1="85925" y1="47866" x2="85925" y2="47866"/>
                        <a14:foregroundMark x1="85925" y1="48794" x2="85925" y2="48794"/>
                      </a14:backgroundRemoval>
                    </a14:imgEffect>
                  </a14:imgLayer>
                </a14:imgProps>
              </a:ext>
              <a:ext uri="{28A0092B-C50C-407E-A947-70E740481C1C}">
                <a14:useLocalDpi xmlns:a14="http://schemas.microsoft.com/office/drawing/2010/main" val="0"/>
              </a:ext>
            </a:extLst>
          </a:blip>
          <a:srcRect l="67694" t="35900" b="25881"/>
          <a:stretch/>
        </p:blipFill>
        <p:spPr>
          <a:xfrm flipH="1">
            <a:off x="-302997" y="2492220"/>
            <a:ext cx="3151886" cy="2694143"/>
          </a:xfrm>
          <a:prstGeom prst="rect">
            <a:avLst/>
          </a:prstGeom>
        </p:spPr>
      </p:pic>
      <p:pic>
        <p:nvPicPr>
          <p:cNvPr id="4" name="Picture 3">
            <a:extLst>
              <a:ext uri="{FF2B5EF4-FFF2-40B4-BE49-F238E27FC236}">
                <a16:creationId xmlns:a16="http://schemas.microsoft.com/office/drawing/2014/main" id="{B2E00EF6-FC76-B3F1-D6C1-726B1F1DC556}"/>
              </a:ext>
            </a:extLst>
          </p:cNvPr>
          <p:cNvPicPr>
            <a:picLocks noChangeAspect="1"/>
          </p:cNvPicPr>
          <p:nvPr/>
        </p:nvPicPr>
        <p:blipFill>
          <a:blip r:embed="rId7"/>
          <a:stretch>
            <a:fillRect/>
          </a:stretch>
        </p:blipFill>
        <p:spPr>
          <a:xfrm>
            <a:off x="2848889" y="2492220"/>
            <a:ext cx="6151927" cy="2121607"/>
          </a:xfrm>
          <a:prstGeom prst="rect">
            <a:avLst/>
          </a:prstGeom>
        </p:spPr>
      </p:pic>
    </p:spTree>
    <p:extLst>
      <p:ext uri="{BB962C8B-B14F-4D97-AF65-F5344CB8AC3E}">
        <p14:creationId xmlns:p14="http://schemas.microsoft.com/office/powerpoint/2010/main" val="1056830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8"/>
                                        </p:tgtEl>
                                        <p:attrNameLst>
                                          <p:attrName>ppt_y</p:attrName>
                                        </p:attrNameLst>
                                      </p:cBhvr>
                                      <p:tavLst>
                                        <p:tav tm="0">
                                          <p:val>
                                            <p:strVal val="#ppt_y"/>
                                          </p:val>
                                        </p:tav>
                                        <p:tav tm="100000">
                                          <p:val>
                                            <p:strVal val="#ppt_y"/>
                                          </p:val>
                                        </p:tav>
                                      </p:tavLst>
                                    </p:anim>
                                    <p:anim calcmode="lin" valueType="num">
                                      <p:cBhvr>
                                        <p:cTn id="9"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9ED5CF-0E8F-56BB-3B5B-FA87C747CA02}"/>
              </a:ext>
            </a:extLst>
          </p:cNvPr>
          <p:cNvPicPr>
            <a:picLocks noChangeAspect="1"/>
          </p:cNvPicPr>
          <p:nvPr/>
        </p:nvPicPr>
        <p:blipFill>
          <a:blip r:embed="rId5"/>
          <a:stretch>
            <a:fillRect/>
          </a:stretch>
        </p:blipFill>
        <p:spPr>
          <a:xfrm>
            <a:off x="5178339" y="1226312"/>
            <a:ext cx="3965661" cy="513698"/>
          </a:xfrm>
          <a:prstGeom prst="rect">
            <a:avLst/>
          </a:prstGeom>
          <a:ln>
            <a:noFill/>
          </a:ln>
          <a:effectLst>
            <a:softEdge rad="112500"/>
          </a:effectLst>
        </p:spPr>
      </p:pic>
      <p:sp>
        <p:nvSpPr>
          <p:cNvPr id="8" name="Rectangle 7"/>
          <p:cNvSpPr/>
          <p:nvPr/>
        </p:nvSpPr>
        <p:spPr>
          <a:xfrm>
            <a:off x="1272947" y="487211"/>
            <a:ext cx="6621805" cy="1541211"/>
          </a:xfrm>
          <a:prstGeom prst="rect">
            <a:avLst/>
          </a:prstGeom>
          <a:ln w="57150"/>
        </p:spPr>
        <p:style>
          <a:lnRef idx="3">
            <a:schemeClr val="lt1"/>
          </a:lnRef>
          <a:fillRef idx="1">
            <a:schemeClr val="accent2"/>
          </a:fillRef>
          <a:effectRef idx="1">
            <a:schemeClr val="accent2"/>
          </a:effectRef>
          <a:fontRef idx="minor">
            <a:schemeClr val="lt1"/>
          </a:fontRef>
        </p:style>
        <p:txBody>
          <a:bodyPr rtlCol="0" anchor="ctr"/>
          <a:lstStyle/>
          <a:p>
            <a:pPr algn="ctr"/>
            <a:r>
              <a:rPr lang="en-US" sz="3600" dirty="0" err="1">
                <a:solidFill>
                  <a:schemeClr val="tx1"/>
                </a:solidFill>
              </a:rPr>
              <a:t>Em</a:t>
            </a:r>
            <a:r>
              <a:rPr lang="en-US" sz="3600" dirty="0">
                <a:solidFill>
                  <a:schemeClr val="tx1"/>
                </a:solidFill>
              </a:rPr>
              <a:t> </a:t>
            </a:r>
            <a:r>
              <a:rPr lang="en-US" sz="3600" dirty="0" err="1">
                <a:solidFill>
                  <a:schemeClr val="tx1"/>
                </a:solidFill>
              </a:rPr>
              <a:t>đồng</a:t>
            </a:r>
            <a:r>
              <a:rPr lang="en-US" sz="3600" dirty="0">
                <a:solidFill>
                  <a:schemeClr val="tx1"/>
                </a:solidFill>
              </a:rPr>
              <a:t> ý </a:t>
            </a:r>
            <a:r>
              <a:rPr lang="en-US" sz="3600" dirty="0" err="1">
                <a:solidFill>
                  <a:schemeClr val="tx1"/>
                </a:solidFill>
              </a:rPr>
              <a:t>với</a:t>
            </a:r>
            <a:r>
              <a:rPr lang="en-US" sz="3600" dirty="0">
                <a:solidFill>
                  <a:schemeClr val="tx1"/>
                </a:solidFill>
              </a:rPr>
              <a:t> </a:t>
            </a:r>
            <a:r>
              <a:rPr lang="en-US" sz="3600" dirty="0" err="1">
                <a:solidFill>
                  <a:schemeClr val="tx1"/>
                </a:solidFill>
              </a:rPr>
              <a:t>việc</a:t>
            </a:r>
            <a:r>
              <a:rPr lang="en-US" sz="3600" dirty="0">
                <a:solidFill>
                  <a:schemeClr val="tx1"/>
                </a:solidFill>
              </a:rPr>
              <a:t> </a:t>
            </a:r>
            <a:r>
              <a:rPr lang="en-US" sz="3600" dirty="0" err="1">
                <a:solidFill>
                  <a:schemeClr val="tx1"/>
                </a:solidFill>
              </a:rPr>
              <a:t>làm</a:t>
            </a:r>
            <a:r>
              <a:rPr lang="en-US" sz="3600" dirty="0">
                <a:solidFill>
                  <a:schemeClr val="tx1"/>
                </a:solidFill>
              </a:rPr>
              <a:t> </a:t>
            </a:r>
            <a:r>
              <a:rPr lang="en-US" sz="3600" dirty="0" err="1">
                <a:solidFill>
                  <a:schemeClr val="tx1"/>
                </a:solidFill>
              </a:rPr>
              <a:t>nào</a:t>
            </a:r>
            <a:r>
              <a:rPr lang="en-US" sz="3600" dirty="0">
                <a:solidFill>
                  <a:schemeClr val="tx1"/>
                </a:solidFill>
              </a:rPr>
              <a:t>? </a:t>
            </a:r>
            <a:r>
              <a:rPr lang="en-US" sz="3600" dirty="0" err="1">
                <a:solidFill>
                  <a:schemeClr val="tx1"/>
                </a:solidFill>
              </a:rPr>
              <a:t>Vì</a:t>
            </a:r>
            <a:r>
              <a:rPr lang="en-US" sz="3600" dirty="0">
                <a:solidFill>
                  <a:schemeClr val="tx1"/>
                </a:solidFill>
              </a:rPr>
              <a:t> </a:t>
            </a:r>
            <a:r>
              <a:rPr lang="en-US" sz="3600" dirty="0" err="1">
                <a:solidFill>
                  <a:schemeClr val="tx1"/>
                </a:solidFill>
              </a:rPr>
              <a:t>sao</a:t>
            </a:r>
            <a:r>
              <a:rPr lang="en-US" sz="3600" dirty="0">
                <a:solidFill>
                  <a:schemeClr val="tx1"/>
                </a:solidFill>
              </a:rPr>
              <a:t>?</a:t>
            </a:r>
          </a:p>
        </p:txBody>
      </p:sp>
      <p:pic>
        <p:nvPicPr>
          <p:cNvPr id="4" name="Picture 3">
            <a:hlinkClick r:id="rId6" action="ppaction://hlinksldjump"/>
            <a:extLst>
              <a:ext uri="{FF2B5EF4-FFF2-40B4-BE49-F238E27FC236}">
                <a16:creationId xmlns:a16="http://schemas.microsoft.com/office/drawing/2014/main" id="{2752541A-CCD0-44E9-A966-4E4DB58C9439}"/>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35622" b="75325" l="67426" r="96649">
                        <a14:foregroundMark x1="81099" y1="47866" x2="81099" y2="47866"/>
                        <a14:foregroundMark x1="85925" y1="47866" x2="85925" y2="47866"/>
                        <a14:foregroundMark x1="85925" y1="48794" x2="85925" y2="48794"/>
                      </a14:backgroundRemoval>
                    </a14:imgEffect>
                  </a14:imgLayer>
                </a14:imgProps>
              </a:ext>
              <a:ext uri="{28A0092B-C50C-407E-A947-70E740481C1C}">
                <a14:useLocalDpi xmlns:a14="http://schemas.microsoft.com/office/drawing/2010/main" val="0"/>
              </a:ext>
            </a:extLst>
          </a:blip>
          <a:srcRect l="67694" t="35900" b="25881"/>
          <a:stretch/>
        </p:blipFill>
        <p:spPr>
          <a:xfrm flipH="1">
            <a:off x="-302997" y="2492220"/>
            <a:ext cx="3151886" cy="2694143"/>
          </a:xfrm>
          <a:prstGeom prst="rect">
            <a:avLst/>
          </a:prstGeom>
        </p:spPr>
      </p:pic>
      <p:pic>
        <p:nvPicPr>
          <p:cNvPr id="5" name="Picture 4">
            <a:extLst>
              <a:ext uri="{FF2B5EF4-FFF2-40B4-BE49-F238E27FC236}">
                <a16:creationId xmlns:a16="http://schemas.microsoft.com/office/drawing/2014/main" id="{6171E155-2DA6-1548-CC5E-52A2E1EEABCB}"/>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Effect>
                      <a14:brightnessContrast contrast="20000"/>
                    </a14:imgEffect>
                  </a14:imgLayer>
                </a14:imgProps>
              </a:ext>
            </a:extLst>
          </a:blip>
          <a:stretch>
            <a:fillRect/>
          </a:stretch>
        </p:blipFill>
        <p:spPr>
          <a:xfrm>
            <a:off x="2758454" y="2479111"/>
            <a:ext cx="2878671" cy="23568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50659E43-D4C3-4476-3C69-B2163AEEEB47}"/>
              </a:ext>
            </a:extLst>
          </p:cNvPr>
          <p:cNvPicPr>
            <a:picLocks noChangeAspect="1"/>
          </p:cNvPicPr>
          <p:nvPr/>
        </p:nvPicPr>
        <p:blipFill>
          <a:blip r:embed="rId11"/>
          <a:stretch>
            <a:fillRect/>
          </a:stretch>
        </p:blipFill>
        <p:spPr>
          <a:xfrm>
            <a:off x="5765064" y="2435188"/>
            <a:ext cx="3253864" cy="2420875"/>
          </a:xfrm>
          <a:prstGeom prst="rect">
            <a:avLst/>
          </a:prstGeom>
        </p:spPr>
      </p:pic>
      <p:pic>
        <p:nvPicPr>
          <p:cNvPr id="9" name="Picture 8" descr="Free Like and dislike icon free png 19533420 PNG with Transparent Background">
            <a:extLst>
              <a:ext uri="{FF2B5EF4-FFF2-40B4-BE49-F238E27FC236}">
                <a16:creationId xmlns:a16="http://schemas.microsoft.com/office/drawing/2014/main" id="{AE029729-965A-0E2C-0FDC-69A3ED13DC6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5937" t="18188" r="49401" b="17236"/>
          <a:stretch/>
        </p:blipFill>
        <p:spPr bwMode="auto">
          <a:xfrm>
            <a:off x="8053810" y="2344726"/>
            <a:ext cx="821464" cy="860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27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8"/>
                                        </p:tgtEl>
                                        <p:attrNameLst>
                                          <p:attrName>ppt_y</p:attrName>
                                        </p:attrNameLst>
                                      </p:cBhvr>
                                      <p:tavLst>
                                        <p:tav tm="0">
                                          <p:val>
                                            <p:strVal val="#ppt_y"/>
                                          </p:val>
                                        </p:tav>
                                        <p:tav tm="100000">
                                          <p:val>
                                            <p:strVal val="#ppt_y"/>
                                          </p:val>
                                        </p:tav>
                                      </p:tavLst>
                                    </p:anim>
                                    <p:anim calcmode="lin" valueType="num">
                                      <p:cBhvr>
                                        <p:cTn id="9"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subTnLst>
                                    <p:audio>
                                      <p:cMediaNode>
                                        <p:cTn display="0" masterRel="sameClick">
                                          <p:stCondLst>
                                            <p:cond evt="begin" delay="0">
                                              <p:tn val="14"/>
                                            </p:cond>
                                          </p:stCondLst>
                                          <p:endCondLst>
                                            <p:cond evt="onStopAudio" delay="0">
                                              <p:tgtEl>
                                                <p:sldTgt/>
                                              </p:tgtEl>
                                            </p:cond>
                                          </p:endCondLst>
                                        </p:cTn>
                                        <p:tgtEl>
                                          <p:sndTgt r:embed="rId3" name="Tieng-ting-www_nhacchuongvui_com.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B48436-9153-657F-BF85-A06BD5365D1B}"/>
              </a:ext>
            </a:extLst>
          </p:cNvPr>
          <p:cNvPicPr>
            <a:picLocks noChangeAspect="1"/>
          </p:cNvPicPr>
          <p:nvPr/>
        </p:nvPicPr>
        <p:blipFill>
          <a:blip r:embed="rId3"/>
          <a:stretch>
            <a:fillRect/>
          </a:stretch>
        </p:blipFill>
        <p:spPr>
          <a:xfrm>
            <a:off x="5178339" y="1226312"/>
            <a:ext cx="3965661" cy="513698"/>
          </a:xfrm>
          <a:prstGeom prst="rect">
            <a:avLst/>
          </a:prstGeom>
          <a:ln>
            <a:noFill/>
          </a:ln>
          <a:effectLst>
            <a:softEdge rad="112500"/>
          </a:effectLst>
        </p:spPr>
      </p:pic>
      <p:sp>
        <p:nvSpPr>
          <p:cNvPr id="8" name="Rectangle 7"/>
          <p:cNvSpPr/>
          <p:nvPr/>
        </p:nvSpPr>
        <p:spPr>
          <a:xfrm>
            <a:off x="1272947" y="487211"/>
            <a:ext cx="6621805" cy="1541211"/>
          </a:xfrm>
          <a:prstGeom prst="rect">
            <a:avLst/>
          </a:prstGeom>
          <a:ln w="57150"/>
        </p:spPr>
        <p:style>
          <a:lnRef idx="3">
            <a:schemeClr val="lt1"/>
          </a:lnRef>
          <a:fillRef idx="1">
            <a:schemeClr val="accent2"/>
          </a:fillRef>
          <a:effectRef idx="1">
            <a:schemeClr val="accent2"/>
          </a:effectRef>
          <a:fontRef idx="minor">
            <a:schemeClr val="lt1"/>
          </a:fontRef>
        </p:style>
        <p:txBody>
          <a:bodyPr rtlCol="0" anchor="ctr"/>
          <a:lstStyle/>
          <a:p>
            <a:pPr algn="ctr"/>
            <a:r>
              <a:rPr lang="en-US" sz="3600" dirty="0" err="1">
                <a:solidFill>
                  <a:schemeClr val="tx1"/>
                </a:solidFill>
              </a:rPr>
              <a:t>Em</a:t>
            </a:r>
            <a:r>
              <a:rPr lang="en-US" sz="3600" dirty="0">
                <a:solidFill>
                  <a:schemeClr val="tx1"/>
                </a:solidFill>
              </a:rPr>
              <a:t> </a:t>
            </a:r>
            <a:r>
              <a:rPr lang="en-US" sz="3600" dirty="0" err="1">
                <a:solidFill>
                  <a:schemeClr val="tx1"/>
                </a:solidFill>
              </a:rPr>
              <a:t>hãy</a:t>
            </a:r>
            <a:r>
              <a:rPr lang="en-US" sz="3600" dirty="0">
                <a:solidFill>
                  <a:schemeClr val="tx1"/>
                </a:solidFill>
              </a:rPr>
              <a:t> </a:t>
            </a:r>
            <a:r>
              <a:rPr lang="en-US" sz="3600" dirty="0" err="1">
                <a:solidFill>
                  <a:schemeClr val="tx1"/>
                </a:solidFill>
              </a:rPr>
              <a:t>nói</a:t>
            </a:r>
            <a:r>
              <a:rPr lang="en-US" sz="3600" dirty="0">
                <a:solidFill>
                  <a:schemeClr val="tx1"/>
                </a:solidFill>
              </a:rPr>
              <a:t> </a:t>
            </a:r>
            <a:r>
              <a:rPr lang="en-US" sz="3600" dirty="0" err="1">
                <a:solidFill>
                  <a:schemeClr val="tx1"/>
                </a:solidFill>
              </a:rPr>
              <a:t>lời</a:t>
            </a:r>
            <a:r>
              <a:rPr lang="en-US" sz="3600" dirty="0">
                <a:solidFill>
                  <a:schemeClr val="tx1"/>
                </a:solidFill>
              </a:rPr>
              <a:t> </a:t>
            </a:r>
            <a:r>
              <a:rPr lang="en-US" sz="3600" dirty="0" err="1">
                <a:solidFill>
                  <a:schemeClr val="tx1"/>
                </a:solidFill>
              </a:rPr>
              <a:t>khuyên</a:t>
            </a:r>
            <a:r>
              <a:rPr lang="en-US" sz="3600" dirty="0">
                <a:solidFill>
                  <a:schemeClr val="tx1"/>
                </a:solidFill>
              </a:rPr>
              <a:t> </a:t>
            </a:r>
            <a:r>
              <a:rPr lang="en-US" sz="3600" dirty="0" err="1">
                <a:solidFill>
                  <a:schemeClr val="tx1"/>
                </a:solidFill>
              </a:rPr>
              <a:t>với</a:t>
            </a:r>
            <a:r>
              <a:rPr lang="en-US" sz="3600" dirty="0">
                <a:solidFill>
                  <a:schemeClr val="tx1"/>
                </a:solidFill>
              </a:rPr>
              <a:t> </a:t>
            </a:r>
            <a:r>
              <a:rPr lang="en-US" sz="3600" dirty="0" err="1">
                <a:solidFill>
                  <a:schemeClr val="tx1"/>
                </a:solidFill>
              </a:rPr>
              <a:t>bạn</a:t>
            </a:r>
            <a:endParaRPr lang="en-US" sz="3600" dirty="0">
              <a:solidFill>
                <a:schemeClr val="tx1"/>
              </a:solidFill>
            </a:endParaRPr>
          </a:p>
        </p:txBody>
      </p:sp>
      <p:pic>
        <p:nvPicPr>
          <p:cNvPr id="4" name="Picture 3">
            <a:hlinkClick r:id="rId4" action="ppaction://hlinksldjump"/>
            <a:extLst>
              <a:ext uri="{FF2B5EF4-FFF2-40B4-BE49-F238E27FC236}">
                <a16:creationId xmlns:a16="http://schemas.microsoft.com/office/drawing/2014/main" id="{2752541A-CCD0-44E9-A966-4E4DB58C9439}"/>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35622" b="75325" l="67426" r="96649">
                        <a14:foregroundMark x1="81099" y1="47866" x2="81099" y2="47866"/>
                        <a14:foregroundMark x1="85925" y1="47866" x2="85925" y2="47866"/>
                        <a14:foregroundMark x1="85925" y1="48794" x2="85925" y2="48794"/>
                      </a14:backgroundRemoval>
                    </a14:imgEffect>
                  </a14:imgLayer>
                </a14:imgProps>
              </a:ext>
              <a:ext uri="{28A0092B-C50C-407E-A947-70E740481C1C}">
                <a14:useLocalDpi xmlns:a14="http://schemas.microsoft.com/office/drawing/2010/main" val="0"/>
              </a:ext>
            </a:extLst>
          </a:blip>
          <a:srcRect l="67694" t="35900" b="25881"/>
          <a:stretch/>
        </p:blipFill>
        <p:spPr>
          <a:xfrm flipH="1">
            <a:off x="-302997" y="2492220"/>
            <a:ext cx="3151886" cy="2694143"/>
          </a:xfrm>
          <a:prstGeom prst="rect">
            <a:avLst/>
          </a:prstGeom>
        </p:spPr>
      </p:pic>
      <p:pic>
        <p:nvPicPr>
          <p:cNvPr id="2" name="Picture 1">
            <a:extLst>
              <a:ext uri="{FF2B5EF4-FFF2-40B4-BE49-F238E27FC236}">
                <a16:creationId xmlns:a16="http://schemas.microsoft.com/office/drawing/2014/main" id="{2B530513-1CDD-5FCB-6331-C287233EF5D9}"/>
              </a:ext>
            </a:extLst>
          </p:cNvPr>
          <p:cNvPicPr>
            <a:picLocks noChangeAspect="1"/>
          </p:cNvPicPr>
          <p:nvPr/>
        </p:nvPicPr>
        <p:blipFill>
          <a:blip r:embed="rId3"/>
          <a:stretch>
            <a:fillRect/>
          </a:stretch>
        </p:blipFill>
        <p:spPr>
          <a:xfrm>
            <a:off x="5262585" y="4656289"/>
            <a:ext cx="3881415" cy="457200"/>
          </a:xfrm>
          <a:prstGeom prst="rect">
            <a:avLst/>
          </a:prstGeom>
          <a:ln>
            <a:noFill/>
          </a:ln>
          <a:effectLst>
            <a:softEdge rad="112500"/>
          </a:effectLst>
        </p:spPr>
      </p:pic>
      <p:pic>
        <p:nvPicPr>
          <p:cNvPr id="6" name="Picture 5">
            <a:extLst>
              <a:ext uri="{FF2B5EF4-FFF2-40B4-BE49-F238E27FC236}">
                <a16:creationId xmlns:a16="http://schemas.microsoft.com/office/drawing/2014/main" id="{34A1A3C3-7485-87B7-20EA-FF47208EEA00}"/>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3108751" y="2169971"/>
            <a:ext cx="5442396" cy="27529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3941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8"/>
                                        </p:tgtEl>
                                        <p:attrNameLst>
                                          <p:attrName>ppt_y</p:attrName>
                                        </p:attrNameLst>
                                      </p:cBhvr>
                                      <p:tavLst>
                                        <p:tav tm="0">
                                          <p:val>
                                            <p:strVal val="#ppt_y"/>
                                          </p:val>
                                        </p:tav>
                                        <p:tav tm="100000">
                                          <p:val>
                                            <p:strVal val="#ppt_y"/>
                                          </p:val>
                                        </p:tav>
                                      </p:tavLst>
                                    </p:anim>
                                    <p:anim calcmode="lin" valueType="num">
                                      <p:cBhvr>
                                        <p:cTn id="9"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F08740-C4A8-5B20-5C3B-4FDE6549452F}"/>
              </a:ext>
            </a:extLst>
          </p:cNvPr>
          <p:cNvPicPr>
            <a:picLocks noChangeAspect="1"/>
          </p:cNvPicPr>
          <p:nvPr/>
        </p:nvPicPr>
        <p:blipFill>
          <a:blip r:embed="rId3"/>
          <a:stretch>
            <a:fillRect/>
          </a:stretch>
        </p:blipFill>
        <p:spPr>
          <a:xfrm>
            <a:off x="5178339" y="1226312"/>
            <a:ext cx="3965661" cy="513698"/>
          </a:xfrm>
          <a:prstGeom prst="rect">
            <a:avLst/>
          </a:prstGeom>
          <a:ln>
            <a:noFill/>
          </a:ln>
          <a:effectLst>
            <a:softEdge rad="112500"/>
          </a:effectLst>
        </p:spPr>
      </p:pic>
      <p:sp>
        <p:nvSpPr>
          <p:cNvPr id="8" name="Rectangle 7"/>
          <p:cNvSpPr/>
          <p:nvPr/>
        </p:nvSpPr>
        <p:spPr>
          <a:xfrm>
            <a:off x="1272947" y="487211"/>
            <a:ext cx="6621805" cy="2084539"/>
          </a:xfrm>
          <a:prstGeom prst="rect">
            <a:avLst/>
          </a:prstGeom>
          <a:ln w="57150"/>
        </p:spPr>
        <p:style>
          <a:lnRef idx="3">
            <a:schemeClr val="lt1"/>
          </a:lnRef>
          <a:fillRef idx="1">
            <a:schemeClr val="accent2"/>
          </a:fillRef>
          <a:effectRef idx="1">
            <a:schemeClr val="accent2"/>
          </a:effectRef>
          <a:fontRef idx="minor">
            <a:schemeClr val="lt1"/>
          </a:fontRef>
        </p:style>
        <p:txBody>
          <a:bodyPr rtlCol="0" anchor="ctr"/>
          <a:lstStyle/>
          <a:p>
            <a:pPr algn="just"/>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Kể</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2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đã</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làm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thể</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hiện</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biết</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đỡ</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0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40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4" name="Picture 3">
            <a:hlinkClick r:id="rId4" action="ppaction://hlinksldjump"/>
            <a:extLst>
              <a:ext uri="{FF2B5EF4-FFF2-40B4-BE49-F238E27FC236}">
                <a16:creationId xmlns:a16="http://schemas.microsoft.com/office/drawing/2014/main" id="{2752541A-CCD0-44E9-A966-4E4DB58C9439}"/>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35622" b="75325" l="67426" r="96649">
                        <a14:foregroundMark x1="81099" y1="47866" x2="81099" y2="47866"/>
                        <a14:foregroundMark x1="85925" y1="47866" x2="85925" y2="47866"/>
                        <a14:foregroundMark x1="85925" y1="48794" x2="85925" y2="48794"/>
                      </a14:backgroundRemoval>
                    </a14:imgEffect>
                  </a14:imgLayer>
                </a14:imgProps>
              </a:ext>
              <a:ext uri="{28A0092B-C50C-407E-A947-70E740481C1C}">
                <a14:useLocalDpi xmlns:a14="http://schemas.microsoft.com/office/drawing/2010/main" val="0"/>
              </a:ext>
            </a:extLst>
          </a:blip>
          <a:srcRect l="67694" t="35900" b="25881"/>
          <a:stretch/>
        </p:blipFill>
        <p:spPr>
          <a:xfrm flipH="1">
            <a:off x="-302997" y="2492220"/>
            <a:ext cx="3151886" cy="2694143"/>
          </a:xfrm>
          <a:prstGeom prst="rect">
            <a:avLst/>
          </a:prstGeom>
        </p:spPr>
      </p:pic>
      <p:pic>
        <p:nvPicPr>
          <p:cNvPr id="2" name="Picture 1">
            <a:extLst>
              <a:ext uri="{FF2B5EF4-FFF2-40B4-BE49-F238E27FC236}">
                <a16:creationId xmlns:a16="http://schemas.microsoft.com/office/drawing/2014/main" id="{1B27F459-030C-F675-85EC-C528988C558F}"/>
              </a:ext>
            </a:extLst>
          </p:cNvPr>
          <p:cNvPicPr>
            <a:picLocks noChangeAspect="1"/>
          </p:cNvPicPr>
          <p:nvPr/>
        </p:nvPicPr>
        <p:blipFill>
          <a:blip r:embed="rId3"/>
          <a:stretch>
            <a:fillRect/>
          </a:stretch>
        </p:blipFill>
        <p:spPr>
          <a:xfrm>
            <a:off x="5216426" y="4686300"/>
            <a:ext cx="3881415" cy="457200"/>
          </a:xfrm>
          <a:prstGeom prst="rect">
            <a:avLst/>
          </a:prstGeom>
          <a:ln>
            <a:noFill/>
          </a:ln>
          <a:effectLst>
            <a:softEdge rad="112500"/>
          </a:effectLst>
        </p:spPr>
      </p:pic>
    </p:spTree>
    <p:extLst>
      <p:ext uri="{BB962C8B-B14F-4D97-AF65-F5344CB8AC3E}">
        <p14:creationId xmlns:p14="http://schemas.microsoft.com/office/powerpoint/2010/main" val="266561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8"/>
                                        </p:tgtEl>
                                        <p:attrNameLst>
                                          <p:attrName>ppt_y</p:attrName>
                                        </p:attrNameLst>
                                      </p:cBhvr>
                                      <p:tavLst>
                                        <p:tav tm="0">
                                          <p:val>
                                            <p:strVal val="#ppt_y"/>
                                          </p:val>
                                        </p:tav>
                                        <p:tav tm="100000">
                                          <p:val>
                                            <p:strVal val="#ppt_y"/>
                                          </p:val>
                                        </p:tav>
                                      </p:tavLst>
                                    </p:anim>
                                    <p:anim calcmode="lin" valueType="num">
                                      <p:cBhvr>
                                        <p:cTn id="9"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13705D-C7B8-F364-5F4B-CE8F12FF51B0}"/>
              </a:ext>
            </a:extLst>
          </p:cNvPr>
          <p:cNvPicPr>
            <a:picLocks noChangeAspect="1"/>
          </p:cNvPicPr>
          <p:nvPr/>
        </p:nvPicPr>
        <p:blipFill>
          <a:blip r:embed="rId3"/>
          <a:stretch>
            <a:fillRect/>
          </a:stretch>
        </p:blipFill>
        <p:spPr>
          <a:xfrm>
            <a:off x="5178339" y="1226312"/>
            <a:ext cx="3965661" cy="513698"/>
          </a:xfrm>
          <a:prstGeom prst="rect">
            <a:avLst/>
          </a:prstGeom>
          <a:ln>
            <a:noFill/>
          </a:ln>
          <a:effectLst>
            <a:softEdge rad="112500"/>
          </a:effectLst>
        </p:spPr>
      </p:pic>
      <p:sp>
        <p:nvSpPr>
          <p:cNvPr id="8" name="Rectangle 7"/>
          <p:cNvSpPr/>
          <p:nvPr/>
        </p:nvSpPr>
        <p:spPr>
          <a:xfrm>
            <a:off x="1272947" y="487211"/>
            <a:ext cx="6621805" cy="1541211"/>
          </a:xfrm>
          <a:prstGeom prst="rect">
            <a:avLst/>
          </a:prstGeom>
          <a:ln w="57150"/>
        </p:spPr>
        <p:style>
          <a:lnRef idx="3">
            <a:schemeClr val="lt1"/>
          </a:lnRef>
          <a:fillRef idx="1">
            <a:schemeClr val="accent2"/>
          </a:fillRef>
          <a:effectRef idx="1">
            <a:schemeClr val="accent2"/>
          </a:effectRef>
          <a:fontRef idx="minor">
            <a:schemeClr val="lt1"/>
          </a:fontRef>
        </p:style>
        <p:txBody>
          <a:bodyPr rtlCol="0" anchor="ctr"/>
          <a:lstStyle/>
          <a:p>
            <a:pPr algn="ct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Khi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lấy</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bình</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nước</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sẽ</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nói</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36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gì</a:t>
            </a:r>
            <a:r>
              <a:rPr lang="en-US" sz="360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pic>
        <p:nvPicPr>
          <p:cNvPr id="4" name="Picture 3">
            <a:hlinkClick r:id="rId4" action="ppaction://hlinksldjump"/>
            <a:extLst>
              <a:ext uri="{FF2B5EF4-FFF2-40B4-BE49-F238E27FC236}">
                <a16:creationId xmlns:a16="http://schemas.microsoft.com/office/drawing/2014/main" id="{2752541A-CCD0-44E9-A966-4E4DB58C9439}"/>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35622" b="75325" l="67426" r="96649">
                        <a14:foregroundMark x1="81099" y1="47866" x2="81099" y2="47866"/>
                        <a14:foregroundMark x1="85925" y1="47866" x2="85925" y2="47866"/>
                        <a14:foregroundMark x1="85925" y1="48794" x2="85925" y2="48794"/>
                      </a14:backgroundRemoval>
                    </a14:imgEffect>
                  </a14:imgLayer>
                </a14:imgProps>
              </a:ext>
              <a:ext uri="{28A0092B-C50C-407E-A947-70E740481C1C}">
                <a14:useLocalDpi xmlns:a14="http://schemas.microsoft.com/office/drawing/2010/main" val="0"/>
              </a:ext>
            </a:extLst>
          </a:blip>
          <a:srcRect l="67694" t="35900" b="25881"/>
          <a:stretch/>
        </p:blipFill>
        <p:spPr>
          <a:xfrm flipH="1">
            <a:off x="-302997" y="2492220"/>
            <a:ext cx="3151886" cy="2694143"/>
          </a:xfrm>
          <a:prstGeom prst="rect">
            <a:avLst/>
          </a:prstGeom>
        </p:spPr>
      </p:pic>
      <p:pic>
        <p:nvPicPr>
          <p:cNvPr id="2" name="Picture 1">
            <a:extLst>
              <a:ext uri="{FF2B5EF4-FFF2-40B4-BE49-F238E27FC236}">
                <a16:creationId xmlns:a16="http://schemas.microsoft.com/office/drawing/2014/main" id="{9BFEB7F7-8201-30B8-26A2-76ACFBC91298}"/>
              </a:ext>
            </a:extLst>
          </p:cNvPr>
          <p:cNvPicPr>
            <a:picLocks noChangeAspect="1"/>
          </p:cNvPicPr>
          <p:nvPr/>
        </p:nvPicPr>
        <p:blipFill>
          <a:blip r:embed="rId3"/>
          <a:stretch>
            <a:fillRect/>
          </a:stretch>
        </p:blipFill>
        <p:spPr>
          <a:xfrm>
            <a:off x="5262585" y="4686300"/>
            <a:ext cx="3881415" cy="457200"/>
          </a:xfrm>
          <a:prstGeom prst="rect">
            <a:avLst/>
          </a:prstGeom>
          <a:ln>
            <a:noFill/>
          </a:ln>
          <a:effectLst>
            <a:softEdge rad="112500"/>
          </a:effectLst>
        </p:spPr>
      </p:pic>
      <p:pic>
        <p:nvPicPr>
          <p:cNvPr id="6" name="Picture 5">
            <a:extLst>
              <a:ext uri="{FF2B5EF4-FFF2-40B4-BE49-F238E27FC236}">
                <a16:creationId xmlns:a16="http://schemas.microsoft.com/office/drawing/2014/main" id="{05F78932-FD57-E13D-9A8E-57BFD8A0E8B4}"/>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3817924" y="2345708"/>
            <a:ext cx="3343245" cy="25691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9784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8"/>
                                        </p:tgtEl>
                                        <p:attrNameLst>
                                          <p:attrName>ppt_y</p:attrName>
                                        </p:attrNameLst>
                                      </p:cBhvr>
                                      <p:tavLst>
                                        <p:tav tm="0">
                                          <p:val>
                                            <p:strVal val="#ppt_y"/>
                                          </p:val>
                                        </p:tav>
                                        <p:tav tm="100000">
                                          <p:val>
                                            <p:strVal val="#ppt_y"/>
                                          </p:val>
                                        </p:tav>
                                      </p:tavLst>
                                    </p:anim>
                                    <p:anim calcmode="lin" valueType="num">
                                      <p:cBhvr>
                                        <p:cTn id="9"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grpSp>
        <p:nvGrpSpPr>
          <p:cNvPr id="454" name="Google Shape;454;p40"/>
          <p:cNvGrpSpPr/>
          <p:nvPr/>
        </p:nvGrpSpPr>
        <p:grpSpPr>
          <a:xfrm>
            <a:off x="370000" y="161225"/>
            <a:ext cx="608900" cy="407500"/>
            <a:chOff x="370000" y="161225"/>
            <a:chExt cx="608900" cy="407500"/>
          </a:xfrm>
        </p:grpSpPr>
        <p:sp>
          <p:nvSpPr>
            <p:cNvPr id="455" name="Google Shape;455;p40"/>
            <p:cNvSpPr/>
            <p:nvPr/>
          </p:nvSpPr>
          <p:spPr>
            <a:xfrm>
              <a:off x="400350" y="1952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0"/>
            <p:cNvSpPr/>
            <p:nvPr/>
          </p:nvSpPr>
          <p:spPr>
            <a:xfrm>
              <a:off x="370000" y="1612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7" name="Google Shape;457;p40"/>
          <p:cNvGrpSpPr/>
          <p:nvPr/>
        </p:nvGrpSpPr>
        <p:grpSpPr>
          <a:xfrm>
            <a:off x="8425690" y="4533823"/>
            <a:ext cx="718310" cy="549198"/>
            <a:chOff x="7711700" y="384600"/>
            <a:chExt cx="855800" cy="746475"/>
          </a:xfrm>
        </p:grpSpPr>
        <p:sp>
          <p:nvSpPr>
            <p:cNvPr id="458" name="Google Shape;458;p40"/>
            <p:cNvSpPr/>
            <p:nvPr/>
          </p:nvSpPr>
          <p:spPr>
            <a:xfrm>
              <a:off x="7996275" y="410750"/>
              <a:ext cx="245350" cy="269425"/>
            </a:xfrm>
            <a:custGeom>
              <a:avLst/>
              <a:gdLst/>
              <a:ahLst/>
              <a:cxnLst/>
              <a:rect l="l" t="t" r="r" b="b"/>
              <a:pathLst>
                <a:path w="9814" h="10777" extrusionOk="0">
                  <a:moveTo>
                    <a:pt x="5712" y="10776"/>
                  </a:moveTo>
                  <a:cubicBezTo>
                    <a:pt x="5022" y="10713"/>
                    <a:pt x="4373" y="10525"/>
                    <a:pt x="3767" y="10190"/>
                  </a:cubicBezTo>
                  <a:cubicBezTo>
                    <a:pt x="3557" y="10044"/>
                    <a:pt x="3411" y="9897"/>
                    <a:pt x="3369" y="9625"/>
                  </a:cubicBezTo>
                  <a:cubicBezTo>
                    <a:pt x="3118" y="8161"/>
                    <a:pt x="2093" y="7219"/>
                    <a:pt x="1046" y="6277"/>
                  </a:cubicBezTo>
                  <a:cubicBezTo>
                    <a:pt x="126" y="5482"/>
                    <a:pt x="0" y="4541"/>
                    <a:pt x="314" y="3620"/>
                  </a:cubicBezTo>
                  <a:cubicBezTo>
                    <a:pt x="544" y="2972"/>
                    <a:pt x="921" y="2344"/>
                    <a:pt x="1214" y="1716"/>
                  </a:cubicBezTo>
                  <a:cubicBezTo>
                    <a:pt x="1235" y="1632"/>
                    <a:pt x="1319" y="1549"/>
                    <a:pt x="1360" y="1507"/>
                  </a:cubicBezTo>
                  <a:cubicBezTo>
                    <a:pt x="2072" y="984"/>
                    <a:pt x="2741" y="398"/>
                    <a:pt x="3620" y="147"/>
                  </a:cubicBezTo>
                  <a:cubicBezTo>
                    <a:pt x="4039" y="0"/>
                    <a:pt x="4457" y="42"/>
                    <a:pt x="4813" y="251"/>
                  </a:cubicBezTo>
                  <a:cubicBezTo>
                    <a:pt x="5503" y="628"/>
                    <a:pt x="6194" y="1026"/>
                    <a:pt x="6717" y="1653"/>
                  </a:cubicBezTo>
                  <a:cubicBezTo>
                    <a:pt x="6926" y="1925"/>
                    <a:pt x="7114" y="2176"/>
                    <a:pt x="7240" y="2469"/>
                  </a:cubicBezTo>
                  <a:cubicBezTo>
                    <a:pt x="7449" y="2909"/>
                    <a:pt x="7512" y="3348"/>
                    <a:pt x="7303" y="3829"/>
                  </a:cubicBezTo>
                  <a:cubicBezTo>
                    <a:pt x="7093" y="4352"/>
                    <a:pt x="6905" y="4876"/>
                    <a:pt x="6675" y="5399"/>
                  </a:cubicBezTo>
                  <a:cubicBezTo>
                    <a:pt x="6487" y="5796"/>
                    <a:pt x="6194" y="6026"/>
                    <a:pt x="5754" y="6131"/>
                  </a:cubicBezTo>
                  <a:cubicBezTo>
                    <a:pt x="5127" y="6277"/>
                    <a:pt x="4499" y="6466"/>
                    <a:pt x="3892" y="6675"/>
                  </a:cubicBezTo>
                  <a:cubicBezTo>
                    <a:pt x="3662" y="6759"/>
                    <a:pt x="3432" y="6905"/>
                    <a:pt x="3243" y="7093"/>
                  </a:cubicBezTo>
                  <a:cubicBezTo>
                    <a:pt x="3055" y="7303"/>
                    <a:pt x="3013" y="7554"/>
                    <a:pt x="3139" y="7826"/>
                  </a:cubicBezTo>
                  <a:cubicBezTo>
                    <a:pt x="3264" y="8077"/>
                    <a:pt x="3474" y="8140"/>
                    <a:pt x="3725" y="8119"/>
                  </a:cubicBezTo>
                  <a:cubicBezTo>
                    <a:pt x="3997" y="8077"/>
                    <a:pt x="4290" y="8014"/>
                    <a:pt x="4562" y="7909"/>
                  </a:cubicBezTo>
                  <a:cubicBezTo>
                    <a:pt x="5043" y="7658"/>
                    <a:pt x="5545" y="7407"/>
                    <a:pt x="6047" y="7135"/>
                  </a:cubicBezTo>
                  <a:cubicBezTo>
                    <a:pt x="6675" y="6821"/>
                    <a:pt x="7826" y="6884"/>
                    <a:pt x="8433" y="7219"/>
                  </a:cubicBezTo>
                  <a:cubicBezTo>
                    <a:pt x="8684" y="7386"/>
                    <a:pt x="8956" y="7512"/>
                    <a:pt x="9186" y="7658"/>
                  </a:cubicBezTo>
                  <a:cubicBezTo>
                    <a:pt x="9793" y="8119"/>
                    <a:pt x="9813" y="8663"/>
                    <a:pt x="9416" y="9102"/>
                  </a:cubicBezTo>
                  <a:cubicBezTo>
                    <a:pt x="8997" y="9625"/>
                    <a:pt x="8537" y="10127"/>
                    <a:pt x="7805" y="10232"/>
                  </a:cubicBezTo>
                  <a:cubicBezTo>
                    <a:pt x="7303" y="10316"/>
                    <a:pt x="6821" y="10483"/>
                    <a:pt x="6361" y="10630"/>
                  </a:cubicBezTo>
                  <a:cubicBezTo>
                    <a:pt x="6152" y="10734"/>
                    <a:pt x="5922" y="10734"/>
                    <a:pt x="5712" y="107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0"/>
            <p:cNvSpPr/>
            <p:nvPr/>
          </p:nvSpPr>
          <p:spPr>
            <a:xfrm>
              <a:off x="7733675" y="580750"/>
              <a:ext cx="256875" cy="229675"/>
            </a:xfrm>
            <a:custGeom>
              <a:avLst/>
              <a:gdLst/>
              <a:ahLst/>
              <a:cxnLst/>
              <a:rect l="l" t="t" r="r" b="b"/>
              <a:pathLst>
                <a:path w="10275" h="9187" extrusionOk="0">
                  <a:moveTo>
                    <a:pt x="6215" y="8433"/>
                  </a:moveTo>
                  <a:cubicBezTo>
                    <a:pt x="5755" y="7428"/>
                    <a:pt x="5985" y="6529"/>
                    <a:pt x="6299" y="5629"/>
                  </a:cubicBezTo>
                  <a:cubicBezTo>
                    <a:pt x="6341" y="5483"/>
                    <a:pt x="6445" y="5315"/>
                    <a:pt x="6592" y="5211"/>
                  </a:cubicBezTo>
                  <a:cubicBezTo>
                    <a:pt x="6905" y="4980"/>
                    <a:pt x="6968" y="4646"/>
                    <a:pt x="7073" y="4290"/>
                  </a:cubicBezTo>
                  <a:cubicBezTo>
                    <a:pt x="7157" y="3976"/>
                    <a:pt x="7052" y="3725"/>
                    <a:pt x="6843" y="3620"/>
                  </a:cubicBezTo>
                  <a:cubicBezTo>
                    <a:pt x="6550" y="3453"/>
                    <a:pt x="6194" y="3558"/>
                    <a:pt x="5985" y="3850"/>
                  </a:cubicBezTo>
                  <a:lnTo>
                    <a:pt x="5901" y="4018"/>
                  </a:lnTo>
                  <a:cubicBezTo>
                    <a:pt x="5797" y="4374"/>
                    <a:pt x="5504" y="4562"/>
                    <a:pt x="5190" y="4771"/>
                  </a:cubicBezTo>
                  <a:cubicBezTo>
                    <a:pt x="4729" y="5085"/>
                    <a:pt x="4248" y="5211"/>
                    <a:pt x="3704" y="5190"/>
                  </a:cubicBezTo>
                  <a:cubicBezTo>
                    <a:pt x="3118" y="5169"/>
                    <a:pt x="2532" y="5169"/>
                    <a:pt x="1926" y="5190"/>
                  </a:cubicBezTo>
                  <a:cubicBezTo>
                    <a:pt x="1507" y="5190"/>
                    <a:pt x="1110" y="5085"/>
                    <a:pt x="712" y="4897"/>
                  </a:cubicBezTo>
                  <a:cubicBezTo>
                    <a:pt x="231" y="4667"/>
                    <a:pt x="1" y="4122"/>
                    <a:pt x="273" y="3662"/>
                  </a:cubicBezTo>
                  <a:cubicBezTo>
                    <a:pt x="691" y="3014"/>
                    <a:pt x="984" y="2281"/>
                    <a:pt x="1549" y="1674"/>
                  </a:cubicBezTo>
                  <a:cubicBezTo>
                    <a:pt x="2219" y="984"/>
                    <a:pt x="3014" y="607"/>
                    <a:pt x="3830" y="189"/>
                  </a:cubicBezTo>
                  <a:cubicBezTo>
                    <a:pt x="4583" y="105"/>
                    <a:pt x="5378" y="1"/>
                    <a:pt x="6089" y="356"/>
                  </a:cubicBezTo>
                  <a:cubicBezTo>
                    <a:pt x="6529" y="565"/>
                    <a:pt x="7010" y="733"/>
                    <a:pt x="7491" y="817"/>
                  </a:cubicBezTo>
                  <a:cubicBezTo>
                    <a:pt x="7763" y="879"/>
                    <a:pt x="7952" y="1005"/>
                    <a:pt x="8056" y="1214"/>
                  </a:cubicBezTo>
                  <a:cubicBezTo>
                    <a:pt x="8203" y="1465"/>
                    <a:pt x="8370" y="1716"/>
                    <a:pt x="8475" y="1988"/>
                  </a:cubicBezTo>
                  <a:cubicBezTo>
                    <a:pt x="8705" y="2658"/>
                    <a:pt x="9040" y="3223"/>
                    <a:pt x="9437" y="3767"/>
                  </a:cubicBezTo>
                  <a:cubicBezTo>
                    <a:pt x="9563" y="3934"/>
                    <a:pt x="9667" y="4122"/>
                    <a:pt x="9772" y="4290"/>
                  </a:cubicBezTo>
                  <a:cubicBezTo>
                    <a:pt x="10065" y="4771"/>
                    <a:pt x="10274" y="5231"/>
                    <a:pt x="10170" y="5796"/>
                  </a:cubicBezTo>
                  <a:cubicBezTo>
                    <a:pt x="10149" y="5943"/>
                    <a:pt x="10149" y="6068"/>
                    <a:pt x="10170" y="6236"/>
                  </a:cubicBezTo>
                  <a:cubicBezTo>
                    <a:pt x="10274" y="7156"/>
                    <a:pt x="9793" y="7805"/>
                    <a:pt x="9207" y="8412"/>
                  </a:cubicBezTo>
                  <a:cubicBezTo>
                    <a:pt x="8475" y="9144"/>
                    <a:pt x="7659" y="9186"/>
                    <a:pt x="6759" y="8788"/>
                  </a:cubicBezTo>
                  <a:cubicBezTo>
                    <a:pt x="6592" y="8642"/>
                    <a:pt x="6382" y="8516"/>
                    <a:pt x="6215" y="843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0"/>
            <p:cNvSpPr/>
            <p:nvPr/>
          </p:nvSpPr>
          <p:spPr>
            <a:xfrm>
              <a:off x="7951275" y="568725"/>
              <a:ext cx="118775" cy="160600"/>
            </a:xfrm>
            <a:custGeom>
              <a:avLst/>
              <a:gdLst/>
              <a:ahLst/>
              <a:cxnLst/>
              <a:rect l="l" t="t" r="r" b="b"/>
              <a:pathLst>
                <a:path w="4751" h="6424" extrusionOk="0">
                  <a:moveTo>
                    <a:pt x="43" y="314"/>
                  </a:moveTo>
                  <a:cubicBezTo>
                    <a:pt x="461" y="0"/>
                    <a:pt x="859" y="42"/>
                    <a:pt x="1298" y="147"/>
                  </a:cubicBezTo>
                  <a:cubicBezTo>
                    <a:pt x="2135" y="356"/>
                    <a:pt x="2658" y="942"/>
                    <a:pt x="3202" y="1507"/>
                  </a:cubicBezTo>
                  <a:cubicBezTo>
                    <a:pt x="3725" y="2093"/>
                    <a:pt x="4123" y="2720"/>
                    <a:pt x="4290" y="3495"/>
                  </a:cubicBezTo>
                  <a:cubicBezTo>
                    <a:pt x="4499" y="4352"/>
                    <a:pt x="4751" y="5189"/>
                    <a:pt x="4541" y="6110"/>
                  </a:cubicBezTo>
                  <a:cubicBezTo>
                    <a:pt x="4060" y="6424"/>
                    <a:pt x="3976" y="6424"/>
                    <a:pt x="3642" y="6131"/>
                  </a:cubicBezTo>
                  <a:cubicBezTo>
                    <a:pt x="3286" y="5859"/>
                    <a:pt x="2972" y="5566"/>
                    <a:pt x="2637" y="5252"/>
                  </a:cubicBezTo>
                  <a:cubicBezTo>
                    <a:pt x="2554" y="5168"/>
                    <a:pt x="2491" y="5064"/>
                    <a:pt x="2449" y="4959"/>
                  </a:cubicBezTo>
                  <a:cubicBezTo>
                    <a:pt x="2323" y="4541"/>
                    <a:pt x="2072" y="4248"/>
                    <a:pt x="1779" y="3934"/>
                  </a:cubicBezTo>
                  <a:cubicBezTo>
                    <a:pt x="1445" y="3578"/>
                    <a:pt x="1194" y="3139"/>
                    <a:pt x="942" y="2679"/>
                  </a:cubicBezTo>
                  <a:cubicBezTo>
                    <a:pt x="650" y="2135"/>
                    <a:pt x="378" y="1590"/>
                    <a:pt x="126" y="1005"/>
                  </a:cubicBezTo>
                  <a:cubicBezTo>
                    <a:pt x="64" y="879"/>
                    <a:pt x="22" y="733"/>
                    <a:pt x="1" y="586"/>
                  </a:cubicBezTo>
                  <a:cubicBezTo>
                    <a:pt x="43" y="523"/>
                    <a:pt x="43" y="419"/>
                    <a:pt x="43" y="31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0"/>
            <p:cNvSpPr/>
            <p:nvPr/>
          </p:nvSpPr>
          <p:spPr>
            <a:xfrm>
              <a:off x="7711700" y="384600"/>
              <a:ext cx="553475" cy="449350"/>
            </a:xfrm>
            <a:custGeom>
              <a:avLst/>
              <a:gdLst/>
              <a:ahLst/>
              <a:cxnLst/>
              <a:rect l="l" t="t" r="r" b="b"/>
              <a:pathLst>
                <a:path w="22139" h="17974" extrusionOk="0">
                  <a:moveTo>
                    <a:pt x="15317" y="12492"/>
                  </a:moveTo>
                  <a:cubicBezTo>
                    <a:pt x="15066" y="12805"/>
                    <a:pt x="15212" y="13077"/>
                    <a:pt x="15212" y="13370"/>
                  </a:cubicBezTo>
                  <a:cubicBezTo>
                    <a:pt x="15233" y="13914"/>
                    <a:pt x="15003" y="14270"/>
                    <a:pt x="14543" y="14521"/>
                  </a:cubicBezTo>
                  <a:cubicBezTo>
                    <a:pt x="13873" y="14898"/>
                    <a:pt x="13246" y="14835"/>
                    <a:pt x="12618" y="14291"/>
                  </a:cubicBezTo>
                  <a:cubicBezTo>
                    <a:pt x="12513" y="14186"/>
                    <a:pt x="12409" y="14103"/>
                    <a:pt x="12283" y="13998"/>
                  </a:cubicBezTo>
                  <a:cubicBezTo>
                    <a:pt x="12032" y="14186"/>
                    <a:pt x="12116" y="14396"/>
                    <a:pt x="12116" y="14584"/>
                  </a:cubicBezTo>
                  <a:cubicBezTo>
                    <a:pt x="12137" y="14961"/>
                    <a:pt x="11990" y="15337"/>
                    <a:pt x="11802" y="15672"/>
                  </a:cubicBezTo>
                  <a:cubicBezTo>
                    <a:pt x="11341" y="16530"/>
                    <a:pt x="10651" y="17137"/>
                    <a:pt x="9835" y="17660"/>
                  </a:cubicBezTo>
                  <a:cubicBezTo>
                    <a:pt x="9709" y="17743"/>
                    <a:pt x="9584" y="17785"/>
                    <a:pt x="9458" y="17827"/>
                  </a:cubicBezTo>
                  <a:cubicBezTo>
                    <a:pt x="8349" y="17974"/>
                    <a:pt x="7366" y="17681"/>
                    <a:pt x="6424" y="17116"/>
                  </a:cubicBezTo>
                  <a:cubicBezTo>
                    <a:pt x="6215" y="16990"/>
                    <a:pt x="6111" y="16781"/>
                    <a:pt x="6027" y="16530"/>
                  </a:cubicBezTo>
                  <a:cubicBezTo>
                    <a:pt x="5859" y="15902"/>
                    <a:pt x="5734" y="15274"/>
                    <a:pt x="5839" y="14605"/>
                  </a:cubicBezTo>
                  <a:cubicBezTo>
                    <a:pt x="5859" y="14417"/>
                    <a:pt x="5859" y="14270"/>
                    <a:pt x="5901" y="14019"/>
                  </a:cubicBezTo>
                  <a:lnTo>
                    <a:pt x="5441" y="14019"/>
                  </a:lnTo>
                  <a:cubicBezTo>
                    <a:pt x="4499" y="14019"/>
                    <a:pt x="3558" y="14040"/>
                    <a:pt x="2616" y="14019"/>
                  </a:cubicBezTo>
                  <a:cubicBezTo>
                    <a:pt x="1821" y="13998"/>
                    <a:pt x="1047" y="13747"/>
                    <a:pt x="461" y="13161"/>
                  </a:cubicBezTo>
                  <a:cubicBezTo>
                    <a:pt x="189" y="12910"/>
                    <a:pt x="1" y="12617"/>
                    <a:pt x="43" y="12220"/>
                  </a:cubicBezTo>
                  <a:cubicBezTo>
                    <a:pt x="64" y="11989"/>
                    <a:pt x="43" y="11759"/>
                    <a:pt x="64" y="11508"/>
                  </a:cubicBezTo>
                  <a:cubicBezTo>
                    <a:pt x="64" y="11383"/>
                    <a:pt x="85" y="11194"/>
                    <a:pt x="168" y="11090"/>
                  </a:cubicBezTo>
                  <a:cubicBezTo>
                    <a:pt x="796" y="10295"/>
                    <a:pt x="1152" y="9290"/>
                    <a:pt x="1947" y="8579"/>
                  </a:cubicBezTo>
                  <a:cubicBezTo>
                    <a:pt x="2261" y="8307"/>
                    <a:pt x="2574" y="8056"/>
                    <a:pt x="2909" y="7847"/>
                  </a:cubicBezTo>
                  <a:cubicBezTo>
                    <a:pt x="3307" y="7616"/>
                    <a:pt x="3746" y="7428"/>
                    <a:pt x="4165" y="7219"/>
                  </a:cubicBezTo>
                  <a:cubicBezTo>
                    <a:pt x="4227" y="7198"/>
                    <a:pt x="4269" y="7177"/>
                    <a:pt x="4332" y="7177"/>
                  </a:cubicBezTo>
                  <a:cubicBezTo>
                    <a:pt x="5295" y="7072"/>
                    <a:pt x="6257" y="6926"/>
                    <a:pt x="7199" y="7303"/>
                  </a:cubicBezTo>
                  <a:cubicBezTo>
                    <a:pt x="7701" y="7512"/>
                    <a:pt x="8203" y="7637"/>
                    <a:pt x="8726" y="7616"/>
                  </a:cubicBezTo>
                  <a:cubicBezTo>
                    <a:pt x="8956" y="7365"/>
                    <a:pt x="9207" y="7093"/>
                    <a:pt x="9458" y="6863"/>
                  </a:cubicBezTo>
                  <a:cubicBezTo>
                    <a:pt x="9165" y="6256"/>
                    <a:pt x="8600" y="5838"/>
                    <a:pt x="8119" y="5357"/>
                  </a:cubicBezTo>
                  <a:cubicBezTo>
                    <a:pt x="7994" y="5231"/>
                    <a:pt x="7826" y="5189"/>
                    <a:pt x="7659" y="5106"/>
                  </a:cubicBezTo>
                  <a:cubicBezTo>
                    <a:pt x="7512" y="5022"/>
                    <a:pt x="7324" y="5001"/>
                    <a:pt x="7199" y="4896"/>
                  </a:cubicBezTo>
                  <a:cubicBezTo>
                    <a:pt x="6571" y="4436"/>
                    <a:pt x="5818" y="4269"/>
                    <a:pt x="5043" y="4143"/>
                  </a:cubicBezTo>
                  <a:cubicBezTo>
                    <a:pt x="4939" y="4122"/>
                    <a:pt x="4834" y="3997"/>
                    <a:pt x="4688" y="3934"/>
                  </a:cubicBezTo>
                  <a:cubicBezTo>
                    <a:pt x="4813" y="3829"/>
                    <a:pt x="4876" y="3746"/>
                    <a:pt x="4939" y="3746"/>
                  </a:cubicBezTo>
                  <a:cubicBezTo>
                    <a:pt x="5776" y="3578"/>
                    <a:pt x="6592" y="3662"/>
                    <a:pt x="7324" y="4122"/>
                  </a:cubicBezTo>
                  <a:cubicBezTo>
                    <a:pt x="7471" y="4185"/>
                    <a:pt x="7596" y="4290"/>
                    <a:pt x="7722" y="4310"/>
                  </a:cubicBezTo>
                  <a:cubicBezTo>
                    <a:pt x="8182" y="4457"/>
                    <a:pt x="8580" y="4687"/>
                    <a:pt x="8893" y="5001"/>
                  </a:cubicBezTo>
                  <a:cubicBezTo>
                    <a:pt x="9124" y="4938"/>
                    <a:pt x="9061" y="4813"/>
                    <a:pt x="9061" y="4708"/>
                  </a:cubicBezTo>
                  <a:cubicBezTo>
                    <a:pt x="9061" y="4603"/>
                    <a:pt x="9040" y="4478"/>
                    <a:pt x="9040" y="4373"/>
                  </a:cubicBezTo>
                  <a:cubicBezTo>
                    <a:pt x="8789" y="3201"/>
                    <a:pt x="8956" y="2030"/>
                    <a:pt x="8935" y="837"/>
                  </a:cubicBezTo>
                  <a:cubicBezTo>
                    <a:pt x="8935" y="523"/>
                    <a:pt x="9061" y="272"/>
                    <a:pt x="9375" y="126"/>
                  </a:cubicBezTo>
                  <a:cubicBezTo>
                    <a:pt x="9521" y="63"/>
                    <a:pt x="9730" y="0"/>
                    <a:pt x="9877" y="168"/>
                  </a:cubicBezTo>
                  <a:cubicBezTo>
                    <a:pt x="9981" y="293"/>
                    <a:pt x="10107" y="502"/>
                    <a:pt x="10044" y="607"/>
                  </a:cubicBezTo>
                  <a:cubicBezTo>
                    <a:pt x="9772" y="1444"/>
                    <a:pt x="9940" y="2302"/>
                    <a:pt x="9919" y="3139"/>
                  </a:cubicBezTo>
                  <a:cubicBezTo>
                    <a:pt x="9898" y="4038"/>
                    <a:pt x="10107" y="4896"/>
                    <a:pt x="10253" y="5754"/>
                  </a:cubicBezTo>
                  <a:cubicBezTo>
                    <a:pt x="10316" y="6005"/>
                    <a:pt x="10316" y="6235"/>
                    <a:pt x="10358" y="6466"/>
                  </a:cubicBezTo>
                  <a:cubicBezTo>
                    <a:pt x="10400" y="6528"/>
                    <a:pt x="10463" y="6570"/>
                    <a:pt x="10525" y="6612"/>
                  </a:cubicBezTo>
                  <a:cubicBezTo>
                    <a:pt x="10756" y="6487"/>
                    <a:pt x="10651" y="6277"/>
                    <a:pt x="10651" y="6152"/>
                  </a:cubicBezTo>
                  <a:cubicBezTo>
                    <a:pt x="10546" y="5085"/>
                    <a:pt x="10818" y="4143"/>
                    <a:pt x="11300" y="3201"/>
                  </a:cubicBezTo>
                  <a:cubicBezTo>
                    <a:pt x="12095" y="1758"/>
                    <a:pt x="11697" y="2176"/>
                    <a:pt x="13057" y="1172"/>
                  </a:cubicBezTo>
                  <a:cubicBezTo>
                    <a:pt x="13538" y="816"/>
                    <a:pt x="14082" y="607"/>
                    <a:pt x="14626" y="398"/>
                  </a:cubicBezTo>
                  <a:cubicBezTo>
                    <a:pt x="15359" y="105"/>
                    <a:pt x="16049" y="209"/>
                    <a:pt x="16677" y="565"/>
                  </a:cubicBezTo>
                  <a:cubicBezTo>
                    <a:pt x="17367" y="942"/>
                    <a:pt x="18079" y="1423"/>
                    <a:pt x="18623" y="2051"/>
                  </a:cubicBezTo>
                  <a:cubicBezTo>
                    <a:pt x="19020" y="2490"/>
                    <a:pt x="19355" y="2971"/>
                    <a:pt x="19544" y="3536"/>
                  </a:cubicBezTo>
                  <a:cubicBezTo>
                    <a:pt x="19711" y="4080"/>
                    <a:pt x="19732" y="4645"/>
                    <a:pt x="19523" y="5189"/>
                  </a:cubicBezTo>
                  <a:cubicBezTo>
                    <a:pt x="19292" y="5754"/>
                    <a:pt x="19104" y="6340"/>
                    <a:pt x="18832" y="6989"/>
                  </a:cubicBezTo>
                  <a:cubicBezTo>
                    <a:pt x="19816" y="7010"/>
                    <a:pt x="20506" y="7595"/>
                    <a:pt x="21217" y="8056"/>
                  </a:cubicBezTo>
                  <a:cubicBezTo>
                    <a:pt x="21824" y="8453"/>
                    <a:pt x="22138" y="9102"/>
                    <a:pt x="22033" y="9897"/>
                  </a:cubicBezTo>
                  <a:cubicBezTo>
                    <a:pt x="21950" y="10420"/>
                    <a:pt x="21761" y="10860"/>
                    <a:pt x="21343" y="11194"/>
                  </a:cubicBezTo>
                  <a:lnTo>
                    <a:pt x="21029" y="11508"/>
                  </a:lnTo>
                  <a:cubicBezTo>
                    <a:pt x="20673" y="11968"/>
                    <a:pt x="20171" y="12220"/>
                    <a:pt x="19627" y="12324"/>
                  </a:cubicBezTo>
                  <a:cubicBezTo>
                    <a:pt x="19146" y="12429"/>
                    <a:pt x="18707" y="12554"/>
                    <a:pt x="18267" y="12701"/>
                  </a:cubicBezTo>
                  <a:cubicBezTo>
                    <a:pt x="17451" y="12952"/>
                    <a:pt x="16635" y="12952"/>
                    <a:pt x="15840" y="12638"/>
                  </a:cubicBezTo>
                  <a:cubicBezTo>
                    <a:pt x="15694" y="12533"/>
                    <a:pt x="15484" y="12513"/>
                    <a:pt x="15317" y="12492"/>
                  </a:cubicBezTo>
                  <a:close/>
                  <a:moveTo>
                    <a:pt x="17095" y="11822"/>
                  </a:moveTo>
                  <a:cubicBezTo>
                    <a:pt x="17326" y="11801"/>
                    <a:pt x="17556" y="11780"/>
                    <a:pt x="17765" y="11717"/>
                  </a:cubicBezTo>
                  <a:cubicBezTo>
                    <a:pt x="18246" y="11592"/>
                    <a:pt x="18707" y="11383"/>
                    <a:pt x="19209" y="11341"/>
                  </a:cubicBezTo>
                  <a:cubicBezTo>
                    <a:pt x="19962" y="11215"/>
                    <a:pt x="20401" y="10734"/>
                    <a:pt x="20820" y="10211"/>
                  </a:cubicBezTo>
                  <a:cubicBezTo>
                    <a:pt x="21196" y="9730"/>
                    <a:pt x="21196" y="9207"/>
                    <a:pt x="20590" y="8767"/>
                  </a:cubicBezTo>
                  <a:cubicBezTo>
                    <a:pt x="20360" y="8579"/>
                    <a:pt x="20088" y="8453"/>
                    <a:pt x="19836" y="8328"/>
                  </a:cubicBezTo>
                  <a:cubicBezTo>
                    <a:pt x="19230" y="7972"/>
                    <a:pt x="18079" y="7930"/>
                    <a:pt x="17451" y="8244"/>
                  </a:cubicBezTo>
                  <a:cubicBezTo>
                    <a:pt x="16949" y="8474"/>
                    <a:pt x="16468" y="8767"/>
                    <a:pt x="15966" y="8997"/>
                  </a:cubicBezTo>
                  <a:cubicBezTo>
                    <a:pt x="15694" y="9102"/>
                    <a:pt x="15422" y="9186"/>
                    <a:pt x="15129" y="9207"/>
                  </a:cubicBezTo>
                  <a:cubicBezTo>
                    <a:pt x="14898" y="9248"/>
                    <a:pt x="14647" y="9165"/>
                    <a:pt x="14543" y="8935"/>
                  </a:cubicBezTo>
                  <a:cubicBezTo>
                    <a:pt x="14417" y="8663"/>
                    <a:pt x="14480" y="8370"/>
                    <a:pt x="14647" y="8202"/>
                  </a:cubicBezTo>
                  <a:cubicBezTo>
                    <a:pt x="14836" y="8014"/>
                    <a:pt x="15066" y="7847"/>
                    <a:pt x="15317" y="7784"/>
                  </a:cubicBezTo>
                  <a:cubicBezTo>
                    <a:pt x="15903" y="7575"/>
                    <a:pt x="16531" y="7365"/>
                    <a:pt x="17158" y="7219"/>
                  </a:cubicBezTo>
                  <a:cubicBezTo>
                    <a:pt x="17619" y="7114"/>
                    <a:pt x="17932" y="6884"/>
                    <a:pt x="18079" y="6487"/>
                  </a:cubicBezTo>
                  <a:cubicBezTo>
                    <a:pt x="18309" y="5963"/>
                    <a:pt x="18476" y="5440"/>
                    <a:pt x="18707" y="4917"/>
                  </a:cubicBezTo>
                  <a:cubicBezTo>
                    <a:pt x="18916" y="4457"/>
                    <a:pt x="18874" y="3976"/>
                    <a:pt x="18644" y="3557"/>
                  </a:cubicBezTo>
                  <a:cubicBezTo>
                    <a:pt x="18518" y="3285"/>
                    <a:pt x="18330" y="3013"/>
                    <a:pt x="18121" y="2762"/>
                  </a:cubicBezTo>
                  <a:cubicBezTo>
                    <a:pt x="17639" y="2134"/>
                    <a:pt x="16928" y="1737"/>
                    <a:pt x="16217" y="1339"/>
                  </a:cubicBezTo>
                  <a:cubicBezTo>
                    <a:pt x="15861" y="1130"/>
                    <a:pt x="15463" y="1130"/>
                    <a:pt x="15024" y="1235"/>
                  </a:cubicBezTo>
                  <a:cubicBezTo>
                    <a:pt x="14124" y="1507"/>
                    <a:pt x="13476" y="2051"/>
                    <a:pt x="12764" y="2595"/>
                  </a:cubicBezTo>
                  <a:cubicBezTo>
                    <a:pt x="12702" y="2657"/>
                    <a:pt x="12639" y="2720"/>
                    <a:pt x="12618" y="2804"/>
                  </a:cubicBezTo>
                  <a:cubicBezTo>
                    <a:pt x="12304" y="3432"/>
                    <a:pt x="11927" y="4059"/>
                    <a:pt x="11718" y="4708"/>
                  </a:cubicBezTo>
                  <a:cubicBezTo>
                    <a:pt x="11404" y="5650"/>
                    <a:pt x="11530" y="6570"/>
                    <a:pt x="12450" y="7386"/>
                  </a:cubicBezTo>
                  <a:cubicBezTo>
                    <a:pt x="13497" y="8307"/>
                    <a:pt x="14522" y="9269"/>
                    <a:pt x="14773" y="10734"/>
                  </a:cubicBezTo>
                  <a:cubicBezTo>
                    <a:pt x="14836" y="10985"/>
                    <a:pt x="14961" y="11152"/>
                    <a:pt x="15170" y="11278"/>
                  </a:cubicBezTo>
                  <a:cubicBezTo>
                    <a:pt x="15756" y="11550"/>
                    <a:pt x="16384" y="11717"/>
                    <a:pt x="17095" y="11822"/>
                  </a:cubicBezTo>
                  <a:close/>
                  <a:moveTo>
                    <a:pt x="7094" y="16279"/>
                  </a:moveTo>
                  <a:cubicBezTo>
                    <a:pt x="7261" y="16362"/>
                    <a:pt x="7471" y="16488"/>
                    <a:pt x="7680" y="16593"/>
                  </a:cubicBezTo>
                  <a:cubicBezTo>
                    <a:pt x="8559" y="16990"/>
                    <a:pt x="9375" y="16927"/>
                    <a:pt x="10107" y="16195"/>
                  </a:cubicBezTo>
                  <a:cubicBezTo>
                    <a:pt x="10693" y="15588"/>
                    <a:pt x="11195" y="14961"/>
                    <a:pt x="11069" y="14019"/>
                  </a:cubicBezTo>
                  <a:cubicBezTo>
                    <a:pt x="11049" y="13873"/>
                    <a:pt x="11049" y="13747"/>
                    <a:pt x="11069" y="13580"/>
                  </a:cubicBezTo>
                  <a:cubicBezTo>
                    <a:pt x="11153" y="13036"/>
                    <a:pt x="10944" y="12533"/>
                    <a:pt x="10672" y="12094"/>
                  </a:cubicBezTo>
                  <a:cubicBezTo>
                    <a:pt x="10567" y="11906"/>
                    <a:pt x="10463" y="11759"/>
                    <a:pt x="10337" y="11571"/>
                  </a:cubicBezTo>
                  <a:cubicBezTo>
                    <a:pt x="9940" y="11027"/>
                    <a:pt x="9605" y="10441"/>
                    <a:pt x="9375" y="9792"/>
                  </a:cubicBezTo>
                  <a:cubicBezTo>
                    <a:pt x="9270" y="9520"/>
                    <a:pt x="9103" y="9269"/>
                    <a:pt x="8956" y="8997"/>
                  </a:cubicBezTo>
                  <a:cubicBezTo>
                    <a:pt x="8831" y="8788"/>
                    <a:pt x="8663" y="8663"/>
                    <a:pt x="8412" y="8621"/>
                  </a:cubicBezTo>
                  <a:cubicBezTo>
                    <a:pt x="7910" y="8537"/>
                    <a:pt x="7471" y="8370"/>
                    <a:pt x="6989" y="8139"/>
                  </a:cubicBezTo>
                  <a:cubicBezTo>
                    <a:pt x="6278" y="7805"/>
                    <a:pt x="5504" y="7909"/>
                    <a:pt x="4730" y="7993"/>
                  </a:cubicBezTo>
                  <a:cubicBezTo>
                    <a:pt x="3935" y="8411"/>
                    <a:pt x="3118" y="8767"/>
                    <a:pt x="2470" y="9479"/>
                  </a:cubicBezTo>
                  <a:cubicBezTo>
                    <a:pt x="1905" y="10085"/>
                    <a:pt x="1633" y="10818"/>
                    <a:pt x="1173" y="11466"/>
                  </a:cubicBezTo>
                  <a:cubicBezTo>
                    <a:pt x="901" y="11906"/>
                    <a:pt x="1131" y="12450"/>
                    <a:pt x="1633" y="12701"/>
                  </a:cubicBezTo>
                  <a:cubicBezTo>
                    <a:pt x="1989" y="12868"/>
                    <a:pt x="2386" y="12973"/>
                    <a:pt x="2826" y="12973"/>
                  </a:cubicBezTo>
                  <a:cubicBezTo>
                    <a:pt x="3432" y="12952"/>
                    <a:pt x="4018" y="12952"/>
                    <a:pt x="4604" y="12973"/>
                  </a:cubicBezTo>
                  <a:cubicBezTo>
                    <a:pt x="5169" y="13015"/>
                    <a:pt x="5629" y="12868"/>
                    <a:pt x="6111" y="12554"/>
                  </a:cubicBezTo>
                  <a:cubicBezTo>
                    <a:pt x="6424" y="12345"/>
                    <a:pt x="6696" y="12199"/>
                    <a:pt x="6801" y="11801"/>
                  </a:cubicBezTo>
                  <a:lnTo>
                    <a:pt x="6885" y="11655"/>
                  </a:lnTo>
                  <a:cubicBezTo>
                    <a:pt x="7073" y="11362"/>
                    <a:pt x="7429" y="11257"/>
                    <a:pt x="7743" y="11404"/>
                  </a:cubicBezTo>
                  <a:cubicBezTo>
                    <a:pt x="7994" y="11508"/>
                    <a:pt x="8077" y="11780"/>
                    <a:pt x="7994" y="12094"/>
                  </a:cubicBezTo>
                  <a:cubicBezTo>
                    <a:pt x="7889" y="12429"/>
                    <a:pt x="7805" y="12764"/>
                    <a:pt x="7492" y="13015"/>
                  </a:cubicBezTo>
                  <a:cubicBezTo>
                    <a:pt x="7366" y="13119"/>
                    <a:pt x="7261" y="13266"/>
                    <a:pt x="7199" y="13433"/>
                  </a:cubicBezTo>
                  <a:cubicBezTo>
                    <a:pt x="6864" y="14375"/>
                    <a:pt x="6634" y="15274"/>
                    <a:pt x="7094" y="16279"/>
                  </a:cubicBezTo>
                  <a:close/>
                  <a:moveTo>
                    <a:pt x="9626" y="7679"/>
                  </a:moveTo>
                  <a:cubicBezTo>
                    <a:pt x="9626" y="7784"/>
                    <a:pt x="9605" y="7888"/>
                    <a:pt x="9626" y="7993"/>
                  </a:cubicBezTo>
                  <a:cubicBezTo>
                    <a:pt x="9668" y="8119"/>
                    <a:pt x="9709" y="8265"/>
                    <a:pt x="9772" y="8411"/>
                  </a:cubicBezTo>
                  <a:cubicBezTo>
                    <a:pt x="10023" y="8955"/>
                    <a:pt x="10253" y="9520"/>
                    <a:pt x="10567" y="10085"/>
                  </a:cubicBezTo>
                  <a:cubicBezTo>
                    <a:pt x="10818" y="10525"/>
                    <a:pt x="11069" y="10964"/>
                    <a:pt x="11404" y="11341"/>
                  </a:cubicBezTo>
                  <a:cubicBezTo>
                    <a:pt x="11697" y="11655"/>
                    <a:pt x="11969" y="11927"/>
                    <a:pt x="12095" y="12345"/>
                  </a:cubicBezTo>
                  <a:cubicBezTo>
                    <a:pt x="12116" y="12450"/>
                    <a:pt x="12199" y="12554"/>
                    <a:pt x="12283" y="12638"/>
                  </a:cubicBezTo>
                  <a:cubicBezTo>
                    <a:pt x="12597" y="12931"/>
                    <a:pt x="12932" y="13224"/>
                    <a:pt x="13266" y="13538"/>
                  </a:cubicBezTo>
                  <a:cubicBezTo>
                    <a:pt x="13601" y="13810"/>
                    <a:pt x="13685" y="13810"/>
                    <a:pt x="14187" y="13496"/>
                  </a:cubicBezTo>
                  <a:cubicBezTo>
                    <a:pt x="14396" y="12617"/>
                    <a:pt x="14103" y="11759"/>
                    <a:pt x="13915" y="10880"/>
                  </a:cubicBezTo>
                  <a:cubicBezTo>
                    <a:pt x="13748" y="10106"/>
                    <a:pt x="13371" y="9479"/>
                    <a:pt x="12848" y="8893"/>
                  </a:cubicBezTo>
                  <a:cubicBezTo>
                    <a:pt x="12304" y="8328"/>
                    <a:pt x="11781" y="7742"/>
                    <a:pt x="10944" y="7533"/>
                  </a:cubicBezTo>
                  <a:cubicBezTo>
                    <a:pt x="10442" y="7407"/>
                    <a:pt x="10044" y="7365"/>
                    <a:pt x="9626" y="76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0"/>
            <p:cNvSpPr/>
            <p:nvPr/>
          </p:nvSpPr>
          <p:spPr>
            <a:xfrm>
              <a:off x="8365575" y="904025"/>
              <a:ext cx="56525" cy="31400"/>
            </a:xfrm>
            <a:custGeom>
              <a:avLst/>
              <a:gdLst/>
              <a:ahLst/>
              <a:cxnLst/>
              <a:rect l="l" t="t" r="r" b="b"/>
              <a:pathLst>
                <a:path w="2261" h="1256" extrusionOk="0">
                  <a:moveTo>
                    <a:pt x="1130" y="0"/>
                  </a:moveTo>
                  <a:cubicBezTo>
                    <a:pt x="1423" y="84"/>
                    <a:pt x="1674" y="105"/>
                    <a:pt x="1946" y="168"/>
                  </a:cubicBezTo>
                  <a:cubicBezTo>
                    <a:pt x="2156" y="251"/>
                    <a:pt x="2260" y="419"/>
                    <a:pt x="2260" y="649"/>
                  </a:cubicBezTo>
                  <a:cubicBezTo>
                    <a:pt x="2239" y="837"/>
                    <a:pt x="2135" y="984"/>
                    <a:pt x="1967" y="1047"/>
                  </a:cubicBezTo>
                  <a:cubicBezTo>
                    <a:pt x="1402" y="1256"/>
                    <a:pt x="816" y="1214"/>
                    <a:pt x="272" y="1026"/>
                  </a:cubicBezTo>
                  <a:cubicBezTo>
                    <a:pt x="147" y="963"/>
                    <a:pt x="0" y="754"/>
                    <a:pt x="0" y="628"/>
                  </a:cubicBezTo>
                  <a:cubicBezTo>
                    <a:pt x="0" y="503"/>
                    <a:pt x="147" y="293"/>
                    <a:pt x="272" y="230"/>
                  </a:cubicBezTo>
                  <a:cubicBezTo>
                    <a:pt x="523" y="126"/>
                    <a:pt x="879" y="84"/>
                    <a:pt x="1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0"/>
            <p:cNvSpPr/>
            <p:nvPr/>
          </p:nvSpPr>
          <p:spPr>
            <a:xfrm>
              <a:off x="8156325" y="868450"/>
              <a:ext cx="51825" cy="37175"/>
            </a:xfrm>
            <a:custGeom>
              <a:avLst/>
              <a:gdLst/>
              <a:ahLst/>
              <a:cxnLst/>
              <a:rect l="l" t="t" r="r" b="b"/>
              <a:pathLst>
                <a:path w="2073" h="1487" extrusionOk="0">
                  <a:moveTo>
                    <a:pt x="712" y="42"/>
                  </a:moveTo>
                  <a:cubicBezTo>
                    <a:pt x="1047" y="42"/>
                    <a:pt x="1445" y="252"/>
                    <a:pt x="1821" y="503"/>
                  </a:cubicBezTo>
                  <a:cubicBezTo>
                    <a:pt x="2072" y="691"/>
                    <a:pt x="2031" y="1151"/>
                    <a:pt x="1717" y="1319"/>
                  </a:cubicBezTo>
                  <a:cubicBezTo>
                    <a:pt x="1466" y="1444"/>
                    <a:pt x="1215" y="1486"/>
                    <a:pt x="943" y="1402"/>
                  </a:cubicBezTo>
                  <a:cubicBezTo>
                    <a:pt x="712" y="1298"/>
                    <a:pt x="482" y="1151"/>
                    <a:pt x="273" y="1026"/>
                  </a:cubicBezTo>
                  <a:cubicBezTo>
                    <a:pt x="64" y="900"/>
                    <a:pt x="1" y="628"/>
                    <a:pt x="85" y="398"/>
                  </a:cubicBezTo>
                  <a:cubicBezTo>
                    <a:pt x="147" y="147"/>
                    <a:pt x="315" y="1"/>
                    <a:pt x="712" y="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0"/>
            <p:cNvSpPr/>
            <p:nvPr/>
          </p:nvSpPr>
          <p:spPr>
            <a:xfrm>
              <a:off x="8513600" y="990325"/>
              <a:ext cx="35075" cy="42925"/>
            </a:xfrm>
            <a:custGeom>
              <a:avLst/>
              <a:gdLst/>
              <a:ahLst/>
              <a:cxnLst/>
              <a:rect l="l" t="t" r="r" b="b"/>
              <a:pathLst>
                <a:path w="1403" h="1717" extrusionOk="0">
                  <a:moveTo>
                    <a:pt x="1" y="461"/>
                  </a:moveTo>
                  <a:cubicBezTo>
                    <a:pt x="43" y="377"/>
                    <a:pt x="126" y="231"/>
                    <a:pt x="252" y="126"/>
                  </a:cubicBezTo>
                  <a:cubicBezTo>
                    <a:pt x="461" y="1"/>
                    <a:pt x="775" y="22"/>
                    <a:pt x="921" y="210"/>
                  </a:cubicBezTo>
                  <a:cubicBezTo>
                    <a:pt x="1068" y="440"/>
                    <a:pt x="1235" y="712"/>
                    <a:pt x="1340" y="963"/>
                  </a:cubicBezTo>
                  <a:cubicBezTo>
                    <a:pt x="1403" y="1172"/>
                    <a:pt x="1277" y="1465"/>
                    <a:pt x="1089" y="1591"/>
                  </a:cubicBezTo>
                  <a:cubicBezTo>
                    <a:pt x="921" y="1716"/>
                    <a:pt x="649" y="1696"/>
                    <a:pt x="440" y="1549"/>
                  </a:cubicBezTo>
                  <a:cubicBezTo>
                    <a:pt x="105" y="1298"/>
                    <a:pt x="22" y="963"/>
                    <a:pt x="1" y="46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0"/>
            <p:cNvSpPr/>
            <p:nvPr/>
          </p:nvSpPr>
          <p:spPr>
            <a:xfrm>
              <a:off x="8464425" y="918150"/>
              <a:ext cx="37175" cy="39250"/>
            </a:xfrm>
            <a:custGeom>
              <a:avLst/>
              <a:gdLst/>
              <a:ahLst/>
              <a:cxnLst/>
              <a:rect l="l" t="t" r="r" b="b"/>
              <a:pathLst>
                <a:path w="1487" h="1570" extrusionOk="0">
                  <a:moveTo>
                    <a:pt x="1487" y="1088"/>
                  </a:moveTo>
                  <a:cubicBezTo>
                    <a:pt x="1445" y="1151"/>
                    <a:pt x="1361" y="1339"/>
                    <a:pt x="1235" y="1423"/>
                  </a:cubicBezTo>
                  <a:cubicBezTo>
                    <a:pt x="1026" y="1570"/>
                    <a:pt x="754" y="1549"/>
                    <a:pt x="587" y="1402"/>
                  </a:cubicBezTo>
                  <a:cubicBezTo>
                    <a:pt x="419" y="1235"/>
                    <a:pt x="294" y="1026"/>
                    <a:pt x="168" y="837"/>
                  </a:cubicBezTo>
                  <a:cubicBezTo>
                    <a:pt x="1" y="607"/>
                    <a:pt x="1" y="419"/>
                    <a:pt x="126" y="293"/>
                  </a:cubicBezTo>
                  <a:cubicBezTo>
                    <a:pt x="315" y="105"/>
                    <a:pt x="503" y="0"/>
                    <a:pt x="754" y="84"/>
                  </a:cubicBezTo>
                  <a:cubicBezTo>
                    <a:pt x="1131" y="189"/>
                    <a:pt x="1466" y="607"/>
                    <a:pt x="1487" y="108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0"/>
            <p:cNvSpPr/>
            <p:nvPr/>
          </p:nvSpPr>
          <p:spPr>
            <a:xfrm>
              <a:off x="8255200" y="894600"/>
              <a:ext cx="44475" cy="32975"/>
            </a:xfrm>
            <a:custGeom>
              <a:avLst/>
              <a:gdLst/>
              <a:ahLst/>
              <a:cxnLst/>
              <a:rect l="l" t="t" r="r" b="b"/>
              <a:pathLst>
                <a:path w="1779" h="1319" extrusionOk="0">
                  <a:moveTo>
                    <a:pt x="942" y="1319"/>
                  </a:moveTo>
                  <a:cubicBezTo>
                    <a:pt x="314" y="1319"/>
                    <a:pt x="1" y="942"/>
                    <a:pt x="105" y="482"/>
                  </a:cubicBezTo>
                  <a:cubicBezTo>
                    <a:pt x="168" y="210"/>
                    <a:pt x="440" y="1"/>
                    <a:pt x="691" y="84"/>
                  </a:cubicBezTo>
                  <a:cubicBezTo>
                    <a:pt x="942" y="168"/>
                    <a:pt x="1172" y="252"/>
                    <a:pt x="1423" y="398"/>
                  </a:cubicBezTo>
                  <a:cubicBezTo>
                    <a:pt x="1779" y="607"/>
                    <a:pt x="1737" y="1047"/>
                    <a:pt x="1340" y="1235"/>
                  </a:cubicBezTo>
                  <a:cubicBezTo>
                    <a:pt x="1214" y="1256"/>
                    <a:pt x="1026" y="1298"/>
                    <a:pt x="942" y="13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0"/>
            <p:cNvSpPr/>
            <p:nvPr/>
          </p:nvSpPr>
          <p:spPr>
            <a:xfrm>
              <a:off x="8539250" y="1095475"/>
              <a:ext cx="28250" cy="35600"/>
            </a:xfrm>
            <a:custGeom>
              <a:avLst/>
              <a:gdLst/>
              <a:ahLst/>
              <a:cxnLst/>
              <a:rect l="l" t="t" r="r" b="b"/>
              <a:pathLst>
                <a:path w="1130" h="1424" extrusionOk="0">
                  <a:moveTo>
                    <a:pt x="460" y="1423"/>
                  </a:moveTo>
                  <a:cubicBezTo>
                    <a:pt x="335" y="1277"/>
                    <a:pt x="146" y="1172"/>
                    <a:pt x="42" y="1026"/>
                  </a:cubicBezTo>
                  <a:cubicBezTo>
                    <a:pt x="0" y="942"/>
                    <a:pt x="0" y="775"/>
                    <a:pt x="0" y="670"/>
                  </a:cubicBezTo>
                  <a:cubicBezTo>
                    <a:pt x="21" y="335"/>
                    <a:pt x="188" y="42"/>
                    <a:pt x="460" y="21"/>
                  </a:cubicBezTo>
                  <a:cubicBezTo>
                    <a:pt x="670" y="0"/>
                    <a:pt x="879" y="126"/>
                    <a:pt x="983" y="398"/>
                  </a:cubicBezTo>
                  <a:cubicBezTo>
                    <a:pt x="1130" y="754"/>
                    <a:pt x="1088" y="1067"/>
                    <a:pt x="816" y="1256"/>
                  </a:cubicBezTo>
                  <a:cubicBezTo>
                    <a:pt x="753" y="1339"/>
                    <a:pt x="628" y="1360"/>
                    <a:pt x="460" y="14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0"/>
            <p:cNvSpPr/>
            <p:nvPr/>
          </p:nvSpPr>
          <p:spPr>
            <a:xfrm>
              <a:off x="8098275" y="803575"/>
              <a:ext cx="31400" cy="29850"/>
            </a:xfrm>
            <a:custGeom>
              <a:avLst/>
              <a:gdLst/>
              <a:ahLst/>
              <a:cxnLst/>
              <a:rect l="l" t="t" r="r" b="b"/>
              <a:pathLst>
                <a:path w="1256" h="1194" extrusionOk="0">
                  <a:moveTo>
                    <a:pt x="712" y="1194"/>
                  </a:moveTo>
                  <a:cubicBezTo>
                    <a:pt x="524" y="1110"/>
                    <a:pt x="293" y="1089"/>
                    <a:pt x="168" y="963"/>
                  </a:cubicBezTo>
                  <a:cubicBezTo>
                    <a:pt x="63" y="859"/>
                    <a:pt x="0" y="650"/>
                    <a:pt x="0" y="482"/>
                  </a:cubicBezTo>
                  <a:cubicBezTo>
                    <a:pt x="0" y="294"/>
                    <a:pt x="126" y="168"/>
                    <a:pt x="314" y="127"/>
                  </a:cubicBezTo>
                  <a:cubicBezTo>
                    <a:pt x="712" y="1"/>
                    <a:pt x="1256" y="399"/>
                    <a:pt x="1256" y="817"/>
                  </a:cubicBezTo>
                  <a:cubicBezTo>
                    <a:pt x="1256" y="901"/>
                    <a:pt x="1214" y="1005"/>
                    <a:pt x="1130" y="1026"/>
                  </a:cubicBezTo>
                  <a:cubicBezTo>
                    <a:pt x="1005" y="1110"/>
                    <a:pt x="858" y="1131"/>
                    <a:pt x="712" y="11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62;p31">
            <a:extLst>
              <a:ext uri="{FF2B5EF4-FFF2-40B4-BE49-F238E27FC236}">
                <a16:creationId xmlns:a16="http://schemas.microsoft.com/office/drawing/2014/main" id="{2DC1D3B8-CF66-FF62-4273-32B9DB6E840E}"/>
              </a:ext>
            </a:extLst>
          </p:cNvPr>
          <p:cNvSpPr txBox="1">
            <a:spLocks/>
          </p:cNvSpPr>
          <p:nvPr/>
        </p:nvSpPr>
        <p:spPr>
          <a:xfrm>
            <a:off x="400350" y="576125"/>
            <a:ext cx="8173642"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44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Kết</a:t>
            </a:r>
            <a:r>
              <a:rPr lang="en-US" sz="44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luận</a:t>
            </a:r>
            <a:r>
              <a:rPr lang="en-US" sz="44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tâm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giúp</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đỡ</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nhỏ</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của</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mình</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thông</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quan</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việc</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nhường</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nhịn</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và</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yêu</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thương</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4400" b="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em</a:t>
            </a:r>
            <a:r>
              <a:rPr lang="en-US" sz="4400" b="0" dirty="0">
                <a:solidFill>
                  <a:schemeClr val="tx1"/>
                </a:solidFill>
                <a:latin typeface="AvantGarde" panose="00000400000000000000" pitchFamily="2" charset="0"/>
                <a:ea typeface="AvantGarde" panose="00000400000000000000" pitchFamily="2" charset="0"/>
                <a:cs typeface="AvantGarde" panose="00000400000000000000" pitchFamily="2" charset="0"/>
              </a:rPr>
              <a:t>.</a:t>
            </a:r>
          </a:p>
        </p:txBody>
      </p:sp>
      <p:grpSp>
        <p:nvGrpSpPr>
          <p:cNvPr id="3" name="Google Shape;912;p50">
            <a:extLst>
              <a:ext uri="{FF2B5EF4-FFF2-40B4-BE49-F238E27FC236}">
                <a16:creationId xmlns:a16="http://schemas.microsoft.com/office/drawing/2014/main" id="{12AE7F2F-C4A2-0B55-1F21-06B03060DB63}"/>
              </a:ext>
            </a:extLst>
          </p:cNvPr>
          <p:cNvGrpSpPr/>
          <p:nvPr/>
        </p:nvGrpSpPr>
        <p:grpSpPr>
          <a:xfrm>
            <a:off x="7548613" y="2773749"/>
            <a:ext cx="1619550" cy="1746475"/>
            <a:chOff x="9829325" y="3168150"/>
            <a:chExt cx="1619550" cy="1746475"/>
          </a:xfrm>
        </p:grpSpPr>
        <p:sp>
          <p:nvSpPr>
            <p:cNvPr id="4" name="Google Shape;913;p50">
              <a:extLst>
                <a:ext uri="{FF2B5EF4-FFF2-40B4-BE49-F238E27FC236}">
                  <a16:creationId xmlns:a16="http://schemas.microsoft.com/office/drawing/2014/main" id="{05DFAA35-EEF7-1FB2-62CF-49CD0281FC1B}"/>
                </a:ext>
              </a:extLst>
            </p:cNvPr>
            <p:cNvSpPr/>
            <p:nvPr/>
          </p:nvSpPr>
          <p:spPr>
            <a:xfrm>
              <a:off x="10167325" y="3507350"/>
              <a:ext cx="887775" cy="620925"/>
            </a:xfrm>
            <a:custGeom>
              <a:avLst/>
              <a:gdLst/>
              <a:ahLst/>
              <a:cxnLst/>
              <a:rect l="l" t="t" r="r" b="b"/>
              <a:pathLst>
                <a:path w="35511" h="24837" extrusionOk="0">
                  <a:moveTo>
                    <a:pt x="262" y="9845"/>
                  </a:moveTo>
                  <a:lnTo>
                    <a:pt x="404" y="9797"/>
                  </a:lnTo>
                  <a:cubicBezTo>
                    <a:pt x="879" y="9608"/>
                    <a:pt x="950" y="9465"/>
                    <a:pt x="689" y="9038"/>
                  </a:cubicBezTo>
                  <a:cubicBezTo>
                    <a:pt x="475" y="8730"/>
                    <a:pt x="452" y="8327"/>
                    <a:pt x="594" y="7971"/>
                  </a:cubicBezTo>
                  <a:cubicBezTo>
                    <a:pt x="831" y="7236"/>
                    <a:pt x="997" y="6476"/>
                    <a:pt x="1234" y="5765"/>
                  </a:cubicBezTo>
                  <a:cubicBezTo>
                    <a:pt x="1732" y="4436"/>
                    <a:pt x="2444" y="3203"/>
                    <a:pt x="3322" y="2088"/>
                  </a:cubicBezTo>
                  <a:cubicBezTo>
                    <a:pt x="3583" y="1709"/>
                    <a:pt x="3962" y="1471"/>
                    <a:pt x="4413" y="1376"/>
                  </a:cubicBezTo>
                  <a:cubicBezTo>
                    <a:pt x="4650" y="1376"/>
                    <a:pt x="4840" y="1210"/>
                    <a:pt x="4864" y="973"/>
                  </a:cubicBezTo>
                  <a:lnTo>
                    <a:pt x="7283" y="1"/>
                  </a:lnTo>
                  <a:cubicBezTo>
                    <a:pt x="6809" y="831"/>
                    <a:pt x="6358" y="1590"/>
                    <a:pt x="5955" y="2373"/>
                  </a:cubicBezTo>
                  <a:cubicBezTo>
                    <a:pt x="5718" y="2776"/>
                    <a:pt x="5528" y="3203"/>
                    <a:pt x="5362" y="3654"/>
                  </a:cubicBezTo>
                  <a:cubicBezTo>
                    <a:pt x="5291" y="3843"/>
                    <a:pt x="5243" y="4057"/>
                    <a:pt x="5243" y="4270"/>
                  </a:cubicBezTo>
                  <a:cubicBezTo>
                    <a:pt x="5219" y="4697"/>
                    <a:pt x="5480" y="5101"/>
                    <a:pt x="5884" y="5267"/>
                  </a:cubicBezTo>
                  <a:cubicBezTo>
                    <a:pt x="6311" y="5480"/>
                    <a:pt x="6785" y="5409"/>
                    <a:pt x="7259" y="5433"/>
                  </a:cubicBezTo>
                  <a:cubicBezTo>
                    <a:pt x="8564" y="5456"/>
                    <a:pt x="9560" y="4792"/>
                    <a:pt x="10485" y="3986"/>
                  </a:cubicBezTo>
                  <a:cubicBezTo>
                    <a:pt x="11007" y="3559"/>
                    <a:pt x="11482" y="3061"/>
                    <a:pt x="11885" y="2491"/>
                  </a:cubicBezTo>
                  <a:cubicBezTo>
                    <a:pt x="11932" y="2444"/>
                    <a:pt x="11980" y="2396"/>
                    <a:pt x="12027" y="2373"/>
                  </a:cubicBezTo>
                  <a:cubicBezTo>
                    <a:pt x="12193" y="2468"/>
                    <a:pt x="12170" y="2634"/>
                    <a:pt x="12193" y="2752"/>
                  </a:cubicBezTo>
                  <a:cubicBezTo>
                    <a:pt x="12336" y="3322"/>
                    <a:pt x="12620" y="3820"/>
                    <a:pt x="13024" y="4223"/>
                  </a:cubicBezTo>
                  <a:cubicBezTo>
                    <a:pt x="13356" y="4531"/>
                    <a:pt x="13759" y="4721"/>
                    <a:pt x="14210" y="4816"/>
                  </a:cubicBezTo>
                  <a:cubicBezTo>
                    <a:pt x="14542" y="4911"/>
                    <a:pt x="14921" y="4863"/>
                    <a:pt x="15253" y="4697"/>
                  </a:cubicBezTo>
                  <a:cubicBezTo>
                    <a:pt x="16250" y="4199"/>
                    <a:pt x="17032" y="3369"/>
                    <a:pt x="17483" y="2349"/>
                  </a:cubicBezTo>
                  <a:cubicBezTo>
                    <a:pt x="17578" y="2064"/>
                    <a:pt x="17720" y="1803"/>
                    <a:pt x="17863" y="1543"/>
                  </a:cubicBezTo>
                  <a:cubicBezTo>
                    <a:pt x="17934" y="1424"/>
                    <a:pt x="18005" y="1329"/>
                    <a:pt x="18100" y="1234"/>
                  </a:cubicBezTo>
                  <a:cubicBezTo>
                    <a:pt x="18242" y="1353"/>
                    <a:pt x="18361" y="1448"/>
                    <a:pt x="18456" y="1543"/>
                  </a:cubicBezTo>
                  <a:cubicBezTo>
                    <a:pt x="18859" y="1922"/>
                    <a:pt x="19262" y="2349"/>
                    <a:pt x="19689" y="2729"/>
                  </a:cubicBezTo>
                  <a:cubicBezTo>
                    <a:pt x="20211" y="3203"/>
                    <a:pt x="20851" y="3488"/>
                    <a:pt x="21563" y="3583"/>
                  </a:cubicBezTo>
                  <a:cubicBezTo>
                    <a:pt x="22631" y="3725"/>
                    <a:pt x="23176" y="3156"/>
                    <a:pt x="23366" y="2159"/>
                  </a:cubicBezTo>
                  <a:cubicBezTo>
                    <a:pt x="23390" y="1946"/>
                    <a:pt x="23390" y="1732"/>
                    <a:pt x="23390" y="1519"/>
                  </a:cubicBezTo>
                  <a:lnTo>
                    <a:pt x="23390" y="926"/>
                  </a:lnTo>
                  <a:cubicBezTo>
                    <a:pt x="23484" y="855"/>
                    <a:pt x="23627" y="878"/>
                    <a:pt x="23722" y="949"/>
                  </a:cubicBezTo>
                  <a:cubicBezTo>
                    <a:pt x="24172" y="1234"/>
                    <a:pt x="24599" y="1543"/>
                    <a:pt x="25003" y="1898"/>
                  </a:cubicBezTo>
                  <a:cubicBezTo>
                    <a:pt x="25406" y="2254"/>
                    <a:pt x="25951" y="2396"/>
                    <a:pt x="26473" y="2302"/>
                  </a:cubicBezTo>
                  <a:cubicBezTo>
                    <a:pt x="26948" y="2278"/>
                    <a:pt x="27327" y="1946"/>
                    <a:pt x="27422" y="1495"/>
                  </a:cubicBezTo>
                  <a:cubicBezTo>
                    <a:pt x="27541" y="1139"/>
                    <a:pt x="27588" y="760"/>
                    <a:pt x="27683" y="380"/>
                  </a:cubicBezTo>
                  <a:cubicBezTo>
                    <a:pt x="27707" y="262"/>
                    <a:pt x="27754" y="167"/>
                    <a:pt x="27778" y="1"/>
                  </a:cubicBezTo>
                  <a:cubicBezTo>
                    <a:pt x="28086" y="96"/>
                    <a:pt x="28395" y="214"/>
                    <a:pt x="28703" y="333"/>
                  </a:cubicBezTo>
                  <a:cubicBezTo>
                    <a:pt x="29130" y="523"/>
                    <a:pt x="29581" y="712"/>
                    <a:pt x="30031" y="902"/>
                  </a:cubicBezTo>
                  <a:cubicBezTo>
                    <a:pt x="30340" y="1044"/>
                    <a:pt x="30672" y="1068"/>
                    <a:pt x="30957" y="949"/>
                  </a:cubicBezTo>
                  <a:cubicBezTo>
                    <a:pt x="31004" y="949"/>
                    <a:pt x="31051" y="926"/>
                    <a:pt x="31099" y="926"/>
                  </a:cubicBezTo>
                  <a:cubicBezTo>
                    <a:pt x="31407" y="973"/>
                    <a:pt x="31692" y="783"/>
                    <a:pt x="31763" y="475"/>
                  </a:cubicBezTo>
                  <a:cubicBezTo>
                    <a:pt x="31834" y="499"/>
                    <a:pt x="31905" y="523"/>
                    <a:pt x="31953" y="546"/>
                  </a:cubicBezTo>
                  <a:cubicBezTo>
                    <a:pt x="32380" y="1092"/>
                    <a:pt x="32830" y="1637"/>
                    <a:pt x="33257" y="2183"/>
                  </a:cubicBezTo>
                  <a:cubicBezTo>
                    <a:pt x="33850" y="3013"/>
                    <a:pt x="34325" y="3891"/>
                    <a:pt x="34657" y="4816"/>
                  </a:cubicBezTo>
                  <a:cubicBezTo>
                    <a:pt x="34894" y="5433"/>
                    <a:pt x="35084" y="6073"/>
                    <a:pt x="35274" y="6690"/>
                  </a:cubicBezTo>
                  <a:cubicBezTo>
                    <a:pt x="35463" y="7568"/>
                    <a:pt x="35511" y="8469"/>
                    <a:pt x="35416" y="9347"/>
                  </a:cubicBezTo>
                  <a:cubicBezTo>
                    <a:pt x="35392" y="10248"/>
                    <a:pt x="35274" y="11126"/>
                    <a:pt x="35037" y="11980"/>
                  </a:cubicBezTo>
                  <a:cubicBezTo>
                    <a:pt x="34965" y="12217"/>
                    <a:pt x="34870" y="12454"/>
                    <a:pt x="34752" y="12691"/>
                  </a:cubicBezTo>
                  <a:cubicBezTo>
                    <a:pt x="34254" y="13640"/>
                    <a:pt x="33684" y="14565"/>
                    <a:pt x="33091" y="15467"/>
                  </a:cubicBezTo>
                  <a:cubicBezTo>
                    <a:pt x="32878" y="15751"/>
                    <a:pt x="32688" y="16060"/>
                    <a:pt x="32498" y="16368"/>
                  </a:cubicBezTo>
                  <a:cubicBezTo>
                    <a:pt x="31668" y="17720"/>
                    <a:pt x="30577" y="18930"/>
                    <a:pt x="29320" y="19902"/>
                  </a:cubicBezTo>
                  <a:cubicBezTo>
                    <a:pt x="29106" y="20092"/>
                    <a:pt x="28869" y="20282"/>
                    <a:pt x="28632" y="20472"/>
                  </a:cubicBezTo>
                  <a:cubicBezTo>
                    <a:pt x="28063" y="20994"/>
                    <a:pt x="27422" y="21444"/>
                    <a:pt x="26734" y="21824"/>
                  </a:cubicBezTo>
                  <a:cubicBezTo>
                    <a:pt x="25999" y="22298"/>
                    <a:pt x="25216" y="22725"/>
                    <a:pt x="24410" y="23105"/>
                  </a:cubicBezTo>
                  <a:cubicBezTo>
                    <a:pt x="23983" y="23271"/>
                    <a:pt x="23556" y="23413"/>
                    <a:pt x="23105" y="23555"/>
                  </a:cubicBezTo>
                  <a:cubicBezTo>
                    <a:pt x="22441" y="23769"/>
                    <a:pt x="21753" y="23935"/>
                    <a:pt x="21089" y="24148"/>
                  </a:cubicBezTo>
                  <a:cubicBezTo>
                    <a:pt x="19642" y="24599"/>
                    <a:pt x="18124" y="24836"/>
                    <a:pt x="16582" y="24813"/>
                  </a:cubicBezTo>
                  <a:cubicBezTo>
                    <a:pt x="15775" y="24813"/>
                    <a:pt x="14945" y="24789"/>
                    <a:pt x="14115" y="24718"/>
                  </a:cubicBezTo>
                  <a:cubicBezTo>
                    <a:pt x="12929" y="24575"/>
                    <a:pt x="11766" y="24315"/>
                    <a:pt x="10675" y="23888"/>
                  </a:cubicBezTo>
                  <a:cubicBezTo>
                    <a:pt x="9038" y="23271"/>
                    <a:pt x="7402" y="22583"/>
                    <a:pt x="5789" y="21919"/>
                  </a:cubicBezTo>
                  <a:cubicBezTo>
                    <a:pt x="4959" y="21563"/>
                    <a:pt x="4199" y="21112"/>
                    <a:pt x="3488" y="20567"/>
                  </a:cubicBezTo>
                  <a:cubicBezTo>
                    <a:pt x="2824" y="20140"/>
                    <a:pt x="2207" y="19618"/>
                    <a:pt x="1661" y="19025"/>
                  </a:cubicBezTo>
                  <a:cubicBezTo>
                    <a:pt x="997" y="18266"/>
                    <a:pt x="523" y="17364"/>
                    <a:pt x="262" y="16392"/>
                  </a:cubicBezTo>
                  <a:cubicBezTo>
                    <a:pt x="143" y="15751"/>
                    <a:pt x="72" y="15087"/>
                    <a:pt x="72" y="14447"/>
                  </a:cubicBezTo>
                  <a:cubicBezTo>
                    <a:pt x="48" y="13806"/>
                    <a:pt x="96" y="13166"/>
                    <a:pt x="119" y="12549"/>
                  </a:cubicBezTo>
                  <a:cubicBezTo>
                    <a:pt x="119" y="12478"/>
                    <a:pt x="119" y="12407"/>
                    <a:pt x="119" y="12359"/>
                  </a:cubicBezTo>
                  <a:cubicBezTo>
                    <a:pt x="1" y="11505"/>
                    <a:pt x="48" y="10675"/>
                    <a:pt x="262" y="9845"/>
                  </a:cubicBezTo>
                  <a:close/>
                  <a:moveTo>
                    <a:pt x="17910" y="19618"/>
                  </a:moveTo>
                  <a:cubicBezTo>
                    <a:pt x="17910" y="19618"/>
                    <a:pt x="17910" y="19618"/>
                    <a:pt x="17910" y="19642"/>
                  </a:cubicBezTo>
                  <a:cubicBezTo>
                    <a:pt x="18479" y="19594"/>
                    <a:pt x="19049" y="19570"/>
                    <a:pt x="19618" y="19523"/>
                  </a:cubicBezTo>
                  <a:cubicBezTo>
                    <a:pt x="20164" y="19499"/>
                    <a:pt x="20685" y="19357"/>
                    <a:pt x="21160" y="19167"/>
                  </a:cubicBezTo>
                  <a:cubicBezTo>
                    <a:pt x="22678" y="18527"/>
                    <a:pt x="24149" y="17744"/>
                    <a:pt x="25501" y="16795"/>
                  </a:cubicBezTo>
                  <a:cubicBezTo>
                    <a:pt x="25762" y="16605"/>
                    <a:pt x="25975" y="16392"/>
                    <a:pt x="26189" y="16131"/>
                  </a:cubicBezTo>
                  <a:cubicBezTo>
                    <a:pt x="26378" y="15917"/>
                    <a:pt x="26544" y="15680"/>
                    <a:pt x="26734" y="15443"/>
                  </a:cubicBezTo>
                  <a:cubicBezTo>
                    <a:pt x="26900" y="15277"/>
                    <a:pt x="26995" y="15040"/>
                    <a:pt x="26995" y="14826"/>
                  </a:cubicBezTo>
                  <a:cubicBezTo>
                    <a:pt x="27019" y="14542"/>
                    <a:pt x="26734" y="14352"/>
                    <a:pt x="26473" y="14470"/>
                  </a:cubicBezTo>
                  <a:cubicBezTo>
                    <a:pt x="26070" y="14684"/>
                    <a:pt x="25691" y="14992"/>
                    <a:pt x="25406" y="15348"/>
                  </a:cubicBezTo>
                  <a:cubicBezTo>
                    <a:pt x="25264" y="15585"/>
                    <a:pt x="25050" y="15775"/>
                    <a:pt x="24813" y="15917"/>
                  </a:cubicBezTo>
                  <a:cubicBezTo>
                    <a:pt x="23745" y="16653"/>
                    <a:pt x="22583" y="17317"/>
                    <a:pt x="21397" y="17862"/>
                  </a:cubicBezTo>
                  <a:cubicBezTo>
                    <a:pt x="20970" y="18052"/>
                    <a:pt x="20543" y="18218"/>
                    <a:pt x="20092" y="18337"/>
                  </a:cubicBezTo>
                  <a:cubicBezTo>
                    <a:pt x="19428" y="18550"/>
                    <a:pt x="18717" y="18479"/>
                    <a:pt x="18029" y="18527"/>
                  </a:cubicBezTo>
                  <a:cubicBezTo>
                    <a:pt x="16938" y="18598"/>
                    <a:pt x="15870" y="18337"/>
                    <a:pt x="14921" y="17815"/>
                  </a:cubicBezTo>
                  <a:cubicBezTo>
                    <a:pt x="14044" y="17364"/>
                    <a:pt x="13308" y="16724"/>
                    <a:pt x="12715" y="15941"/>
                  </a:cubicBezTo>
                  <a:cubicBezTo>
                    <a:pt x="12620" y="15775"/>
                    <a:pt x="12478" y="15633"/>
                    <a:pt x="12383" y="15490"/>
                  </a:cubicBezTo>
                  <a:cubicBezTo>
                    <a:pt x="12217" y="15229"/>
                    <a:pt x="12051" y="14992"/>
                    <a:pt x="11885" y="14755"/>
                  </a:cubicBezTo>
                  <a:cubicBezTo>
                    <a:pt x="11814" y="14613"/>
                    <a:pt x="11695" y="14470"/>
                    <a:pt x="11600" y="14328"/>
                  </a:cubicBezTo>
                  <a:cubicBezTo>
                    <a:pt x="11482" y="14233"/>
                    <a:pt x="11316" y="14257"/>
                    <a:pt x="11197" y="14352"/>
                  </a:cubicBezTo>
                  <a:cubicBezTo>
                    <a:pt x="11031" y="14542"/>
                    <a:pt x="10984" y="14779"/>
                    <a:pt x="11078" y="15016"/>
                  </a:cubicBezTo>
                  <a:cubicBezTo>
                    <a:pt x="11173" y="15277"/>
                    <a:pt x="11292" y="15514"/>
                    <a:pt x="11434" y="15751"/>
                  </a:cubicBezTo>
                  <a:cubicBezTo>
                    <a:pt x="11600" y="16060"/>
                    <a:pt x="11814" y="16344"/>
                    <a:pt x="12027" y="16653"/>
                  </a:cubicBezTo>
                  <a:cubicBezTo>
                    <a:pt x="12170" y="16842"/>
                    <a:pt x="12336" y="17056"/>
                    <a:pt x="12502" y="17246"/>
                  </a:cubicBezTo>
                  <a:cubicBezTo>
                    <a:pt x="13118" y="17934"/>
                    <a:pt x="13878" y="18479"/>
                    <a:pt x="14708" y="18906"/>
                  </a:cubicBezTo>
                  <a:cubicBezTo>
                    <a:pt x="15633" y="19404"/>
                    <a:pt x="16700" y="19665"/>
                    <a:pt x="17768" y="19594"/>
                  </a:cubicBezTo>
                  <a:close/>
                  <a:moveTo>
                    <a:pt x="25216" y="9181"/>
                  </a:moveTo>
                  <a:cubicBezTo>
                    <a:pt x="24671" y="9157"/>
                    <a:pt x="24623" y="9204"/>
                    <a:pt x="24433" y="9631"/>
                  </a:cubicBezTo>
                  <a:cubicBezTo>
                    <a:pt x="24386" y="9774"/>
                    <a:pt x="24291" y="9892"/>
                    <a:pt x="24220" y="10011"/>
                  </a:cubicBezTo>
                  <a:cubicBezTo>
                    <a:pt x="24054" y="10414"/>
                    <a:pt x="24291" y="10865"/>
                    <a:pt x="24718" y="10912"/>
                  </a:cubicBezTo>
                  <a:cubicBezTo>
                    <a:pt x="25097" y="10960"/>
                    <a:pt x="25501" y="10794"/>
                    <a:pt x="25762" y="10509"/>
                  </a:cubicBezTo>
                  <a:cubicBezTo>
                    <a:pt x="25999" y="10153"/>
                    <a:pt x="25975" y="9679"/>
                    <a:pt x="25738" y="9323"/>
                  </a:cubicBezTo>
                  <a:cubicBezTo>
                    <a:pt x="25643" y="9252"/>
                    <a:pt x="25548" y="9204"/>
                    <a:pt x="25453" y="9181"/>
                  </a:cubicBezTo>
                  <a:cubicBezTo>
                    <a:pt x="25382" y="9181"/>
                    <a:pt x="25287" y="9181"/>
                    <a:pt x="25216" y="9181"/>
                  </a:cubicBezTo>
                  <a:close/>
                  <a:moveTo>
                    <a:pt x="12170" y="11363"/>
                  </a:moveTo>
                  <a:cubicBezTo>
                    <a:pt x="12241" y="11363"/>
                    <a:pt x="12336" y="11363"/>
                    <a:pt x="12407" y="11363"/>
                  </a:cubicBezTo>
                  <a:cubicBezTo>
                    <a:pt x="12763" y="11316"/>
                    <a:pt x="13071" y="11055"/>
                    <a:pt x="13142" y="10699"/>
                  </a:cubicBezTo>
                  <a:cubicBezTo>
                    <a:pt x="13237" y="10390"/>
                    <a:pt x="13118" y="10035"/>
                    <a:pt x="12858" y="9869"/>
                  </a:cubicBezTo>
                  <a:cubicBezTo>
                    <a:pt x="12620" y="9702"/>
                    <a:pt x="12336" y="9655"/>
                    <a:pt x="12075" y="9726"/>
                  </a:cubicBezTo>
                  <a:cubicBezTo>
                    <a:pt x="11861" y="9726"/>
                    <a:pt x="11672" y="9869"/>
                    <a:pt x="11600" y="10058"/>
                  </a:cubicBezTo>
                  <a:cubicBezTo>
                    <a:pt x="11505" y="10248"/>
                    <a:pt x="11458" y="10414"/>
                    <a:pt x="11458" y="10604"/>
                  </a:cubicBezTo>
                  <a:cubicBezTo>
                    <a:pt x="11387" y="11031"/>
                    <a:pt x="11743" y="11387"/>
                    <a:pt x="12170" y="113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914;p50">
              <a:extLst>
                <a:ext uri="{FF2B5EF4-FFF2-40B4-BE49-F238E27FC236}">
                  <a16:creationId xmlns:a16="http://schemas.microsoft.com/office/drawing/2014/main" id="{0073B196-CB5A-BCCB-36F7-20C196BC35E7}"/>
                </a:ext>
              </a:extLst>
            </p:cNvPr>
            <p:cNvSpPr/>
            <p:nvPr/>
          </p:nvSpPr>
          <p:spPr>
            <a:xfrm>
              <a:off x="10180375" y="3196025"/>
              <a:ext cx="858725" cy="417500"/>
            </a:xfrm>
            <a:custGeom>
              <a:avLst/>
              <a:gdLst/>
              <a:ahLst/>
              <a:cxnLst/>
              <a:rect l="l" t="t" r="r" b="b"/>
              <a:pathLst>
                <a:path w="34349" h="16700" extrusionOk="0">
                  <a:moveTo>
                    <a:pt x="29272" y="9821"/>
                  </a:moveTo>
                  <a:cubicBezTo>
                    <a:pt x="29367" y="10082"/>
                    <a:pt x="29581" y="10176"/>
                    <a:pt x="29747" y="10343"/>
                  </a:cubicBezTo>
                  <a:cubicBezTo>
                    <a:pt x="29913" y="10485"/>
                    <a:pt x="30126" y="10675"/>
                    <a:pt x="30316" y="10864"/>
                  </a:cubicBezTo>
                  <a:cubicBezTo>
                    <a:pt x="30672" y="11220"/>
                    <a:pt x="30767" y="11789"/>
                    <a:pt x="30529" y="12264"/>
                  </a:cubicBezTo>
                  <a:cubicBezTo>
                    <a:pt x="29936" y="12454"/>
                    <a:pt x="29462" y="12216"/>
                    <a:pt x="29011" y="11932"/>
                  </a:cubicBezTo>
                  <a:cubicBezTo>
                    <a:pt x="28750" y="11718"/>
                    <a:pt x="28418" y="11600"/>
                    <a:pt x="28086" y="11552"/>
                  </a:cubicBezTo>
                  <a:cubicBezTo>
                    <a:pt x="27754" y="11481"/>
                    <a:pt x="27446" y="11386"/>
                    <a:pt x="27137" y="11268"/>
                  </a:cubicBezTo>
                  <a:cubicBezTo>
                    <a:pt x="26710" y="11149"/>
                    <a:pt x="26402" y="11268"/>
                    <a:pt x="26283" y="11671"/>
                  </a:cubicBezTo>
                  <a:cubicBezTo>
                    <a:pt x="26189" y="12027"/>
                    <a:pt x="26094" y="12406"/>
                    <a:pt x="26046" y="12786"/>
                  </a:cubicBezTo>
                  <a:cubicBezTo>
                    <a:pt x="26046" y="13070"/>
                    <a:pt x="25951" y="13355"/>
                    <a:pt x="25809" y="13616"/>
                  </a:cubicBezTo>
                  <a:cubicBezTo>
                    <a:pt x="25595" y="13663"/>
                    <a:pt x="25358" y="13616"/>
                    <a:pt x="25216" y="13450"/>
                  </a:cubicBezTo>
                  <a:cubicBezTo>
                    <a:pt x="24647" y="13023"/>
                    <a:pt x="24077" y="12596"/>
                    <a:pt x="23484" y="12169"/>
                  </a:cubicBezTo>
                  <a:cubicBezTo>
                    <a:pt x="23295" y="12027"/>
                    <a:pt x="23105" y="11932"/>
                    <a:pt x="22891" y="11837"/>
                  </a:cubicBezTo>
                  <a:cubicBezTo>
                    <a:pt x="22464" y="11600"/>
                    <a:pt x="21942" y="11861"/>
                    <a:pt x="21871" y="12335"/>
                  </a:cubicBezTo>
                  <a:cubicBezTo>
                    <a:pt x="21824" y="12525"/>
                    <a:pt x="21800" y="12738"/>
                    <a:pt x="21800" y="12952"/>
                  </a:cubicBezTo>
                  <a:cubicBezTo>
                    <a:pt x="21776" y="13402"/>
                    <a:pt x="21800" y="13829"/>
                    <a:pt x="21776" y="14280"/>
                  </a:cubicBezTo>
                  <a:cubicBezTo>
                    <a:pt x="21729" y="14873"/>
                    <a:pt x="21516" y="15039"/>
                    <a:pt x="20946" y="14849"/>
                  </a:cubicBezTo>
                  <a:cubicBezTo>
                    <a:pt x="20448" y="14707"/>
                    <a:pt x="20021" y="14422"/>
                    <a:pt x="19665" y="14043"/>
                  </a:cubicBezTo>
                  <a:cubicBezTo>
                    <a:pt x="19238" y="13616"/>
                    <a:pt x="18788" y="13165"/>
                    <a:pt x="18361" y="12762"/>
                  </a:cubicBezTo>
                  <a:cubicBezTo>
                    <a:pt x="18100" y="12477"/>
                    <a:pt x="17744" y="12359"/>
                    <a:pt x="17364" y="12430"/>
                  </a:cubicBezTo>
                  <a:cubicBezTo>
                    <a:pt x="17151" y="12454"/>
                    <a:pt x="16937" y="12596"/>
                    <a:pt x="16819" y="12786"/>
                  </a:cubicBezTo>
                  <a:cubicBezTo>
                    <a:pt x="16463" y="13308"/>
                    <a:pt x="16155" y="13877"/>
                    <a:pt x="15894" y="14446"/>
                  </a:cubicBezTo>
                  <a:cubicBezTo>
                    <a:pt x="15562" y="15158"/>
                    <a:pt x="15016" y="15727"/>
                    <a:pt x="14328" y="16059"/>
                  </a:cubicBezTo>
                  <a:cubicBezTo>
                    <a:pt x="14186" y="16154"/>
                    <a:pt x="13996" y="16154"/>
                    <a:pt x="13854" y="16083"/>
                  </a:cubicBezTo>
                  <a:cubicBezTo>
                    <a:pt x="13403" y="15964"/>
                    <a:pt x="13071" y="15609"/>
                    <a:pt x="12952" y="15182"/>
                  </a:cubicBezTo>
                  <a:cubicBezTo>
                    <a:pt x="12857" y="14778"/>
                    <a:pt x="12810" y="14399"/>
                    <a:pt x="12786" y="13996"/>
                  </a:cubicBezTo>
                  <a:cubicBezTo>
                    <a:pt x="12763" y="13735"/>
                    <a:pt x="12763" y="13497"/>
                    <a:pt x="12786" y="13236"/>
                  </a:cubicBezTo>
                  <a:cubicBezTo>
                    <a:pt x="12763" y="12857"/>
                    <a:pt x="12525" y="12525"/>
                    <a:pt x="12193" y="12406"/>
                  </a:cubicBezTo>
                  <a:cubicBezTo>
                    <a:pt x="11932" y="12311"/>
                    <a:pt x="11648" y="12406"/>
                    <a:pt x="11505" y="12620"/>
                  </a:cubicBezTo>
                  <a:cubicBezTo>
                    <a:pt x="11458" y="12715"/>
                    <a:pt x="11434" y="12809"/>
                    <a:pt x="11387" y="12928"/>
                  </a:cubicBezTo>
                  <a:cubicBezTo>
                    <a:pt x="11339" y="13047"/>
                    <a:pt x="11268" y="13189"/>
                    <a:pt x="11197" y="13308"/>
                  </a:cubicBezTo>
                  <a:cubicBezTo>
                    <a:pt x="10817" y="13853"/>
                    <a:pt x="10414" y="14375"/>
                    <a:pt x="9987" y="14849"/>
                  </a:cubicBezTo>
                  <a:cubicBezTo>
                    <a:pt x="9489" y="15395"/>
                    <a:pt x="8943" y="15869"/>
                    <a:pt x="8327" y="16249"/>
                  </a:cubicBezTo>
                  <a:cubicBezTo>
                    <a:pt x="7852" y="16534"/>
                    <a:pt x="7330" y="16700"/>
                    <a:pt x="6761" y="16700"/>
                  </a:cubicBezTo>
                  <a:cubicBezTo>
                    <a:pt x="6524" y="16700"/>
                    <a:pt x="6263" y="16700"/>
                    <a:pt x="5978" y="16676"/>
                  </a:cubicBezTo>
                  <a:cubicBezTo>
                    <a:pt x="6002" y="16557"/>
                    <a:pt x="6026" y="16462"/>
                    <a:pt x="6050" y="16344"/>
                  </a:cubicBezTo>
                  <a:cubicBezTo>
                    <a:pt x="6477" y="15276"/>
                    <a:pt x="7022" y="14280"/>
                    <a:pt x="7686" y="13331"/>
                  </a:cubicBezTo>
                  <a:cubicBezTo>
                    <a:pt x="8137" y="12691"/>
                    <a:pt x="8659" y="12098"/>
                    <a:pt x="9157" y="11505"/>
                  </a:cubicBezTo>
                  <a:cubicBezTo>
                    <a:pt x="9204" y="11457"/>
                    <a:pt x="9252" y="11410"/>
                    <a:pt x="9299" y="11363"/>
                  </a:cubicBezTo>
                  <a:cubicBezTo>
                    <a:pt x="9560" y="11007"/>
                    <a:pt x="9370" y="10509"/>
                    <a:pt x="8920" y="10437"/>
                  </a:cubicBezTo>
                  <a:cubicBezTo>
                    <a:pt x="8730" y="10414"/>
                    <a:pt x="8516" y="10437"/>
                    <a:pt x="8327" y="10532"/>
                  </a:cubicBezTo>
                  <a:cubicBezTo>
                    <a:pt x="7402" y="10936"/>
                    <a:pt x="6477" y="11291"/>
                    <a:pt x="5575" y="11718"/>
                  </a:cubicBezTo>
                  <a:cubicBezTo>
                    <a:pt x="4887" y="12027"/>
                    <a:pt x="4176" y="12288"/>
                    <a:pt x="3440" y="12477"/>
                  </a:cubicBezTo>
                  <a:cubicBezTo>
                    <a:pt x="2610" y="12691"/>
                    <a:pt x="1780" y="12881"/>
                    <a:pt x="973" y="13070"/>
                  </a:cubicBezTo>
                  <a:cubicBezTo>
                    <a:pt x="665" y="13118"/>
                    <a:pt x="380" y="13142"/>
                    <a:pt x="96" y="13142"/>
                  </a:cubicBezTo>
                  <a:cubicBezTo>
                    <a:pt x="1" y="12976"/>
                    <a:pt x="96" y="12928"/>
                    <a:pt x="167" y="12833"/>
                  </a:cubicBezTo>
                  <a:cubicBezTo>
                    <a:pt x="689" y="12383"/>
                    <a:pt x="1210" y="11908"/>
                    <a:pt x="1756" y="11481"/>
                  </a:cubicBezTo>
                  <a:cubicBezTo>
                    <a:pt x="3132" y="10390"/>
                    <a:pt x="4531" y="9323"/>
                    <a:pt x="5931" y="8255"/>
                  </a:cubicBezTo>
                  <a:cubicBezTo>
                    <a:pt x="6524" y="7804"/>
                    <a:pt x="7164" y="7449"/>
                    <a:pt x="7852" y="7164"/>
                  </a:cubicBezTo>
                  <a:cubicBezTo>
                    <a:pt x="7995" y="7116"/>
                    <a:pt x="8113" y="7045"/>
                    <a:pt x="8256" y="6950"/>
                  </a:cubicBezTo>
                  <a:cubicBezTo>
                    <a:pt x="8350" y="6856"/>
                    <a:pt x="8422" y="6737"/>
                    <a:pt x="8469" y="6595"/>
                  </a:cubicBezTo>
                  <a:cubicBezTo>
                    <a:pt x="8493" y="6547"/>
                    <a:pt x="8445" y="6452"/>
                    <a:pt x="8469" y="6405"/>
                  </a:cubicBezTo>
                  <a:cubicBezTo>
                    <a:pt x="8516" y="6286"/>
                    <a:pt x="8635" y="6168"/>
                    <a:pt x="8611" y="6096"/>
                  </a:cubicBezTo>
                  <a:cubicBezTo>
                    <a:pt x="8564" y="5954"/>
                    <a:pt x="8469" y="5836"/>
                    <a:pt x="8350" y="5764"/>
                  </a:cubicBezTo>
                  <a:cubicBezTo>
                    <a:pt x="8042" y="5503"/>
                    <a:pt x="7710" y="5266"/>
                    <a:pt x="7402" y="5029"/>
                  </a:cubicBezTo>
                  <a:cubicBezTo>
                    <a:pt x="7330" y="4982"/>
                    <a:pt x="7283" y="4910"/>
                    <a:pt x="7236" y="4839"/>
                  </a:cubicBezTo>
                  <a:cubicBezTo>
                    <a:pt x="6951" y="4389"/>
                    <a:pt x="6690" y="3938"/>
                    <a:pt x="6429" y="3463"/>
                  </a:cubicBezTo>
                  <a:cubicBezTo>
                    <a:pt x="6382" y="3345"/>
                    <a:pt x="6358" y="3250"/>
                    <a:pt x="6358" y="3131"/>
                  </a:cubicBezTo>
                  <a:cubicBezTo>
                    <a:pt x="6477" y="3108"/>
                    <a:pt x="6619" y="3084"/>
                    <a:pt x="6737" y="3084"/>
                  </a:cubicBezTo>
                  <a:cubicBezTo>
                    <a:pt x="7330" y="3084"/>
                    <a:pt x="7923" y="3036"/>
                    <a:pt x="8516" y="3084"/>
                  </a:cubicBezTo>
                  <a:cubicBezTo>
                    <a:pt x="8967" y="3131"/>
                    <a:pt x="9394" y="3203"/>
                    <a:pt x="9821" y="3321"/>
                  </a:cubicBezTo>
                  <a:cubicBezTo>
                    <a:pt x="9963" y="3369"/>
                    <a:pt x="10082" y="3463"/>
                    <a:pt x="10201" y="3558"/>
                  </a:cubicBezTo>
                  <a:cubicBezTo>
                    <a:pt x="10533" y="3867"/>
                    <a:pt x="10960" y="4104"/>
                    <a:pt x="11410" y="4246"/>
                  </a:cubicBezTo>
                  <a:cubicBezTo>
                    <a:pt x="11576" y="4294"/>
                    <a:pt x="11766" y="4341"/>
                    <a:pt x="11956" y="4365"/>
                  </a:cubicBezTo>
                  <a:cubicBezTo>
                    <a:pt x="12312" y="4412"/>
                    <a:pt x="12691" y="4199"/>
                    <a:pt x="12810" y="3843"/>
                  </a:cubicBezTo>
                  <a:cubicBezTo>
                    <a:pt x="13142" y="3155"/>
                    <a:pt x="13522" y="2443"/>
                    <a:pt x="13877" y="1756"/>
                  </a:cubicBezTo>
                  <a:cubicBezTo>
                    <a:pt x="13901" y="1732"/>
                    <a:pt x="13901" y="1661"/>
                    <a:pt x="13925" y="1637"/>
                  </a:cubicBezTo>
                  <a:cubicBezTo>
                    <a:pt x="14352" y="1234"/>
                    <a:pt x="14755" y="807"/>
                    <a:pt x="15182" y="403"/>
                  </a:cubicBezTo>
                  <a:cubicBezTo>
                    <a:pt x="15324" y="261"/>
                    <a:pt x="15562" y="261"/>
                    <a:pt x="15728" y="380"/>
                  </a:cubicBezTo>
                  <a:cubicBezTo>
                    <a:pt x="15917" y="475"/>
                    <a:pt x="16083" y="593"/>
                    <a:pt x="16226" y="759"/>
                  </a:cubicBezTo>
                  <a:cubicBezTo>
                    <a:pt x="16582" y="1210"/>
                    <a:pt x="16890" y="1684"/>
                    <a:pt x="17246" y="2135"/>
                  </a:cubicBezTo>
                  <a:cubicBezTo>
                    <a:pt x="17364" y="2325"/>
                    <a:pt x="17507" y="2515"/>
                    <a:pt x="17649" y="2681"/>
                  </a:cubicBezTo>
                  <a:cubicBezTo>
                    <a:pt x="18218" y="3226"/>
                    <a:pt x="19096" y="3250"/>
                    <a:pt x="19665" y="2728"/>
                  </a:cubicBezTo>
                  <a:cubicBezTo>
                    <a:pt x="19902" y="2491"/>
                    <a:pt x="20140" y="2230"/>
                    <a:pt x="20401" y="2016"/>
                  </a:cubicBezTo>
                  <a:cubicBezTo>
                    <a:pt x="20804" y="1613"/>
                    <a:pt x="21255" y="1257"/>
                    <a:pt x="21658" y="854"/>
                  </a:cubicBezTo>
                  <a:cubicBezTo>
                    <a:pt x="22132" y="427"/>
                    <a:pt x="22749" y="309"/>
                    <a:pt x="23318" y="71"/>
                  </a:cubicBezTo>
                  <a:cubicBezTo>
                    <a:pt x="23437" y="48"/>
                    <a:pt x="23555" y="24"/>
                    <a:pt x="23698" y="48"/>
                  </a:cubicBezTo>
                  <a:cubicBezTo>
                    <a:pt x="23911" y="0"/>
                    <a:pt x="24125" y="143"/>
                    <a:pt x="24196" y="332"/>
                  </a:cubicBezTo>
                  <a:cubicBezTo>
                    <a:pt x="24386" y="688"/>
                    <a:pt x="24504" y="1068"/>
                    <a:pt x="24599" y="1471"/>
                  </a:cubicBezTo>
                  <a:cubicBezTo>
                    <a:pt x="24670" y="1969"/>
                    <a:pt x="24813" y="2443"/>
                    <a:pt x="24884" y="2942"/>
                  </a:cubicBezTo>
                  <a:cubicBezTo>
                    <a:pt x="24884" y="3487"/>
                    <a:pt x="25335" y="3890"/>
                    <a:pt x="25856" y="3843"/>
                  </a:cubicBezTo>
                  <a:cubicBezTo>
                    <a:pt x="26283" y="3843"/>
                    <a:pt x="26710" y="3796"/>
                    <a:pt x="27114" y="3724"/>
                  </a:cubicBezTo>
                  <a:cubicBezTo>
                    <a:pt x="27754" y="3558"/>
                    <a:pt x="28418" y="3463"/>
                    <a:pt x="29059" y="3345"/>
                  </a:cubicBezTo>
                  <a:cubicBezTo>
                    <a:pt x="29367" y="3297"/>
                    <a:pt x="29438" y="3416"/>
                    <a:pt x="29438" y="3701"/>
                  </a:cubicBezTo>
                  <a:cubicBezTo>
                    <a:pt x="29415" y="4175"/>
                    <a:pt x="29296" y="4626"/>
                    <a:pt x="29082" y="5053"/>
                  </a:cubicBezTo>
                  <a:cubicBezTo>
                    <a:pt x="28988" y="5219"/>
                    <a:pt x="28940" y="5409"/>
                    <a:pt x="28988" y="5598"/>
                  </a:cubicBezTo>
                  <a:cubicBezTo>
                    <a:pt x="29035" y="5883"/>
                    <a:pt x="29248" y="6096"/>
                    <a:pt x="29533" y="6144"/>
                  </a:cubicBezTo>
                  <a:cubicBezTo>
                    <a:pt x="29699" y="6168"/>
                    <a:pt x="29865" y="6215"/>
                    <a:pt x="30031" y="6239"/>
                  </a:cubicBezTo>
                  <a:cubicBezTo>
                    <a:pt x="30245" y="6286"/>
                    <a:pt x="30482" y="6357"/>
                    <a:pt x="30695" y="6381"/>
                  </a:cubicBezTo>
                  <a:cubicBezTo>
                    <a:pt x="30909" y="6405"/>
                    <a:pt x="31122" y="6405"/>
                    <a:pt x="31336" y="6381"/>
                  </a:cubicBezTo>
                  <a:cubicBezTo>
                    <a:pt x="32048" y="6381"/>
                    <a:pt x="32735" y="6476"/>
                    <a:pt x="33423" y="6666"/>
                  </a:cubicBezTo>
                  <a:cubicBezTo>
                    <a:pt x="33732" y="6689"/>
                    <a:pt x="34016" y="6879"/>
                    <a:pt x="34159" y="7164"/>
                  </a:cubicBezTo>
                  <a:cubicBezTo>
                    <a:pt x="34348" y="7543"/>
                    <a:pt x="34301" y="7994"/>
                    <a:pt x="34040" y="8326"/>
                  </a:cubicBezTo>
                  <a:cubicBezTo>
                    <a:pt x="33495" y="8990"/>
                    <a:pt x="32854" y="9607"/>
                    <a:pt x="31953" y="9773"/>
                  </a:cubicBezTo>
                  <a:cubicBezTo>
                    <a:pt x="31383" y="9844"/>
                    <a:pt x="30814" y="9939"/>
                    <a:pt x="30268" y="9655"/>
                  </a:cubicBezTo>
                  <a:cubicBezTo>
                    <a:pt x="29936" y="9489"/>
                    <a:pt x="29533" y="9560"/>
                    <a:pt x="29272" y="98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915;p50">
              <a:extLst>
                <a:ext uri="{FF2B5EF4-FFF2-40B4-BE49-F238E27FC236}">
                  <a16:creationId xmlns:a16="http://schemas.microsoft.com/office/drawing/2014/main" id="{AFF7074E-D5E7-B751-1C84-8A4F7CC74820}"/>
                </a:ext>
              </a:extLst>
            </p:cNvPr>
            <p:cNvSpPr/>
            <p:nvPr/>
          </p:nvSpPr>
          <p:spPr>
            <a:xfrm>
              <a:off x="10397425" y="4108675"/>
              <a:ext cx="514175" cy="388450"/>
            </a:xfrm>
            <a:custGeom>
              <a:avLst/>
              <a:gdLst/>
              <a:ahLst/>
              <a:cxnLst/>
              <a:rect l="l" t="t" r="r" b="b"/>
              <a:pathLst>
                <a:path w="20567" h="15538" extrusionOk="0">
                  <a:moveTo>
                    <a:pt x="1" y="15514"/>
                  </a:moveTo>
                  <a:cubicBezTo>
                    <a:pt x="48" y="15040"/>
                    <a:pt x="119" y="14565"/>
                    <a:pt x="261" y="14115"/>
                  </a:cubicBezTo>
                  <a:cubicBezTo>
                    <a:pt x="570" y="12928"/>
                    <a:pt x="1044" y="11790"/>
                    <a:pt x="1471" y="10628"/>
                  </a:cubicBezTo>
                  <a:cubicBezTo>
                    <a:pt x="1732" y="9916"/>
                    <a:pt x="1969" y="9157"/>
                    <a:pt x="2135" y="8398"/>
                  </a:cubicBezTo>
                  <a:cubicBezTo>
                    <a:pt x="2254" y="7828"/>
                    <a:pt x="2420" y="7283"/>
                    <a:pt x="2586" y="6737"/>
                  </a:cubicBezTo>
                  <a:cubicBezTo>
                    <a:pt x="2942" y="5433"/>
                    <a:pt x="3227" y="4104"/>
                    <a:pt x="3464" y="2776"/>
                  </a:cubicBezTo>
                  <a:cubicBezTo>
                    <a:pt x="3511" y="2444"/>
                    <a:pt x="3535" y="2112"/>
                    <a:pt x="3559" y="1732"/>
                  </a:cubicBezTo>
                  <a:cubicBezTo>
                    <a:pt x="3677" y="1709"/>
                    <a:pt x="3772" y="1709"/>
                    <a:pt x="3891" y="1709"/>
                  </a:cubicBezTo>
                  <a:cubicBezTo>
                    <a:pt x="5006" y="1922"/>
                    <a:pt x="6121" y="1993"/>
                    <a:pt x="7235" y="1946"/>
                  </a:cubicBezTo>
                  <a:cubicBezTo>
                    <a:pt x="7330" y="1946"/>
                    <a:pt x="7401" y="1946"/>
                    <a:pt x="7544" y="1969"/>
                  </a:cubicBezTo>
                  <a:cubicBezTo>
                    <a:pt x="7591" y="2088"/>
                    <a:pt x="7662" y="2207"/>
                    <a:pt x="7734" y="2349"/>
                  </a:cubicBezTo>
                  <a:cubicBezTo>
                    <a:pt x="7971" y="2847"/>
                    <a:pt x="8327" y="3274"/>
                    <a:pt x="8777" y="3582"/>
                  </a:cubicBezTo>
                  <a:cubicBezTo>
                    <a:pt x="8991" y="3749"/>
                    <a:pt x="9252" y="3867"/>
                    <a:pt x="9513" y="3915"/>
                  </a:cubicBezTo>
                  <a:cubicBezTo>
                    <a:pt x="10082" y="4033"/>
                    <a:pt x="10580" y="3938"/>
                    <a:pt x="10912" y="3416"/>
                  </a:cubicBezTo>
                  <a:cubicBezTo>
                    <a:pt x="11031" y="3250"/>
                    <a:pt x="11173" y="3084"/>
                    <a:pt x="11339" y="2942"/>
                  </a:cubicBezTo>
                  <a:cubicBezTo>
                    <a:pt x="11814" y="2539"/>
                    <a:pt x="12193" y="2041"/>
                    <a:pt x="12430" y="1495"/>
                  </a:cubicBezTo>
                  <a:cubicBezTo>
                    <a:pt x="12525" y="1258"/>
                    <a:pt x="12715" y="1092"/>
                    <a:pt x="12952" y="1044"/>
                  </a:cubicBezTo>
                  <a:cubicBezTo>
                    <a:pt x="13332" y="973"/>
                    <a:pt x="13711" y="855"/>
                    <a:pt x="14114" y="736"/>
                  </a:cubicBezTo>
                  <a:cubicBezTo>
                    <a:pt x="14660" y="570"/>
                    <a:pt x="15182" y="356"/>
                    <a:pt x="15727" y="167"/>
                  </a:cubicBezTo>
                  <a:cubicBezTo>
                    <a:pt x="15870" y="119"/>
                    <a:pt x="16036" y="48"/>
                    <a:pt x="16202" y="1"/>
                  </a:cubicBezTo>
                  <a:cubicBezTo>
                    <a:pt x="16226" y="1"/>
                    <a:pt x="16273" y="24"/>
                    <a:pt x="16344" y="48"/>
                  </a:cubicBezTo>
                  <a:cubicBezTo>
                    <a:pt x="16534" y="736"/>
                    <a:pt x="16913" y="1376"/>
                    <a:pt x="16961" y="2135"/>
                  </a:cubicBezTo>
                  <a:cubicBezTo>
                    <a:pt x="16985" y="2302"/>
                    <a:pt x="17032" y="2468"/>
                    <a:pt x="17103" y="2610"/>
                  </a:cubicBezTo>
                  <a:cubicBezTo>
                    <a:pt x="17388" y="3488"/>
                    <a:pt x="17696" y="4342"/>
                    <a:pt x="17957" y="5219"/>
                  </a:cubicBezTo>
                  <a:cubicBezTo>
                    <a:pt x="18242" y="6026"/>
                    <a:pt x="18550" y="6832"/>
                    <a:pt x="18930" y="7615"/>
                  </a:cubicBezTo>
                  <a:cubicBezTo>
                    <a:pt x="19333" y="8422"/>
                    <a:pt x="19618" y="9275"/>
                    <a:pt x="19831" y="10129"/>
                  </a:cubicBezTo>
                  <a:cubicBezTo>
                    <a:pt x="19879" y="10390"/>
                    <a:pt x="19902" y="10675"/>
                    <a:pt x="19926" y="10936"/>
                  </a:cubicBezTo>
                  <a:cubicBezTo>
                    <a:pt x="19950" y="11197"/>
                    <a:pt x="19926" y="11458"/>
                    <a:pt x="20140" y="11648"/>
                  </a:cubicBezTo>
                  <a:cubicBezTo>
                    <a:pt x="20258" y="11790"/>
                    <a:pt x="20306" y="11956"/>
                    <a:pt x="20282" y="12122"/>
                  </a:cubicBezTo>
                  <a:cubicBezTo>
                    <a:pt x="20282" y="12383"/>
                    <a:pt x="20329" y="12620"/>
                    <a:pt x="20424" y="12857"/>
                  </a:cubicBezTo>
                  <a:cubicBezTo>
                    <a:pt x="20566" y="13118"/>
                    <a:pt x="20543" y="13427"/>
                    <a:pt x="20377" y="13664"/>
                  </a:cubicBezTo>
                  <a:lnTo>
                    <a:pt x="19072" y="14162"/>
                  </a:lnTo>
                  <a:cubicBezTo>
                    <a:pt x="19025" y="14186"/>
                    <a:pt x="18953" y="14209"/>
                    <a:pt x="18906" y="14209"/>
                  </a:cubicBezTo>
                  <a:cubicBezTo>
                    <a:pt x="18052" y="14162"/>
                    <a:pt x="17246" y="14447"/>
                    <a:pt x="16415" y="14589"/>
                  </a:cubicBezTo>
                  <a:cubicBezTo>
                    <a:pt x="15965" y="14684"/>
                    <a:pt x="15490" y="14731"/>
                    <a:pt x="15040" y="14779"/>
                  </a:cubicBezTo>
                  <a:cubicBezTo>
                    <a:pt x="14328" y="14874"/>
                    <a:pt x="13640" y="14968"/>
                    <a:pt x="12952" y="15087"/>
                  </a:cubicBezTo>
                  <a:cubicBezTo>
                    <a:pt x="12359" y="15206"/>
                    <a:pt x="11742" y="15277"/>
                    <a:pt x="11126" y="15301"/>
                  </a:cubicBezTo>
                  <a:cubicBezTo>
                    <a:pt x="10770" y="15301"/>
                    <a:pt x="10414" y="15348"/>
                    <a:pt x="10058" y="15395"/>
                  </a:cubicBezTo>
                  <a:cubicBezTo>
                    <a:pt x="9133" y="15490"/>
                    <a:pt x="8184" y="15538"/>
                    <a:pt x="7259" y="15538"/>
                  </a:cubicBezTo>
                  <a:lnTo>
                    <a:pt x="641" y="15538"/>
                  </a:lnTo>
                  <a:cubicBezTo>
                    <a:pt x="451" y="15538"/>
                    <a:pt x="238" y="15514"/>
                    <a:pt x="1" y="155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916;p50">
              <a:extLst>
                <a:ext uri="{FF2B5EF4-FFF2-40B4-BE49-F238E27FC236}">
                  <a16:creationId xmlns:a16="http://schemas.microsoft.com/office/drawing/2014/main" id="{232F196E-83E0-33F8-621E-9DBDE46F0DDF}"/>
                </a:ext>
              </a:extLst>
            </p:cNvPr>
            <p:cNvSpPr/>
            <p:nvPr/>
          </p:nvSpPr>
          <p:spPr>
            <a:xfrm>
              <a:off x="10384375" y="4490575"/>
              <a:ext cx="525450" cy="198700"/>
            </a:xfrm>
            <a:custGeom>
              <a:avLst/>
              <a:gdLst/>
              <a:ahLst/>
              <a:cxnLst/>
              <a:rect l="l" t="t" r="r" b="b"/>
              <a:pathLst>
                <a:path w="21018" h="7948" extrusionOk="0">
                  <a:moveTo>
                    <a:pt x="19926" y="1"/>
                  </a:moveTo>
                  <a:cubicBezTo>
                    <a:pt x="19997" y="333"/>
                    <a:pt x="20092" y="618"/>
                    <a:pt x="20140" y="926"/>
                  </a:cubicBezTo>
                  <a:cubicBezTo>
                    <a:pt x="20282" y="1661"/>
                    <a:pt x="20495" y="2373"/>
                    <a:pt x="20756" y="3061"/>
                  </a:cubicBezTo>
                  <a:cubicBezTo>
                    <a:pt x="20899" y="3345"/>
                    <a:pt x="20946" y="3678"/>
                    <a:pt x="20946" y="3986"/>
                  </a:cubicBezTo>
                  <a:cubicBezTo>
                    <a:pt x="20946" y="4626"/>
                    <a:pt x="20946" y="5267"/>
                    <a:pt x="20970" y="5884"/>
                  </a:cubicBezTo>
                  <a:cubicBezTo>
                    <a:pt x="21017" y="6216"/>
                    <a:pt x="20828" y="6548"/>
                    <a:pt x="20519" y="6643"/>
                  </a:cubicBezTo>
                  <a:cubicBezTo>
                    <a:pt x="20116" y="6832"/>
                    <a:pt x="19689" y="6975"/>
                    <a:pt x="19262" y="7117"/>
                  </a:cubicBezTo>
                  <a:cubicBezTo>
                    <a:pt x="18598" y="7307"/>
                    <a:pt x="17886" y="7402"/>
                    <a:pt x="17198" y="7402"/>
                  </a:cubicBezTo>
                  <a:cubicBezTo>
                    <a:pt x="16321" y="7354"/>
                    <a:pt x="15467" y="7402"/>
                    <a:pt x="14589" y="7402"/>
                  </a:cubicBezTo>
                  <a:cubicBezTo>
                    <a:pt x="14399" y="7402"/>
                    <a:pt x="14209" y="7402"/>
                    <a:pt x="14043" y="7378"/>
                  </a:cubicBezTo>
                  <a:cubicBezTo>
                    <a:pt x="13782" y="6975"/>
                    <a:pt x="13664" y="6500"/>
                    <a:pt x="13711" y="6002"/>
                  </a:cubicBezTo>
                  <a:lnTo>
                    <a:pt x="13711" y="4626"/>
                  </a:lnTo>
                  <a:cubicBezTo>
                    <a:pt x="13711" y="4152"/>
                    <a:pt x="13569" y="4033"/>
                    <a:pt x="13118" y="3891"/>
                  </a:cubicBezTo>
                  <a:cubicBezTo>
                    <a:pt x="12976" y="3867"/>
                    <a:pt x="12786" y="3844"/>
                    <a:pt x="12620" y="3844"/>
                  </a:cubicBezTo>
                  <a:lnTo>
                    <a:pt x="7923" y="3844"/>
                  </a:lnTo>
                  <a:cubicBezTo>
                    <a:pt x="7449" y="3820"/>
                    <a:pt x="6998" y="4105"/>
                    <a:pt x="6856" y="4555"/>
                  </a:cubicBezTo>
                  <a:cubicBezTo>
                    <a:pt x="6809" y="4650"/>
                    <a:pt x="6785" y="4769"/>
                    <a:pt x="6761" y="4864"/>
                  </a:cubicBezTo>
                  <a:cubicBezTo>
                    <a:pt x="6453" y="5741"/>
                    <a:pt x="6263" y="6666"/>
                    <a:pt x="6239" y="7592"/>
                  </a:cubicBezTo>
                  <a:cubicBezTo>
                    <a:pt x="6239" y="7663"/>
                    <a:pt x="6216" y="7758"/>
                    <a:pt x="6216" y="7829"/>
                  </a:cubicBezTo>
                  <a:cubicBezTo>
                    <a:pt x="5812" y="7924"/>
                    <a:pt x="5409" y="7947"/>
                    <a:pt x="5029" y="7852"/>
                  </a:cubicBezTo>
                  <a:cubicBezTo>
                    <a:pt x="4935" y="7829"/>
                    <a:pt x="4863" y="7805"/>
                    <a:pt x="4769" y="7805"/>
                  </a:cubicBezTo>
                  <a:cubicBezTo>
                    <a:pt x="3535" y="7734"/>
                    <a:pt x="2396" y="7212"/>
                    <a:pt x="1187" y="6998"/>
                  </a:cubicBezTo>
                  <a:cubicBezTo>
                    <a:pt x="855" y="6927"/>
                    <a:pt x="523" y="6832"/>
                    <a:pt x="214" y="6738"/>
                  </a:cubicBezTo>
                  <a:cubicBezTo>
                    <a:pt x="143" y="6690"/>
                    <a:pt x="48" y="6643"/>
                    <a:pt x="1" y="6595"/>
                  </a:cubicBezTo>
                  <a:cubicBezTo>
                    <a:pt x="24" y="6477"/>
                    <a:pt x="48" y="6382"/>
                    <a:pt x="96" y="6287"/>
                  </a:cubicBezTo>
                  <a:cubicBezTo>
                    <a:pt x="333" y="5812"/>
                    <a:pt x="594" y="5314"/>
                    <a:pt x="878" y="4840"/>
                  </a:cubicBezTo>
                  <a:cubicBezTo>
                    <a:pt x="1068" y="4484"/>
                    <a:pt x="1234" y="4128"/>
                    <a:pt x="1376" y="3749"/>
                  </a:cubicBezTo>
                  <a:cubicBezTo>
                    <a:pt x="1590" y="3156"/>
                    <a:pt x="1851" y="2563"/>
                    <a:pt x="2136" y="1993"/>
                  </a:cubicBezTo>
                  <a:cubicBezTo>
                    <a:pt x="2254" y="1804"/>
                    <a:pt x="2420" y="1614"/>
                    <a:pt x="2586" y="1424"/>
                  </a:cubicBezTo>
                  <a:lnTo>
                    <a:pt x="3203" y="1424"/>
                  </a:lnTo>
                  <a:cubicBezTo>
                    <a:pt x="5219" y="1424"/>
                    <a:pt x="7212" y="1424"/>
                    <a:pt x="9228" y="1400"/>
                  </a:cubicBezTo>
                  <a:cubicBezTo>
                    <a:pt x="9892" y="1400"/>
                    <a:pt x="10533" y="1305"/>
                    <a:pt x="11197" y="1258"/>
                  </a:cubicBezTo>
                  <a:cubicBezTo>
                    <a:pt x="11292" y="1258"/>
                    <a:pt x="11363" y="1234"/>
                    <a:pt x="11458" y="1234"/>
                  </a:cubicBezTo>
                  <a:cubicBezTo>
                    <a:pt x="12739" y="1234"/>
                    <a:pt x="13972" y="902"/>
                    <a:pt x="15229" y="760"/>
                  </a:cubicBezTo>
                  <a:cubicBezTo>
                    <a:pt x="15324" y="736"/>
                    <a:pt x="15443" y="736"/>
                    <a:pt x="15538" y="712"/>
                  </a:cubicBezTo>
                  <a:cubicBezTo>
                    <a:pt x="16273" y="689"/>
                    <a:pt x="17009" y="570"/>
                    <a:pt x="17720" y="380"/>
                  </a:cubicBezTo>
                  <a:cubicBezTo>
                    <a:pt x="18384" y="262"/>
                    <a:pt x="19025" y="143"/>
                    <a:pt x="19665" y="25"/>
                  </a:cubicBezTo>
                  <a:cubicBezTo>
                    <a:pt x="19760" y="1"/>
                    <a:pt x="19831" y="1"/>
                    <a:pt x="199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917;p50">
              <a:extLst>
                <a:ext uri="{FF2B5EF4-FFF2-40B4-BE49-F238E27FC236}">
                  <a16:creationId xmlns:a16="http://schemas.microsoft.com/office/drawing/2014/main" id="{793A5076-C41A-A445-4560-C673E62EF197}"/>
                </a:ext>
              </a:extLst>
            </p:cNvPr>
            <p:cNvSpPr/>
            <p:nvPr/>
          </p:nvSpPr>
          <p:spPr>
            <a:xfrm>
              <a:off x="11071100" y="3619425"/>
              <a:ext cx="77125" cy="145325"/>
            </a:xfrm>
            <a:custGeom>
              <a:avLst/>
              <a:gdLst/>
              <a:ahLst/>
              <a:cxnLst/>
              <a:rect l="l" t="t" r="r" b="b"/>
              <a:pathLst>
                <a:path w="3085" h="5813" extrusionOk="0">
                  <a:moveTo>
                    <a:pt x="0" y="760"/>
                  </a:moveTo>
                  <a:cubicBezTo>
                    <a:pt x="546" y="1"/>
                    <a:pt x="1281" y="1"/>
                    <a:pt x="2017" y="167"/>
                  </a:cubicBezTo>
                  <a:cubicBezTo>
                    <a:pt x="2349" y="262"/>
                    <a:pt x="2586" y="475"/>
                    <a:pt x="2705" y="784"/>
                  </a:cubicBezTo>
                  <a:cubicBezTo>
                    <a:pt x="3013" y="1614"/>
                    <a:pt x="3084" y="2492"/>
                    <a:pt x="2894" y="3346"/>
                  </a:cubicBezTo>
                  <a:cubicBezTo>
                    <a:pt x="2681" y="3820"/>
                    <a:pt x="2396" y="4271"/>
                    <a:pt x="2040" y="4674"/>
                  </a:cubicBezTo>
                  <a:cubicBezTo>
                    <a:pt x="1613" y="5148"/>
                    <a:pt x="1115" y="5528"/>
                    <a:pt x="570" y="5813"/>
                  </a:cubicBezTo>
                  <a:cubicBezTo>
                    <a:pt x="404" y="5741"/>
                    <a:pt x="451" y="5623"/>
                    <a:pt x="451" y="5504"/>
                  </a:cubicBezTo>
                  <a:cubicBezTo>
                    <a:pt x="451" y="5409"/>
                    <a:pt x="475" y="5314"/>
                    <a:pt x="475" y="5196"/>
                  </a:cubicBezTo>
                  <a:cubicBezTo>
                    <a:pt x="546" y="4579"/>
                    <a:pt x="546" y="3986"/>
                    <a:pt x="499" y="3369"/>
                  </a:cubicBezTo>
                  <a:cubicBezTo>
                    <a:pt x="451" y="2563"/>
                    <a:pt x="309" y="1780"/>
                    <a:pt x="72" y="1021"/>
                  </a:cubicBezTo>
                  <a:cubicBezTo>
                    <a:pt x="48" y="926"/>
                    <a:pt x="24" y="855"/>
                    <a:pt x="0" y="76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18;p50">
              <a:extLst>
                <a:ext uri="{FF2B5EF4-FFF2-40B4-BE49-F238E27FC236}">
                  <a16:creationId xmlns:a16="http://schemas.microsoft.com/office/drawing/2014/main" id="{A1273D44-831B-371A-C6F2-7061A8F82B4F}"/>
                </a:ext>
              </a:extLst>
            </p:cNvPr>
            <p:cNvSpPr/>
            <p:nvPr/>
          </p:nvSpPr>
          <p:spPr>
            <a:xfrm>
              <a:off x="10071275" y="3690000"/>
              <a:ext cx="76525" cy="112100"/>
            </a:xfrm>
            <a:custGeom>
              <a:avLst/>
              <a:gdLst/>
              <a:ahLst/>
              <a:cxnLst/>
              <a:rect l="l" t="t" r="r" b="b"/>
              <a:pathLst>
                <a:path w="3061" h="4484" extrusionOk="0">
                  <a:moveTo>
                    <a:pt x="2704" y="4484"/>
                  </a:moveTo>
                  <a:cubicBezTo>
                    <a:pt x="1993" y="4389"/>
                    <a:pt x="1305" y="4128"/>
                    <a:pt x="688" y="3749"/>
                  </a:cubicBezTo>
                  <a:cubicBezTo>
                    <a:pt x="261" y="3488"/>
                    <a:pt x="0" y="3037"/>
                    <a:pt x="24" y="2563"/>
                  </a:cubicBezTo>
                  <a:cubicBezTo>
                    <a:pt x="0" y="2112"/>
                    <a:pt x="95" y="1661"/>
                    <a:pt x="285" y="1258"/>
                  </a:cubicBezTo>
                  <a:cubicBezTo>
                    <a:pt x="356" y="1092"/>
                    <a:pt x="427" y="926"/>
                    <a:pt x="522" y="760"/>
                  </a:cubicBezTo>
                  <a:cubicBezTo>
                    <a:pt x="854" y="143"/>
                    <a:pt x="1328" y="1"/>
                    <a:pt x="1945" y="356"/>
                  </a:cubicBezTo>
                  <a:cubicBezTo>
                    <a:pt x="2372" y="617"/>
                    <a:pt x="2752" y="950"/>
                    <a:pt x="3060" y="1329"/>
                  </a:cubicBezTo>
                  <a:cubicBezTo>
                    <a:pt x="3036" y="1875"/>
                    <a:pt x="2965" y="2396"/>
                    <a:pt x="2847" y="2918"/>
                  </a:cubicBezTo>
                  <a:cubicBezTo>
                    <a:pt x="2799" y="3440"/>
                    <a:pt x="2752" y="3962"/>
                    <a:pt x="2704" y="448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19;p50">
              <a:extLst>
                <a:ext uri="{FF2B5EF4-FFF2-40B4-BE49-F238E27FC236}">
                  <a16:creationId xmlns:a16="http://schemas.microsoft.com/office/drawing/2014/main" id="{D9336358-BB41-0AFE-5D72-CDFF354BEC8B}"/>
                </a:ext>
              </a:extLst>
            </p:cNvPr>
            <p:cNvSpPr/>
            <p:nvPr/>
          </p:nvSpPr>
          <p:spPr>
            <a:xfrm>
              <a:off x="10329825" y="4842850"/>
              <a:ext cx="129300" cy="43300"/>
            </a:xfrm>
            <a:custGeom>
              <a:avLst/>
              <a:gdLst/>
              <a:ahLst/>
              <a:cxnLst/>
              <a:rect l="l" t="t" r="r" b="b"/>
              <a:pathLst>
                <a:path w="5172" h="1732" extrusionOk="0">
                  <a:moveTo>
                    <a:pt x="5172" y="830"/>
                  </a:moveTo>
                  <a:cubicBezTo>
                    <a:pt x="4958" y="1020"/>
                    <a:pt x="4768" y="1210"/>
                    <a:pt x="4555" y="1376"/>
                  </a:cubicBezTo>
                  <a:cubicBezTo>
                    <a:pt x="4436" y="1447"/>
                    <a:pt x="4318" y="1494"/>
                    <a:pt x="4199" y="1518"/>
                  </a:cubicBezTo>
                  <a:cubicBezTo>
                    <a:pt x="3985" y="1566"/>
                    <a:pt x="3748" y="1613"/>
                    <a:pt x="3511" y="1637"/>
                  </a:cubicBezTo>
                  <a:cubicBezTo>
                    <a:pt x="2491" y="1732"/>
                    <a:pt x="1447" y="1732"/>
                    <a:pt x="427" y="1613"/>
                  </a:cubicBezTo>
                  <a:cubicBezTo>
                    <a:pt x="285" y="1589"/>
                    <a:pt x="143" y="1542"/>
                    <a:pt x="0" y="1494"/>
                  </a:cubicBezTo>
                  <a:cubicBezTo>
                    <a:pt x="72" y="1234"/>
                    <a:pt x="214" y="996"/>
                    <a:pt x="427" y="830"/>
                  </a:cubicBezTo>
                  <a:cubicBezTo>
                    <a:pt x="546" y="759"/>
                    <a:pt x="665" y="664"/>
                    <a:pt x="759" y="546"/>
                  </a:cubicBezTo>
                  <a:cubicBezTo>
                    <a:pt x="1139" y="47"/>
                    <a:pt x="1661" y="0"/>
                    <a:pt x="2230" y="24"/>
                  </a:cubicBezTo>
                  <a:cubicBezTo>
                    <a:pt x="2681" y="24"/>
                    <a:pt x="3108" y="95"/>
                    <a:pt x="3535" y="237"/>
                  </a:cubicBezTo>
                  <a:cubicBezTo>
                    <a:pt x="3891" y="356"/>
                    <a:pt x="4270" y="427"/>
                    <a:pt x="4626" y="522"/>
                  </a:cubicBezTo>
                  <a:cubicBezTo>
                    <a:pt x="4839" y="569"/>
                    <a:pt x="5029" y="664"/>
                    <a:pt x="5172"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20;p50">
              <a:extLst>
                <a:ext uri="{FF2B5EF4-FFF2-40B4-BE49-F238E27FC236}">
                  <a16:creationId xmlns:a16="http://schemas.microsoft.com/office/drawing/2014/main" id="{F23AB979-D2BA-B1AD-EF84-87ED78349F8A}"/>
                </a:ext>
              </a:extLst>
            </p:cNvPr>
            <p:cNvSpPr/>
            <p:nvPr/>
          </p:nvSpPr>
          <p:spPr>
            <a:xfrm>
              <a:off x="10852275" y="4817350"/>
              <a:ext cx="153625" cy="37975"/>
            </a:xfrm>
            <a:custGeom>
              <a:avLst/>
              <a:gdLst/>
              <a:ahLst/>
              <a:cxnLst/>
              <a:rect l="l" t="t" r="r" b="b"/>
              <a:pathLst>
                <a:path w="6145" h="1519" extrusionOk="0">
                  <a:moveTo>
                    <a:pt x="0" y="830"/>
                  </a:moveTo>
                  <a:cubicBezTo>
                    <a:pt x="570" y="735"/>
                    <a:pt x="973" y="664"/>
                    <a:pt x="1376" y="569"/>
                  </a:cubicBezTo>
                  <a:cubicBezTo>
                    <a:pt x="1969" y="451"/>
                    <a:pt x="2562" y="332"/>
                    <a:pt x="3155" y="190"/>
                  </a:cubicBezTo>
                  <a:cubicBezTo>
                    <a:pt x="3630" y="71"/>
                    <a:pt x="4128" y="0"/>
                    <a:pt x="4602" y="0"/>
                  </a:cubicBezTo>
                  <a:lnTo>
                    <a:pt x="5812" y="0"/>
                  </a:lnTo>
                  <a:cubicBezTo>
                    <a:pt x="5907" y="0"/>
                    <a:pt x="6002" y="24"/>
                    <a:pt x="6073" y="47"/>
                  </a:cubicBezTo>
                  <a:cubicBezTo>
                    <a:pt x="6144" y="190"/>
                    <a:pt x="6073" y="237"/>
                    <a:pt x="6025" y="285"/>
                  </a:cubicBezTo>
                  <a:cubicBezTo>
                    <a:pt x="5622" y="664"/>
                    <a:pt x="5124" y="949"/>
                    <a:pt x="4579" y="1044"/>
                  </a:cubicBezTo>
                  <a:cubicBezTo>
                    <a:pt x="3796" y="1234"/>
                    <a:pt x="2989" y="1328"/>
                    <a:pt x="2206" y="1423"/>
                  </a:cubicBezTo>
                  <a:cubicBezTo>
                    <a:pt x="1661" y="1518"/>
                    <a:pt x="1092" y="1400"/>
                    <a:pt x="617" y="1139"/>
                  </a:cubicBezTo>
                  <a:cubicBezTo>
                    <a:pt x="451" y="1067"/>
                    <a:pt x="285" y="973"/>
                    <a:pt x="0" y="8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21;p50">
              <a:extLst>
                <a:ext uri="{FF2B5EF4-FFF2-40B4-BE49-F238E27FC236}">
                  <a16:creationId xmlns:a16="http://schemas.microsoft.com/office/drawing/2014/main" id="{06107B0C-4EF9-D639-E96E-C8785D523627}"/>
                </a:ext>
              </a:extLst>
            </p:cNvPr>
            <p:cNvSpPr/>
            <p:nvPr/>
          </p:nvSpPr>
          <p:spPr>
            <a:xfrm>
              <a:off x="10613875" y="4149000"/>
              <a:ext cx="59325" cy="33825"/>
            </a:xfrm>
            <a:custGeom>
              <a:avLst/>
              <a:gdLst/>
              <a:ahLst/>
              <a:cxnLst/>
              <a:rect l="l" t="t" r="r" b="b"/>
              <a:pathLst>
                <a:path w="2373" h="1353" extrusionOk="0">
                  <a:moveTo>
                    <a:pt x="1" y="356"/>
                  </a:moveTo>
                  <a:lnTo>
                    <a:pt x="2373" y="1"/>
                  </a:lnTo>
                  <a:cubicBezTo>
                    <a:pt x="2325" y="72"/>
                    <a:pt x="2302" y="143"/>
                    <a:pt x="2254" y="214"/>
                  </a:cubicBezTo>
                  <a:cubicBezTo>
                    <a:pt x="1946" y="522"/>
                    <a:pt x="1661" y="831"/>
                    <a:pt x="1376" y="1139"/>
                  </a:cubicBezTo>
                  <a:cubicBezTo>
                    <a:pt x="1234" y="1305"/>
                    <a:pt x="973" y="1353"/>
                    <a:pt x="783" y="1210"/>
                  </a:cubicBezTo>
                  <a:cubicBezTo>
                    <a:pt x="451" y="1021"/>
                    <a:pt x="167" y="736"/>
                    <a:pt x="1" y="35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22;p50">
              <a:extLst>
                <a:ext uri="{FF2B5EF4-FFF2-40B4-BE49-F238E27FC236}">
                  <a16:creationId xmlns:a16="http://schemas.microsoft.com/office/drawing/2014/main" id="{65DF3734-4857-DFE1-F9F6-1495CB3A639B}"/>
                </a:ext>
              </a:extLst>
            </p:cNvPr>
            <p:cNvSpPr/>
            <p:nvPr/>
          </p:nvSpPr>
          <p:spPr>
            <a:xfrm>
              <a:off x="10191650" y="3739225"/>
              <a:ext cx="239600" cy="265100"/>
            </a:xfrm>
            <a:custGeom>
              <a:avLst/>
              <a:gdLst/>
              <a:ahLst/>
              <a:cxnLst/>
              <a:rect l="l" t="t" r="r" b="b"/>
              <a:pathLst>
                <a:path w="9584" h="10604" extrusionOk="0">
                  <a:moveTo>
                    <a:pt x="7733" y="2515"/>
                  </a:moveTo>
                  <a:cubicBezTo>
                    <a:pt x="7283" y="997"/>
                    <a:pt x="5859" y="1"/>
                    <a:pt x="4294" y="48"/>
                  </a:cubicBezTo>
                  <a:cubicBezTo>
                    <a:pt x="1258" y="48"/>
                    <a:pt x="0" y="3084"/>
                    <a:pt x="759" y="5646"/>
                  </a:cubicBezTo>
                  <a:cubicBezTo>
                    <a:pt x="1566" y="8350"/>
                    <a:pt x="4579" y="10604"/>
                    <a:pt x="7212" y="8706"/>
                  </a:cubicBezTo>
                  <a:cubicBezTo>
                    <a:pt x="9133" y="7307"/>
                    <a:pt x="9584" y="4104"/>
                    <a:pt x="7733" y="25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23;p50">
              <a:extLst>
                <a:ext uri="{FF2B5EF4-FFF2-40B4-BE49-F238E27FC236}">
                  <a16:creationId xmlns:a16="http://schemas.microsoft.com/office/drawing/2014/main" id="{565E8F1A-E65E-A40D-CC1D-D4C10200CDFE}"/>
                </a:ext>
              </a:extLst>
            </p:cNvPr>
            <p:cNvSpPr/>
            <p:nvPr/>
          </p:nvSpPr>
          <p:spPr>
            <a:xfrm>
              <a:off x="10820850" y="3685250"/>
              <a:ext cx="215275" cy="225375"/>
            </a:xfrm>
            <a:custGeom>
              <a:avLst/>
              <a:gdLst/>
              <a:ahLst/>
              <a:cxnLst/>
              <a:rect l="l" t="t" r="r" b="b"/>
              <a:pathLst>
                <a:path w="8611" h="9015" extrusionOk="0">
                  <a:moveTo>
                    <a:pt x="7923" y="2658"/>
                  </a:moveTo>
                  <a:cubicBezTo>
                    <a:pt x="7543" y="1851"/>
                    <a:pt x="6808" y="1282"/>
                    <a:pt x="5930" y="1163"/>
                  </a:cubicBezTo>
                  <a:cubicBezTo>
                    <a:pt x="5646" y="950"/>
                    <a:pt x="5337" y="784"/>
                    <a:pt x="5005" y="665"/>
                  </a:cubicBezTo>
                  <a:cubicBezTo>
                    <a:pt x="3179" y="1"/>
                    <a:pt x="1068" y="1353"/>
                    <a:pt x="546" y="3108"/>
                  </a:cubicBezTo>
                  <a:cubicBezTo>
                    <a:pt x="0" y="4864"/>
                    <a:pt x="641" y="6975"/>
                    <a:pt x="2254" y="7971"/>
                  </a:cubicBezTo>
                  <a:cubicBezTo>
                    <a:pt x="3938" y="9015"/>
                    <a:pt x="5812" y="8683"/>
                    <a:pt x="7259" y="7402"/>
                  </a:cubicBezTo>
                  <a:cubicBezTo>
                    <a:pt x="8611" y="6192"/>
                    <a:pt x="8611" y="4176"/>
                    <a:pt x="7923" y="26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24;p50">
              <a:extLst>
                <a:ext uri="{FF2B5EF4-FFF2-40B4-BE49-F238E27FC236}">
                  <a16:creationId xmlns:a16="http://schemas.microsoft.com/office/drawing/2014/main" id="{9DBC3F08-54E3-C90A-0EDE-0816C2366620}"/>
                </a:ext>
              </a:extLst>
            </p:cNvPr>
            <p:cNvSpPr/>
            <p:nvPr/>
          </p:nvSpPr>
          <p:spPr>
            <a:xfrm>
              <a:off x="9829325" y="3168150"/>
              <a:ext cx="1619550" cy="1746475"/>
            </a:xfrm>
            <a:custGeom>
              <a:avLst/>
              <a:gdLst/>
              <a:ahLst/>
              <a:cxnLst/>
              <a:rect l="l" t="t" r="r" b="b"/>
              <a:pathLst>
                <a:path w="64782" h="69859" extrusionOk="0">
                  <a:moveTo>
                    <a:pt x="61627" y="25026"/>
                  </a:moveTo>
                  <a:cubicBezTo>
                    <a:pt x="61508" y="25524"/>
                    <a:pt x="61318" y="25998"/>
                    <a:pt x="61105" y="26449"/>
                  </a:cubicBezTo>
                  <a:cubicBezTo>
                    <a:pt x="60417" y="27777"/>
                    <a:pt x="59682" y="29058"/>
                    <a:pt x="58899" y="30316"/>
                  </a:cubicBezTo>
                  <a:cubicBezTo>
                    <a:pt x="58353" y="31193"/>
                    <a:pt x="57689" y="32000"/>
                    <a:pt x="57072" y="32830"/>
                  </a:cubicBezTo>
                  <a:cubicBezTo>
                    <a:pt x="56883" y="33091"/>
                    <a:pt x="56693" y="33328"/>
                    <a:pt x="56503" y="33589"/>
                  </a:cubicBezTo>
                  <a:cubicBezTo>
                    <a:pt x="56029" y="34301"/>
                    <a:pt x="55459" y="34941"/>
                    <a:pt x="54843" y="35510"/>
                  </a:cubicBezTo>
                  <a:cubicBezTo>
                    <a:pt x="54439" y="35866"/>
                    <a:pt x="54012" y="36175"/>
                    <a:pt x="53562" y="36459"/>
                  </a:cubicBezTo>
                  <a:cubicBezTo>
                    <a:pt x="52945" y="36815"/>
                    <a:pt x="52304" y="37171"/>
                    <a:pt x="51664" y="37479"/>
                  </a:cubicBezTo>
                  <a:cubicBezTo>
                    <a:pt x="51284" y="37622"/>
                    <a:pt x="50905" y="37764"/>
                    <a:pt x="50502" y="37835"/>
                  </a:cubicBezTo>
                  <a:cubicBezTo>
                    <a:pt x="49719" y="38096"/>
                    <a:pt x="48912" y="38238"/>
                    <a:pt x="48082" y="38238"/>
                  </a:cubicBezTo>
                  <a:cubicBezTo>
                    <a:pt x="47157" y="38215"/>
                    <a:pt x="46256" y="38238"/>
                    <a:pt x="45330" y="38238"/>
                  </a:cubicBezTo>
                  <a:cubicBezTo>
                    <a:pt x="45236" y="38215"/>
                    <a:pt x="45141" y="38215"/>
                    <a:pt x="45022" y="38191"/>
                  </a:cubicBezTo>
                  <a:cubicBezTo>
                    <a:pt x="44405" y="38120"/>
                    <a:pt x="43765" y="38072"/>
                    <a:pt x="43124" y="37954"/>
                  </a:cubicBezTo>
                  <a:cubicBezTo>
                    <a:pt x="42508" y="37859"/>
                    <a:pt x="41891" y="37669"/>
                    <a:pt x="41274" y="37550"/>
                  </a:cubicBezTo>
                  <a:cubicBezTo>
                    <a:pt x="40990" y="37432"/>
                    <a:pt x="40657" y="37361"/>
                    <a:pt x="40349" y="37361"/>
                  </a:cubicBezTo>
                  <a:cubicBezTo>
                    <a:pt x="40278" y="37574"/>
                    <a:pt x="40302" y="37788"/>
                    <a:pt x="40420" y="37977"/>
                  </a:cubicBezTo>
                  <a:cubicBezTo>
                    <a:pt x="40634" y="38452"/>
                    <a:pt x="40776" y="38974"/>
                    <a:pt x="40847" y="39496"/>
                  </a:cubicBezTo>
                  <a:cubicBezTo>
                    <a:pt x="40871" y="39638"/>
                    <a:pt x="40895" y="39780"/>
                    <a:pt x="40942" y="39923"/>
                  </a:cubicBezTo>
                  <a:cubicBezTo>
                    <a:pt x="41250" y="40776"/>
                    <a:pt x="41535" y="41654"/>
                    <a:pt x="41796" y="42508"/>
                  </a:cubicBezTo>
                  <a:cubicBezTo>
                    <a:pt x="42033" y="43243"/>
                    <a:pt x="42342" y="43955"/>
                    <a:pt x="42674" y="44643"/>
                  </a:cubicBezTo>
                  <a:cubicBezTo>
                    <a:pt x="43219" y="45758"/>
                    <a:pt x="43599" y="46944"/>
                    <a:pt x="43836" y="48201"/>
                  </a:cubicBezTo>
                  <a:cubicBezTo>
                    <a:pt x="43955" y="48699"/>
                    <a:pt x="44026" y="49221"/>
                    <a:pt x="44050" y="49767"/>
                  </a:cubicBezTo>
                  <a:cubicBezTo>
                    <a:pt x="44026" y="49862"/>
                    <a:pt x="44050" y="49956"/>
                    <a:pt x="44097" y="50051"/>
                  </a:cubicBezTo>
                  <a:cubicBezTo>
                    <a:pt x="44358" y="50526"/>
                    <a:pt x="44287" y="51048"/>
                    <a:pt x="44287" y="51546"/>
                  </a:cubicBezTo>
                  <a:cubicBezTo>
                    <a:pt x="44310" y="51925"/>
                    <a:pt x="44050" y="52281"/>
                    <a:pt x="43694" y="52352"/>
                  </a:cubicBezTo>
                  <a:cubicBezTo>
                    <a:pt x="43575" y="52376"/>
                    <a:pt x="43457" y="52423"/>
                    <a:pt x="43314" y="52495"/>
                  </a:cubicBezTo>
                  <a:cubicBezTo>
                    <a:pt x="43290" y="52613"/>
                    <a:pt x="43290" y="52732"/>
                    <a:pt x="43314" y="52850"/>
                  </a:cubicBezTo>
                  <a:cubicBezTo>
                    <a:pt x="43457" y="53728"/>
                    <a:pt x="43670" y="54606"/>
                    <a:pt x="44002" y="55436"/>
                  </a:cubicBezTo>
                  <a:cubicBezTo>
                    <a:pt x="44216" y="55982"/>
                    <a:pt x="44310" y="56575"/>
                    <a:pt x="44310" y="57168"/>
                  </a:cubicBezTo>
                  <a:lnTo>
                    <a:pt x="44310" y="58947"/>
                  </a:lnTo>
                  <a:cubicBezTo>
                    <a:pt x="44310" y="59540"/>
                    <a:pt x="44026" y="60085"/>
                    <a:pt x="43528" y="60394"/>
                  </a:cubicBezTo>
                  <a:cubicBezTo>
                    <a:pt x="42911" y="60773"/>
                    <a:pt x="42247" y="61034"/>
                    <a:pt x="41535" y="61176"/>
                  </a:cubicBezTo>
                  <a:cubicBezTo>
                    <a:pt x="41132" y="61271"/>
                    <a:pt x="40752" y="61366"/>
                    <a:pt x="40373" y="61437"/>
                  </a:cubicBezTo>
                  <a:cubicBezTo>
                    <a:pt x="40420" y="62837"/>
                    <a:pt x="40444" y="64189"/>
                    <a:pt x="40491" y="65565"/>
                  </a:cubicBezTo>
                  <a:cubicBezTo>
                    <a:pt x="40847" y="65683"/>
                    <a:pt x="41227" y="65707"/>
                    <a:pt x="41606" y="65588"/>
                  </a:cubicBezTo>
                  <a:cubicBezTo>
                    <a:pt x="42247" y="65494"/>
                    <a:pt x="42887" y="65351"/>
                    <a:pt x="43528" y="65185"/>
                  </a:cubicBezTo>
                  <a:cubicBezTo>
                    <a:pt x="44310" y="64972"/>
                    <a:pt x="45141" y="64877"/>
                    <a:pt x="45971" y="64877"/>
                  </a:cubicBezTo>
                  <a:lnTo>
                    <a:pt x="47181" y="64877"/>
                  </a:lnTo>
                  <a:cubicBezTo>
                    <a:pt x="47347" y="64877"/>
                    <a:pt x="47513" y="64901"/>
                    <a:pt x="47679" y="64924"/>
                  </a:cubicBezTo>
                  <a:cubicBezTo>
                    <a:pt x="48058" y="64972"/>
                    <a:pt x="48343" y="65304"/>
                    <a:pt x="48343" y="65660"/>
                  </a:cubicBezTo>
                  <a:cubicBezTo>
                    <a:pt x="48367" y="65992"/>
                    <a:pt x="48296" y="66300"/>
                    <a:pt x="48106" y="66561"/>
                  </a:cubicBezTo>
                  <a:cubicBezTo>
                    <a:pt x="47845" y="66941"/>
                    <a:pt x="47513" y="67273"/>
                    <a:pt x="47110" y="67510"/>
                  </a:cubicBezTo>
                  <a:cubicBezTo>
                    <a:pt x="46517" y="67866"/>
                    <a:pt x="45876" y="68127"/>
                    <a:pt x="45212" y="68222"/>
                  </a:cubicBezTo>
                  <a:cubicBezTo>
                    <a:pt x="44358" y="68411"/>
                    <a:pt x="43504" y="68506"/>
                    <a:pt x="42626" y="68530"/>
                  </a:cubicBezTo>
                  <a:cubicBezTo>
                    <a:pt x="42294" y="68530"/>
                    <a:pt x="41962" y="68459"/>
                    <a:pt x="41630" y="68340"/>
                  </a:cubicBezTo>
                  <a:cubicBezTo>
                    <a:pt x="41132" y="68103"/>
                    <a:pt x="40634" y="67889"/>
                    <a:pt x="40136" y="67652"/>
                  </a:cubicBezTo>
                  <a:cubicBezTo>
                    <a:pt x="39661" y="67439"/>
                    <a:pt x="39353" y="66941"/>
                    <a:pt x="39400" y="66419"/>
                  </a:cubicBezTo>
                  <a:cubicBezTo>
                    <a:pt x="39448" y="64948"/>
                    <a:pt x="39448" y="63454"/>
                    <a:pt x="39471" y="61983"/>
                  </a:cubicBezTo>
                  <a:cubicBezTo>
                    <a:pt x="39471" y="61793"/>
                    <a:pt x="39543" y="61603"/>
                    <a:pt x="39305" y="61414"/>
                  </a:cubicBezTo>
                  <a:cubicBezTo>
                    <a:pt x="39139" y="61414"/>
                    <a:pt x="38950" y="61390"/>
                    <a:pt x="38736" y="61390"/>
                  </a:cubicBezTo>
                  <a:lnTo>
                    <a:pt x="36506" y="61390"/>
                  </a:lnTo>
                  <a:cubicBezTo>
                    <a:pt x="36340" y="61414"/>
                    <a:pt x="36174" y="61390"/>
                    <a:pt x="35984" y="61390"/>
                  </a:cubicBezTo>
                  <a:cubicBezTo>
                    <a:pt x="35652" y="61342"/>
                    <a:pt x="35344" y="61129"/>
                    <a:pt x="35202" y="60821"/>
                  </a:cubicBezTo>
                  <a:cubicBezTo>
                    <a:pt x="34941" y="60299"/>
                    <a:pt x="34798" y="59706"/>
                    <a:pt x="34775" y="59113"/>
                  </a:cubicBezTo>
                  <a:lnTo>
                    <a:pt x="34775" y="57950"/>
                  </a:lnTo>
                  <a:cubicBezTo>
                    <a:pt x="34727" y="57903"/>
                    <a:pt x="34704" y="57879"/>
                    <a:pt x="34680" y="57879"/>
                  </a:cubicBezTo>
                  <a:cubicBezTo>
                    <a:pt x="34680" y="57855"/>
                    <a:pt x="34656" y="57855"/>
                    <a:pt x="34632" y="57855"/>
                  </a:cubicBezTo>
                  <a:lnTo>
                    <a:pt x="30315" y="57855"/>
                  </a:lnTo>
                  <a:cubicBezTo>
                    <a:pt x="30244" y="57855"/>
                    <a:pt x="30173" y="57879"/>
                    <a:pt x="30102" y="57903"/>
                  </a:cubicBezTo>
                  <a:cubicBezTo>
                    <a:pt x="29912" y="58259"/>
                    <a:pt x="29793" y="58662"/>
                    <a:pt x="29770" y="59089"/>
                  </a:cubicBezTo>
                  <a:cubicBezTo>
                    <a:pt x="29770" y="59113"/>
                    <a:pt x="29770" y="59136"/>
                    <a:pt x="29770" y="59160"/>
                  </a:cubicBezTo>
                  <a:cubicBezTo>
                    <a:pt x="29580" y="59801"/>
                    <a:pt x="29509" y="60489"/>
                    <a:pt x="29532" y="61153"/>
                  </a:cubicBezTo>
                  <a:cubicBezTo>
                    <a:pt x="29509" y="61580"/>
                    <a:pt x="29153" y="61888"/>
                    <a:pt x="28726" y="61912"/>
                  </a:cubicBezTo>
                  <a:lnTo>
                    <a:pt x="28228" y="61912"/>
                  </a:lnTo>
                  <a:lnTo>
                    <a:pt x="27516" y="61912"/>
                  </a:lnTo>
                  <a:cubicBezTo>
                    <a:pt x="27421" y="62291"/>
                    <a:pt x="27326" y="62671"/>
                    <a:pt x="27255" y="63027"/>
                  </a:cubicBezTo>
                  <a:cubicBezTo>
                    <a:pt x="27113" y="63738"/>
                    <a:pt x="26947" y="64450"/>
                    <a:pt x="26852" y="65162"/>
                  </a:cubicBezTo>
                  <a:cubicBezTo>
                    <a:pt x="26757" y="65873"/>
                    <a:pt x="26781" y="66537"/>
                    <a:pt x="26757" y="67249"/>
                  </a:cubicBezTo>
                  <a:cubicBezTo>
                    <a:pt x="26757" y="67344"/>
                    <a:pt x="26781" y="67439"/>
                    <a:pt x="26828" y="67534"/>
                  </a:cubicBezTo>
                  <a:cubicBezTo>
                    <a:pt x="26971" y="67818"/>
                    <a:pt x="26828" y="68150"/>
                    <a:pt x="26544" y="68269"/>
                  </a:cubicBezTo>
                  <a:cubicBezTo>
                    <a:pt x="26235" y="68364"/>
                    <a:pt x="25927" y="68530"/>
                    <a:pt x="25690" y="68743"/>
                  </a:cubicBezTo>
                  <a:cubicBezTo>
                    <a:pt x="25618" y="69336"/>
                    <a:pt x="25286" y="69597"/>
                    <a:pt x="24670" y="69574"/>
                  </a:cubicBezTo>
                  <a:cubicBezTo>
                    <a:pt x="24290" y="69597"/>
                    <a:pt x="23934" y="69645"/>
                    <a:pt x="23602" y="69716"/>
                  </a:cubicBezTo>
                  <a:cubicBezTo>
                    <a:pt x="22487" y="69858"/>
                    <a:pt x="21349" y="69835"/>
                    <a:pt x="20234" y="69692"/>
                  </a:cubicBezTo>
                  <a:cubicBezTo>
                    <a:pt x="19973" y="69645"/>
                    <a:pt x="19712" y="69574"/>
                    <a:pt x="19451" y="69455"/>
                  </a:cubicBezTo>
                  <a:cubicBezTo>
                    <a:pt x="18811" y="69170"/>
                    <a:pt x="18573" y="68364"/>
                    <a:pt x="19000" y="67795"/>
                  </a:cubicBezTo>
                  <a:cubicBezTo>
                    <a:pt x="19261" y="67391"/>
                    <a:pt x="19593" y="67012"/>
                    <a:pt x="19997" y="66727"/>
                  </a:cubicBezTo>
                  <a:cubicBezTo>
                    <a:pt x="20163" y="66585"/>
                    <a:pt x="20352" y="66442"/>
                    <a:pt x="20519" y="66276"/>
                  </a:cubicBezTo>
                  <a:cubicBezTo>
                    <a:pt x="20756" y="66015"/>
                    <a:pt x="21064" y="65873"/>
                    <a:pt x="21420" y="65873"/>
                  </a:cubicBezTo>
                  <a:cubicBezTo>
                    <a:pt x="22298" y="65778"/>
                    <a:pt x="23199" y="65897"/>
                    <a:pt x="24053" y="66158"/>
                  </a:cubicBezTo>
                  <a:cubicBezTo>
                    <a:pt x="24551" y="66348"/>
                    <a:pt x="25049" y="66466"/>
                    <a:pt x="25571" y="66608"/>
                  </a:cubicBezTo>
                  <a:cubicBezTo>
                    <a:pt x="25595" y="66514"/>
                    <a:pt x="25618" y="66442"/>
                    <a:pt x="25642" y="66348"/>
                  </a:cubicBezTo>
                  <a:cubicBezTo>
                    <a:pt x="25690" y="65090"/>
                    <a:pt x="25903" y="63857"/>
                    <a:pt x="26283" y="62671"/>
                  </a:cubicBezTo>
                  <a:cubicBezTo>
                    <a:pt x="26378" y="62386"/>
                    <a:pt x="26425" y="62078"/>
                    <a:pt x="26425" y="61769"/>
                  </a:cubicBezTo>
                  <a:cubicBezTo>
                    <a:pt x="26283" y="61746"/>
                    <a:pt x="26140" y="61698"/>
                    <a:pt x="25998" y="61675"/>
                  </a:cubicBezTo>
                  <a:cubicBezTo>
                    <a:pt x="25690" y="61651"/>
                    <a:pt x="25381" y="61580"/>
                    <a:pt x="25073" y="61509"/>
                  </a:cubicBezTo>
                  <a:cubicBezTo>
                    <a:pt x="24527" y="61295"/>
                    <a:pt x="23934" y="61153"/>
                    <a:pt x="23365" y="61034"/>
                  </a:cubicBezTo>
                  <a:cubicBezTo>
                    <a:pt x="22914" y="60939"/>
                    <a:pt x="22464" y="60797"/>
                    <a:pt x="22013" y="60678"/>
                  </a:cubicBezTo>
                  <a:cubicBezTo>
                    <a:pt x="21254" y="60512"/>
                    <a:pt x="20851" y="59706"/>
                    <a:pt x="21112" y="58994"/>
                  </a:cubicBezTo>
                  <a:cubicBezTo>
                    <a:pt x="21159" y="58899"/>
                    <a:pt x="21183" y="58781"/>
                    <a:pt x="21230" y="58686"/>
                  </a:cubicBezTo>
                  <a:cubicBezTo>
                    <a:pt x="21467" y="58259"/>
                    <a:pt x="21705" y="57784"/>
                    <a:pt x="21965" y="57357"/>
                  </a:cubicBezTo>
                  <a:cubicBezTo>
                    <a:pt x="22179" y="56978"/>
                    <a:pt x="22392" y="56575"/>
                    <a:pt x="22535" y="56171"/>
                  </a:cubicBezTo>
                  <a:cubicBezTo>
                    <a:pt x="22677" y="55744"/>
                    <a:pt x="22891" y="55365"/>
                    <a:pt x="23057" y="54962"/>
                  </a:cubicBezTo>
                  <a:cubicBezTo>
                    <a:pt x="23199" y="54772"/>
                    <a:pt x="23246" y="54535"/>
                    <a:pt x="23223" y="54321"/>
                  </a:cubicBezTo>
                  <a:lnTo>
                    <a:pt x="22535" y="54321"/>
                  </a:lnTo>
                  <a:cubicBezTo>
                    <a:pt x="22392" y="54321"/>
                    <a:pt x="22250" y="54321"/>
                    <a:pt x="22084" y="54321"/>
                  </a:cubicBezTo>
                  <a:cubicBezTo>
                    <a:pt x="21396" y="54155"/>
                    <a:pt x="21278" y="53870"/>
                    <a:pt x="21396" y="53277"/>
                  </a:cubicBezTo>
                  <a:cubicBezTo>
                    <a:pt x="21799" y="51451"/>
                    <a:pt x="22345" y="49672"/>
                    <a:pt x="23057" y="47940"/>
                  </a:cubicBezTo>
                  <a:cubicBezTo>
                    <a:pt x="23318" y="47276"/>
                    <a:pt x="23484" y="46588"/>
                    <a:pt x="23697" y="45876"/>
                  </a:cubicBezTo>
                  <a:cubicBezTo>
                    <a:pt x="23887" y="45189"/>
                    <a:pt x="24100" y="44453"/>
                    <a:pt x="24290" y="43742"/>
                  </a:cubicBezTo>
                  <a:cubicBezTo>
                    <a:pt x="24504" y="42864"/>
                    <a:pt x="24693" y="41963"/>
                    <a:pt x="24931" y="41037"/>
                  </a:cubicBezTo>
                  <a:cubicBezTo>
                    <a:pt x="24598" y="41061"/>
                    <a:pt x="24338" y="41085"/>
                    <a:pt x="24053" y="41085"/>
                  </a:cubicBezTo>
                  <a:cubicBezTo>
                    <a:pt x="23341" y="41085"/>
                    <a:pt x="22606" y="41132"/>
                    <a:pt x="21894" y="41085"/>
                  </a:cubicBezTo>
                  <a:cubicBezTo>
                    <a:pt x="20685" y="41014"/>
                    <a:pt x="19499" y="40800"/>
                    <a:pt x="18336" y="40421"/>
                  </a:cubicBezTo>
                  <a:cubicBezTo>
                    <a:pt x="16510" y="39780"/>
                    <a:pt x="14778" y="38950"/>
                    <a:pt x="13118" y="37954"/>
                  </a:cubicBezTo>
                  <a:cubicBezTo>
                    <a:pt x="12453" y="37550"/>
                    <a:pt x="11789" y="37147"/>
                    <a:pt x="11125" y="36696"/>
                  </a:cubicBezTo>
                  <a:cubicBezTo>
                    <a:pt x="10793" y="36459"/>
                    <a:pt x="10461" y="36175"/>
                    <a:pt x="10129" y="35914"/>
                  </a:cubicBezTo>
                  <a:cubicBezTo>
                    <a:pt x="9702" y="35558"/>
                    <a:pt x="9251" y="35178"/>
                    <a:pt x="8777" y="34870"/>
                  </a:cubicBezTo>
                  <a:cubicBezTo>
                    <a:pt x="7425" y="33850"/>
                    <a:pt x="6167" y="32735"/>
                    <a:pt x="4958" y="31525"/>
                  </a:cubicBezTo>
                  <a:cubicBezTo>
                    <a:pt x="4270" y="30837"/>
                    <a:pt x="3606" y="30126"/>
                    <a:pt x="2918" y="29438"/>
                  </a:cubicBezTo>
                  <a:cubicBezTo>
                    <a:pt x="2396" y="28892"/>
                    <a:pt x="1969" y="28252"/>
                    <a:pt x="1660" y="27540"/>
                  </a:cubicBezTo>
                  <a:cubicBezTo>
                    <a:pt x="1589" y="27398"/>
                    <a:pt x="1518" y="27232"/>
                    <a:pt x="1447" y="27090"/>
                  </a:cubicBezTo>
                  <a:cubicBezTo>
                    <a:pt x="1352" y="26805"/>
                    <a:pt x="1162" y="26568"/>
                    <a:pt x="925" y="26425"/>
                  </a:cubicBezTo>
                  <a:cubicBezTo>
                    <a:pt x="712" y="26307"/>
                    <a:pt x="569" y="26093"/>
                    <a:pt x="522" y="25880"/>
                  </a:cubicBezTo>
                  <a:cubicBezTo>
                    <a:pt x="451" y="25619"/>
                    <a:pt x="356" y="25382"/>
                    <a:pt x="308" y="25144"/>
                  </a:cubicBezTo>
                  <a:cubicBezTo>
                    <a:pt x="237" y="24884"/>
                    <a:pt x="166" y="24551"/>
                    <a:pt x="95" y="24290"/>
                  </a:cubicBezTo>
                  <a:cubicBezTo>
                    <a:pt x="0" y="24030"/>
                    <a:pt x="0" y="23769"/>
                    <a:pt x="47" y="23531"/>
                  </a:cubicBezTo>
                  <a:cubicBezTo>
                    <a:pt x="71" y="23270"/>
                    <a:pt x="308" y="23057"/>
                    <a:pt x="569" y="23057"/>
                  </a:cubicBezTo>
                  <a:cubicBezTo>
                    <a:pt x="807" y="23057"/>
                    <a:pt x="973" y="23223"/>
                    <a:pt x="1020" y="23508"/>
                  </a:cubicBezTo>
                  <a:cubicBezTo>
                    <a:pt x="1139" y="23982"/>
                    <a:pt x="1257" y="24457"/>
                    <a:pt x="1352" y="24931"/>
                  </a:cubicBezTo>
                  <a:cubicBezTo>
                    <a:pt x="1400" y="25050"/>
                    <a:pt x="1423" y="25168"/>
                    <a:pt x="1471" y="25287"/>
                  </a:cubicBezTo>
                  <a:cubicBezTo>
                    <a:pt x="1471" y="25334"/>
                    <a:pt x="1542" y="25358"/>
                    <a:pt x="1589" y="25382"/>
                  </a:cubicBezTo>
                  <a:cubicBezTo>
                    <a:pt x="1779" y="25192"/>
                    <a:pt x="1945" y="24955"/>
                    <a:pt x="1993" y="24694"/>
                  </a:cubicBezTo>
                  <a:cubicBezTo>
                    <a:pt x="2135" y="24409"/>
                    <a:pt x="2277" y="24124"/>
                    <a:pt x="2420" y="23840"/>
                  </a:cubicBezTo>
                  <a:cubicBezTo>
                    <a:pt x="2514" y="23650"/>
                    <a:pt x="2752" y="23555"/>
                    <a:pt x="2965" y="23626"/>
                  </a:cubicBezTo>
                  <a:cubicBezTo>
                    <a:pt x="3179" y="23697"/>
                    <a:pt x="3297" y="23911"/>
                    <a:pt x="3273" y="24124"/>
                  </a:cubicBezTo>
                  <a:cubicBezTo>
                    <a:pt x="3250" y="24314"/>
                    <a:pt x="3226" y="24504"/>
                    <a:pt x="3155" y="24670"/>
                  </a:cubicBezTo>
                  <a:cubicBezTo>
                    <a:pt x="3107" y="24884"/>
                    <a:pt x="3013" y="25073"/>
                    <a:pt x="2894" y="25382"/>
                  </a:cubicBezTo>
                  <a:cubicBezTo>
                    <a:pt x="3226" y="25192"/>
                    <a:pt x="3558" y="24955"/>
                    <a:pt x="3843" y="24694"/>
                  </a:cubicBezTo>
                  <a:cubicBezTo>
                    <a:pt x="4033" y="24528"/>
                    <a:pt x="4222" y="24338"/>
                    <a:pt x="4412" y="24172"/>
                  </a:cubicBezTo>
                  <a:cubicBezTo>
                    <a:pt x="4673" y="23982"/>
                    <a:pt x="4886" y="23958"/>
                    <a:pt x="5053" y="24101"/>
                  </a:cubicBezTo>
                  <a:cubicBezTo>
                    <a:pt x="5242" y="24290"/>
                    <a:pt x="5266" y="24575"/>
                    <a:pt x="5100" y="24789"/>
                  </a:cubicBezTo>
                  <a:cubicBezTo>
                    <a:pt x="4839" y="25216"/>
                    <a:pt x="4507" y="25571"/>
                    <a:pt x="4127" y="25856"/>
                  </a:cubicBezTo>
                  <a:cubicBezTo>
                    <a:pt x="3938" y="25975"/>
                    <a:pt x="3772" y="26117"/>
                    <a:pt x="3606" y="26259"/>
                  </a:cubicBezTo>
                  <a:cubicBezTo>
                    <a:pt x="3321" y="26497"/>
                    <a:pt x="3084" y="26805"/>
                    <a:pt x="2633" y="26829"/>
                  </a:cubicBezTo>
                  <a:cubicBezTo>
                    <a:pt x="2704" y="27018"/>
                    <a:pt x="2752" y="27161"/>
                    <a:pt x="2823" y="27279"/>
                  </a:cubicBezTo>
                  <a:cubicBezTo>
                    <a:pt x="3155" y="27943"/>
                    <a:pt x="3582" y="28513"/>
                    <a:pt x="4080" y="29035"/>
                  </a:cubicBezTo>
                  <a:cubicBezTo>
                    <a:pt x="5432" y="30410"/>
                    <a:pt x="6832" y="31739"/>
                    <a:pt x="8279" y="33020"/>
                  </a:cubicBezTo>
                  <a:cubicBezTo>
                    <a:pt x="8397" y="33115"/>
                    <a:pt x="8539" y="33210"/>
                    <a:pt x="8682" y="33328"/>
                  </a:cubicBezTo>
                  <a:cubicBezTo>
                    <a:pt x="9465" y="33921"/>
                    <a:pt x="10295" y="34514"/>
                    <a:pt x="11054" y="35131"/>
                  </a:cubicBezTo>
                  <a:cubicBezTo>
                    <a:pt x="11908" y="35819"/>
                    <a:pt x="12833" y="36436"/>
                    <a:pt x="13782" y="36981"/>
                  </a:cubicBezTo>
                  <a:cubicBezTo>
                    <a:pt x="14707" y="37550"/>
                    <a:pt x="15656" y="38072"/>
                    <a:pt x="16652" y="38499"/>
                  </a:cubicBezTo>
                  <a:cubicBezTo>
                    <a:pt x="17672" y="38997"/>
                    <a:pt x="18763" y="39377"/>
                    <a:pt x="19878" y="39638"/>
                  </a:cubicBezTo>
                  <a:cubicBezTo>
                    <a:pt x="20685" y="39804"/>
                    <a:pt x="21515" y="39899"/>
                    <a:pt x="22321" y="39946"/>
                  </a:cubicBezTo>
                  <a:cubicBezTo>
                    <a:pt x="22867" y="39994"/>
                    <a:pt x="23436" y="39946"/>
                    <a:pt x="23982" y="39946"/>
                  </a:cubicBezTo>
                  <a:cubicBezTo>
                    <a:pt x="24598" y="39970"/>
                    <a:pt x="24883" y="39543"/>
                    <a:pt x="25215" y="39116"/>
                  </a:cubicBezTo>
                  <a:cubicBezTo>
                    <a:pt x="25097" y="39045"/>
                    <a:pt x="25049" y="38997"/>
                    <a:pt x="25002" y="38974"/>
                  </a:cubicBezTo>
                  <a:cubicBezTo>
                    <a:pt x="24005" y="38689"/>
                    <a:pt x="23033" y="38333"/>
                    <a:pt x="22084" y="37930"/>
                  </a:cubicBezTo>
                  <a:cubicBezTo>
                    <a:pt x="21017" y="37503"/>
                    <a:pt x="19973" y="37052"/>
                    <a:pt x="18905" y="36602"/>
                  </a:cubicBezTo>
                  <a:cubicBezTo>
                    <a:pt x="18099" y="36293"/>
                    <a:pt x="17340" y="35866"/>
                    <a:pt x="16628" y="35344"/>
                  </a:cubicBezTo>
                  <a:cubicBezTo>
                    <a:pt x="15822" y="34751"/>
                    <a:pt x="14968" y="34182"/>
                    <a:pt x="14304" y="33399"/>
                  </a:cubicBezTo>
                  <a:cubicBezTo>
                    <a:pt x="13426" y="32403"/>
                    <a:pt x="12833" y="31193"/>
                    <a:pt x="12572" y="29912"/>
                  </a:cubicBezTo>
                  <a:cubicBezTo>
                    <a:pt x="12477" y="29201"/>
                    <a:pt x="12430" y="28489"/>
                    <a:pt x="12406" y="27754"/>
                  </a:cubicBezTo>
                  <a:cubicBezTo>
                    <a:pt x="12406" y="27374"/>
                    <a:pt x="12406" y="26995"/>
                    <a:pt x="12406" y="26615"/>
                  </a:cubicBezTo>
                  <a:cubicBezTo>
                    <a:pt x="12121" y="26497"/>
                    <a:pt x="11813" y="26378"/>
                    <a:pt x="11552" y="26307"/>
                  </a:cubicBezTo>
                  <a:cubicBezTo>
                    <a:pt x="11006" y="26164"/>
                    <a:pt x="10461" y="25927"/>
                    <a:pt x="9963" y="25643"/>
                  </a:cubicBezTo>
                  <a:cubicBezTo>
                    <a:pt x="9441" y="25382"/>
                    <a:pt x="9014" y="24931"/>
                    <a:pt x="8777" y="24385"/>
                  </a:cubicBezTo>
                  <a:cubicBezTo>
                    <a:pt x="8682" y="24101"/>
                    <a:pt x="8634" y="23816"/>
                    <a:pt x="8634" y="23508"/>
                  </a:cubicBezTo>
                  <a:cubicBezTo>
                    <a:pt x="8587" y="22772"/>
                    <a:pt x="8753" y="22013"/>
                    <a:pt x="9133" y="21373"/>
                  </a:cubicBezTo>
                  <a:cubicBezTo>
                    <a:pt x="9251" y="21112"/>
                    <a:pt x="9393" y="20851"/>
                    <a:pt x="9583" y="20614"/>
                  </a:cubicBezTo>
                  <a:cubicBezTo>
                    <a:pt x="10105" y="19926"/>
                    <a:pt x="11054" y="19736"/>
                    <a:pt x="11813" y="20187"/>
                  </a:cubicBezTo>
                  <a:cubicBezTo>
                    <a:pt x="12169" y="20400"/>
                    <a:pt x="12525" y="20637"/>
                    <a:pt x="12857" y="20898"/>
                  </a:cubicBezTo>
                  <a:cubicBezTo>
                    <a:pt x="12904" y="20946"/>
                    <a:pt x="12952" y="20970"/>
                    <a:pt x="13023" y="21017"/>
                  </a:cubicBezTo>
                  <a:cubicBezTo>
                    <a:pt x="13260" y="20305"/>
                    <a:pt x="13473" y="19594"/>
                    <a:pt x="13734" y="18930"/>
                  </a:cubicBezTo>
                  <a:cubicBezTo>
                    <a:pt x="13995" y="18242"/>
                    <a:pt x="14327" y="17601"/>
                    <a:pt x="14683" y="16984"/>
                  </a:cubicBezTo>
                  <a:cubicBezTo>
                    <a:pt x="15063" y="16344"/>
                    <a:pt x="15513" y="15751"/>
                    <a:pt x="16012" y="15205"/>
                  </a:cubicBezTo>
                  <a:cubicBezTo>
                    <a:pt x="15940" y="15182"/>
                    <a:pt x="15917" y="15158"/>
                    <a:pt x="15917" y="15182"/>
                  </a:cubicBezTo>
                  <a:cubicBezTo>
                    <a:pt x="15086" y="15348"/>
                    <a:pt x="14232" y="15419"/>
                    <a:pt x="13379" y="15419"/>
                  </a:cubicBezTo>
                  <a:cubicBezTo>
                    <a:pt x="12999" y="15466"/>
                    <a:pt x="12619" y="15253"/>
                    <a:pt x="12477" y="14897"/>
                  </a:cubicBezTo>
                  <a:cubicBezTo>
                    <a:pt x="12359" y="14707"/>
                    <a:pt x="12359" y="14470"/>
                    <a:pt x="12477" y="14304"/>
                  </a:cubicBezTo>
                  <a:cubicBezTo>
                    <a:pt x="12643" y="13996"/>
                    <a:pt x="12857" y="13711"/>
                    <a:pt x="13094" y="13426"/>
                  </a:cubicBezTo>
                  <a:cubicBezTo>
                    <a:pt x="13711" y="12786"/>
                    <a:pt x="14375" y="12193"/>
                    <a:pt x="15110" y="11671"/>
                  </a:cubicBezTo>
                  <a:cubicBezTo>
                    <a:pt x="16178" y="10841"/>
                    <a:pt x="17245" y="10011"/>
                    <a:pt x="18336" y="9204"/>
                  </a:cubicBezTo>
                  <a:cubicBezTo>
                    <a:pt x="18882" y="8801"/>
                    <a:pt x="19451" y="8421"/>
                    <a:pt x="19997" y="8042"/>
                  </a:cubicBezTo>
                  <a:cubicBezTo>
                    <a:pt x="20258" y="7899"/>
                    <a:pt x="20542" y="7781"/>
                    <a:pt x="20803" y="7662"/>
                  </a:cubicBezTo>
                  <a:lnTo>
                    <a:pt x="21230" y="7449"/>
                  </a:lnTo>
                  <a:cubicBezTo>
                    <a:pt x="21183" y="7283"/>
                    <a:pt x="21017" y="7140"/>
                    <a:pt x="20851" y="7093"/>
                  </a:cubicBezTo>
                  <a:cubicBezTo>
                    <a:pt x="20637" y="6998"/>
                    <a:pt x="20447" y="6832"/>
                    <a:pt x="20352" y="6642"/>
                  </a:cubicBezTo>
                  <a:cubicBezTo>
                    <a:pt x="20068" y="6191"/>
                    <a:pt x="19831" y="5717"/>
                    <a:pt x="19522" y="5266"/>
                  </a:cubicBezTo>
                  <a:cubicBezTo>
                    <a:pt x="19261" y="4816"/>
                    <a:pt x="19190" y="4294"/>
                    <a:pt x="19332" y="3796"/>
                  </a:cubicBezTo>
                  <a:cubicBezTo>
                    <a:pt x="19380" y="3464"/>
                    <a:pt x="19688" y="3298"/>
                    <a:pt x="19997" y="3179"/>
                  </a:cubicBezTo>
                  <a:cubicBezTo>
                    <a:pt x="20044" y="3155"/>
                    <a:pt x="20092" y="3155"/>
                    <a:pt x="20139" y="3179"/>
                  </a:cubicBezTo>
                  <a:cubicBezTo>
                    <a:pt x="21349" y="3179"/>
                    <a:pt x="22582" y="3037"/>
                    <a:pt x="23792" y="3298"/>
                  </a:cubicBezTo>
                  <a:cubicBezTo>
                    <a:pt x="24195" y="3345"/>
                    <a:pt x="24575" y="3535"/>
                    <a:pt x="24859" y="3819"/>
                  </a:cubicBezTo>
                  <a:cubicBezTo>
                    <a:pt x="25120" y="4080"/>
                    <a:pt x="25452" y="4246"/>
                    <a:pt x="25785" y="4341"/>
                  </a:cubicBezTo>
                  <a:cubicBezTo>
                    <a:pt x="25856" y="4294"/>
                    <a:pt x="25927" y="4270"/>
                    <a:pt x="25951" y="4223"/>
                  </a:cubicBezTo>
                  <a:cubicBezTo>
                    <a:pt x="26235" y="3558"/>
                    <a:pt x="26710" y="2989"/>
                    <a:pt x="26923" y="2301"/>
                  </a:cubicBezTo>
                  <a:cubicBezTo>
                    <a:pt x="26971" y="2183"/>
                    <a:pt x="27042" y="2064"/>
                    <a:pt x="27113" y="1969"/>
                  </a:cubicBezTo>
                  <a:cubicBezTo>
                    <a:pt x="27492" y="1590"/>
                    <a:pt x="27848" y="1210"/>
                    <a:pt x="28251" y="854"/>
                  </a:cubicBezTo>
                  <a:cubicBezTo>
                    <a:pt x="28868" y="166"/>
                    <a:pt x="29936" y="119"/>
                    <a:pt x="30624" y="759"/>
                  </a:cubicBezTo>
                  <a:cubicBezTo>
                    <a:pt x="30979" y="1044"/>
                    <a:pt x="31288" y="1400"/>
                    <a:pt x="31572" y="1756"/>
                  </a:cubicBezTo>
                  <a:cubicBezTo>
                    <a:pt x="31810" y="2064"/>
                    <a:pt x="32023" y="2420"/>
                    <a:pt x="32237" y="2752"/>
                  </a:cubicBezTo>
                  <a:cubicBezTo>
                    <a:pt x="32284" y="2823"/>
                    <a:pt x="32308" y="2871"/>
                    <a:pt x="32355" y="2918"/>
                  </a:cubicBezTo>
                  <a:cubicBezTo>
                    <a:pt x="32498" y="3155"/>
                    <a:pt x="32830" y="3155"/>
                    <a:pt x="32996" y="2942"/>
                  </a:cubicBezTo>
                  <a:cubicBezTo>
                    <a:pt x="33257" y="2705"/>
                    <a:pt x="33518" y="2444"/>
                    <a:pt x="33778" y="2183"/>
                  </a:cubicBezTo>
                  <a:cubicBezTo>
                    <a:pt x="34300" y="1661"/>
                    <a:pt x="34870" y="1186"/>
                    <a:pt x="35463" y="736"/>
                  </a:cubicBezTo>
                  <a:cubicBezTo>
                    <a:pt x="35558" y="665"/>
                    <a:pt x="35676" y="617"/>
                    <a:pt x="35795" y="570"/>
                  </a:cubicBezTo>
                  <a:cubicBezTo>
                    <a:pt x="36127" y="451"/>
                    <a:pt x="36459" y="309"/>
                    <a:pt x="36815" y="190"/>
                  </a:cubicBezTo>
                  <a:cubicBezTo>
                    <a:pt x="37313" y="0"/>
                    <a:pt x="37858" y="0"/>
                    <a:pt x="38357" y="166"/>
                  </a:cubicBezTo>
                  <a:cubicBezTo>
                    <a:pt x="38736" y="285"/>
                    <a:pt x="39044" y="570"/>
                    <a:pt x="39187" y="925"/>
                  </a:cubicBezTo>
                  <a:cubicBezTo>
                    <a:pt x="39448" y="1400"/>
                    <a:pt x="39637" y="1922"/>
                    <a:pt x="39732" y="2467"/>
                  </a:cubicBezTo>
                  <a:cubicBezTo>
                    <a:pt x="39804" y="2918"/>
                    <a:pt x="39922" y="3369"/>
                    <a:pt x="40041" y="3796"/>
                  </a:cubicBezTo>
                  <a:cubicBezTo>
                    <a:pt x="40302" y="3867"/>
                    <a:pt x="40586" y="3843"/>
                    <a:pt x="40824" y="3772"/>
                  </a:cubicBezTo>
                  <a:cubicBezTo>
                    <a:pt x="41511" y="3630"/>
                    <a:pt x="42199" y="3511"/>
                    <a:pt x="42887" y="3392"/>
                  </a:cubicBezTo>
                  <a:cubicBezTo>
                    <a:pt x="43053" y="3369"/>
                    <a:pt x="43219" y="3369"/>
                    <a:pt x="43385" y="3369"/>
                  </a:cubicBezTo>
                  <a:cubicBezTo>
                    <a:pt x="44002" y="3345"/>
                    <a:pt x="44500" y="3796"/>
                    <a:pt x="44548" y="4389"/>
                  </a:cubicBezTo>
                  <a:cubicBezTo>
                    <a:pt x="44619" y="4887"/>
                    <a:pt x="44571" y="5361"/>
                    <a:pt x="44429" y="5836"/>
                  </a:cubicBezTo>
                  <a:cubicBezTo>
                    <a:pt x="44405" y="5954"/>
                    <a:pt x="44358" y="6073"/>
                    <a:pt x="44334" y="6168"/>
                  </a:cubicBezTo>
                  <a:cubicBezTo>
                    <a:pt x="44453" y="6358"/>
                    <a:pt x="44643" y="6452"/>
                    <a:pt x="44856" y="6429"/>
                  </a:cubicBezTo>
                  <a:lnTo>
                    <a:pt x="45876" y="6429"/>
                  </a:lnTo>
                  <a:cubicBezTo>
                    <a:pt x="46706" y="6452"/>
                    <a:pt x="47560" y="6642"/>
                    <a:pt x="48343" y="6951"/>
                  </a:cubicBezTo>
                  <a:cubicBezTo>
                    <a:pt x="48841" y="7140"/>
                    <a:pt x="49197" y="7591"/>
                    <a:pt x="49316" y="8113"/>
                  </a:cubicBezTo>
                  <a:cubicBezTo>
                    <a:pt x="49553" y="8919"/>
                    <a:pt x="49339" y="9797"/>
                    <a:pt x="48770" y="10414"/>
                  </a:cubicBezTo>
                  <a:cubicBezTo>
                    <a:pt x="48106" y="11315"/>
                    <a:pt x="47110" y="11908"/>
                    <a:pt x="46018" y="12098"/>
                  </a:cubicBezTo>
                  <a:cubicBezTo>
                    <a:pt x="45829" y="12145"/>
                    <a:pt x="45663" y="12169"/>
                    <a:pt x="45473" y="12169"/>
                  </a:cubicBezTo>
                  <a:cubicBezTo>
                    <a:pt x="45330" y="12501"/>
                    <a:pt x="45330" y="12572"/>
                    <a:pt x="45497" y="12691"/>
                  </a:cubicBezTo>
                  <a:cubicBezTo>
                    <a:pt x="46706" y="13426"/>
                    <a:pt x="47442" y="14612"/>
                    <a:pt x="48224" y="15727"/>
                  </a:cubicBezTo>
                  <a:cubicBezTo>
                    <a:pt x="48509" y="16202"/>
                    <a:pt x="48770" y="16700"/>
                    <a:pt x="48983" y="17198"/>
                  </a:cubicBezTo>
                  <a:lnTo>
                    <a:pt x="49292" y="17791"/>
                  </a:lnTo>
                  <a:lnTo>
                    <a:pt x="49577" y="17601"/>
                  </a:lnTo>
                  <a:cubicBezTo>
                    <a:pt x="50478" y="16984"/>
                    <a:pt x="51427" y="17056"/>
                    <a:pt x="52376" y="17435"/>
                  </a:cubicBezTo>
                  <a:cubicBezTo>
                    <a:pt x="53016" y="17720"/>
                    <a:pt x="53348" y="18289"/>
                    <a:pt x="53562" y="18930"/>
                  </a:cubicBezTo>
                  <a:cubicBezTo>
                    <a:pt x="53775" y="19784"/>
                    <a:pt x="53823" y="20661"/>
                    <a:pt x="53680" y="21515"/>
                  </a:cubicBezTo>
                  <a:cubicBezTo>
                    <a:pt x="53656" y="21657"/>
                    <a:pt x="53609" y="21824"/>
                    <a:pt x="53538" y="21942"/>
                  </a:cubicBezTo>
                  <a:cubicBezTo>
                    <a:pt x="52992" y="23152"/>
                    <a:pt x="52067" y="24148"/>
                    <a:pt x="50929" y="24789"/>
                  </a:cubicBezTo>
                  <a:cubicBezTo>
                    <a:pt x="50620" y="24931"/>
                    <a:pt x="50312" y="25050"/>
                    <a:pt x="50003" y="25121"/>
                  </a:cubicBezTo>
                  <a:cubicBezTo>
                    <a:pt x="49932" y="25358"/>
                    <a:pt x="49837" y="25619"/>
                    <a:pt x="49790" y="25880"/>
                  </a:cubicBezTo>
                  <a:cubicBezTo>
                    <a:pt x="49719" y="26236"/>
                    <a:pt x="49600" y="26591"/>
                    <a:pt x="49410" y="26900"/>
                  </a:cubicBezTo>
                  <a:cubicBezTo>
                    <a:pt x="48865" y="27801"/>
                    <a:pt x="48319" y="28703"/>
                    <a:pt x="47774" y="29628"/>
                  </a:cubicBezTo>
                  <a:cubicBezTo>
                    <a:pt x="47513" y="30031"/>
                    <a:pt x="47228" y="30434"/>
                    <a:pt x="46991" y="30861"/>
                  </a:cubicBezTo>
                  <a:cubicBezTo>
                    <a:pt x="46303" y="31952"/>
                    <a:pt x="45473" y="32949"/>
                    <a:pt x="44477" y="33803"/>
                  </a:cubicBezTo>
                  <a:cubicBezTo>
                    <a:pt x="43457" y="34751"/>
                    <a:pt x="42365" y="35605"/>
                    <a:pt x="41179" y="36388"/>
                  </a:cubicBezTo>
                  <a:cubicBezTo>
                    <a:pt x="41156" y="36412"/>
                    <a:pt x="41132" y="36459"/>
                    <a:pt x="41084" y="36483"/>
                  </a:cubicBezTo>
                  <a:cubicBezTo>
                    <a:pt x="41369" y="36649"/>
                    <a:pt x="41677" y="36744"/>
                    <a:pt x="41986" y="36768"/>
                  </a:cubicBezTo>
                  <a:cubicBezTo>
                    <a:pt x="42864" y="36957"/>
                    <a:pt x="43741" y="37076"/>
                    <a:pt x="44619" y="37147"/>
                  </a:cubicBezTo>
                  <a:cubicBezTo>
                    <a:pt x="45686" y="37218"/>
                    <a:pt x="46730" y="37218"/>
                    <a:pt x="47797" y="37218"/>
                  </a:cubicBezTo>
                  <a:cubicBezTo>
                    <a:pt x="48936" y="37171"/>
                    <a:pt x="50075" y="36934"/>
                    <a:pt x="51142" y="36530"/>
                  </a:cubicBezTo>
                  <a:cubicBezTo>
                    <a:pt x="51830" y="36246"/>
                    <a:pt x="52470" y="35890"/>
                    <a:pt x="53087" y="35487"/>
                  </a:cubicBezTo>
                  <a:cubicBezTo>
                    <a:pt x="54060" y="34846"/>
                    <a:pt x="54890" y="34040"/>
                    <a:pt x="55530" y="33115"/>
                  </a:cubicBezTo>
                  <a:cubicBezTo>
                    <a:pt x="56076" y="32356"/>
                    <a:pt x="56669" y="31620"/>
                    <a:pt x="57215" y="30861"/>
                  </a:cubicBezTo>
                  <a:cubicBezTo>
                    <a:pt x="57499" y="30434"/>
                    <a:pt x="57808" y="29983"/>
                    <a:pt x="58092" y="29533"/>
                  </a:cubicBezTo>
                  <a:cubicBezTo>
                    <a:pt x="58780" y="28442"/>
                    <a:pt x="59444" y="27350"/>
                    <a:pt x="60037" y="26188"/>
                  </a:cubicBezTo>
                  <a:cubicBezTo>
                    <a:pt x="60441" y="25453"/>
                    <a:pt x="60583" y="24623"/>
                    <a:pt x="60417" y="23792"/>
                  </a:cubicBezTo>
                  <a:cubicBezTo>
                    <a:pt x="59919" y="23555"/>
                    <a:pt x="59776" y="23010"/>
                    <a:pt x="59468" y="22606"/>
                  </a:cubicBezTo>
                  <a:cubicBezTo>
                    <a:pt x="59444" y="22559"/>
                    <a:pt x="59444" y="22535"/>
                    <a:pt x="59421" y="22488"/>
                  </a:cubicBezTo>
                  <a:cubicBezTo>
                    <a:pt x="59326" y="22298"/>
                    <a:pt x="59349" y="22061"/>
                    <a:pt x="59516" y="21895"/>
                  </a:cubicBezTo>
                  <a:cubicBezTo>
                    <a:pt x="59682" y="21729"/>
                    <a:pt x="59871" y="21776"/>
                    <a:pt x="60109" y="21871"/>
                  </a:cubicBezTo>
                  <a:cubicBezTo>
                    <a:pt x="60369" y="21990"/>
                    <a:pt x="60607" y="22203"/>
                    <a:pt x="60749" y="22464"/>
                  </a:cubicBezTo>
                  <a:cubicBezTo>
                    <a:pt x="60796" y="22654"/>
                    <a:pt x="60986" y="22820"/>
                    <a:pt x="61176" y="22867"/>
                  </a:cubicBezTo>
                  <a:cubicBezTo>
                    <a:pt x="61318" y="22820"/>
                    <a:pt x="61366" y="22654"/>
                    <a:pt x="61295" y="22535"/>
                  </a:cubicBezTo>
                  <a:cubicBezTo>
                    <a:pt x="61152" y="22322"/>
                    <a:pt x="61081" y="22084"/>
                    <a:pt x="61057" y="21824"/>
                  </a:cubicBezTo>
                  <a:cubicBezTo>
                    <a:pt x="61034" y="21586"/>
                    <a:pt x="61176" y="21373"/>
                    <a:pt x="61413" y="21302"/>
                  </a:cubicBezTo>
                  <a:cubicBezTo>
                    <a:pt x="61627" y="21207"/>
                    <a:pt x="61888" y="21325"/>
                    <a:pt x="62006" y="21539"/>
                  </a:cubicBezTo>
                  <a:cubicBezTo>
                    <a:pt x="62267" y="22179"/>
                    <a:pt x="62528" y="22796"/>
                    <a:pt x="62243" y="23508"/>
                  </a:cubicBezTo>
                  <a:cubicBezTo>
                    <a:pt x="62243" y="23531"/>
                    <a:pt x="62243" y="23579"/>
                    <a:pt x="62291" y="23650"/>
                  </a:cubicBezTo>
                  <a:cubicBezTo>
                    <a:pt x="62362" y="23650"/>
                    <a:pt x="62457" y="23626"/>
                    <a:pt x="62552" y="23603"/>
                  </a:cubicBezTo>
                  <a:cubicBezTo>
                    <a:pt x="62931" y="23437"/>
                    <a:pt x="63311" y="23318"/>
                    <a:pt x="63667" y="23104"/>
                  </a:cubicBezTo>
                  <a:cubicBezTo>
                    <a:pt x="63880" y="23010"/>
                    <a:pt x="64117" y="22986"/>
                    <a:pt x="64331" y="23081"/>
                  </a:cubicBezTo>
                  <a:cubicBezTo>
                    <a:pt x="64710" y="23176"/>
                    <a:pt x="64782" y="23650"/>
                    <a:pt x="64497" y="23887"/>
                  </a:cubicBezTo>
                  <a:cubicBezTo>
                    <a:pt x="64355" y="24006"/>
                    <a:pt x="64212" y="24101"/>
                    <a:pt x="64046" y="24172"/>
                  </a:cubicBezTo>
                  <a:cubicBezTo>
                    <a:pt x="63477" y="24409"/>
                    <a:pt x="62884" y="24670"/>
                    <a:pt x="62315" y="24907"/>
                  </a:cubicBezTo>
                  <a:cubicBezTo>
                    <a:pt x="62077" y="24978"/>
                    <a:pt x="61864" y="25002"/>
                    <a:pt x="61627" y="25026"/>
                  </a:cubicBezTo>
                  <a:close/>
                  <a:moveTo>
                    <a:pt x="13782" y="23413"/>
                  </a:moveTo>
                  <a:cubicBezTo>
                    <a:pt x="13568" y="24243"/>
                    <a:pt x="13521" y="25073"/>
                    <a:pt x="13639" y="25927"/>
                  </a:cubicBezTo>
                  <a:cubicBezTo>
                    <a:pt x="13639" y="25975"/>
                    <a:pt x="13639" y="26046"/>
                    <a:pt x="13639" y="26117"/>
                  </a:cubicBezTo>
                  <a:cubicBezTo>
                    <a:pt x="13639" y="26734"/>
                    <a:pt x="13568" y="27374"/>
                    <a:pt x="13592" y="28015"/>
                  </a:cubicBezTo>
                  <a:cubicBezTo>
                    <a:pt x="13592" y="28655"/>
                    <a:pt x="13663" y="29319"/>
                    <a:pt x="13782" y="29960"/>
                  </a:cubicBezTo>
                  <a:cubicBezTo>
                    <a:pt x="14019" y="30932"/>
                    <a:pt x="14517" y="31834"/>
                    <a:pt x="15158" y="32569"/>
                  </a:cubicBezTo>
                  <a:cubicBezTo>
                    <a:pt x="15703" y="33162"/>
                    <a:pt x="16320" y="33708"/>
                    <a:pt x="17008" y="34135"/>
                  </a:cubicBezTo>
                  <a:cubicBezTo>
                    <a:pt x="17696" y="34680"/>
                    <a:pt x="18479" y="35131"/>
                    <a:pt x="19309" y="35487"/>
                  </a:cubicBezTo>
                  <a:cubicBezTo>
                    <a:pt x="20922" y="36151"/>
                    <a:pt x="22535" y="36815"/>
                    <a:pt x="24172" y="37456"/>
                  </a:cubicBezTo>
                  <a:cubicBezTo>
                    <a:pt x="25286" y="37883"/>
                    <a:pt x="26449" y="38143"/>
                    <a:pt x="27635" y="38262"/>
                  </a:cubicBezTo>
                  <a:cubicBezTo>
                    <a:pt x="28465" y="38357"/>
                    <a:pt x="29271" y="38381"/>
                    <a:pt x="30102" y="38381"/>
                  </a:cubicBezTo>
                  <a:cubicBezTo>
                    <a:pt x="31644" y="38404"/>
                    <a:pt x="33162" y="38167"/>
                    <a:pt x="34632" y="37716"/>
                  </a:cubicBezTo>
                  <a:cubicBezTo>
                    <a:pt x="35297" y="37527"/>
                    <a:pt x="35961" y="37337"/>
                    <a:pt x="36625" y="37123"/>
                  </a:cubicBezTo>
                  <a:cubicBezTo>
                    <a:pt x="37076" y="36981"/>
                    <a:pt x="37526" y="36815"/>
                    <a:pt x="37953" y="36649"/>
                  </a:cubicBezTo>
                  <a:cubicBezTo>
                    <a:pt x="38760" y="36293"/>
                    <a:pt x="39543" y="35866"/>
                    <a:pt x="40302" y="35392"/>
                  </a:cubicBezTo>
                  <a:cubicBezTo>
                    <a:pt x="40990" y="35012"/>
                    <a:pt x="41630" y="34562"/>
                    <a:pt x="42223" y="34040"/>
                  </a:cubicBezTo>
                  <a:cubicBezTo>
                    <a:pt x="42437" y="33850"/>
                    <a:pt x="42674" y="33660"/>
                    <a:pt x="42887" y="33470"/>
                  </a:cubicBezTo>
                  <a:cubicBezTo>
                    <a:pt x="44168" y="32498"/>
                    <a:pt x="45236" y="31312"/>
                    <a:pt x="46066" y="29936"/>
                  </a:cubicBezTo>
                  <a:cubicBezTo>
                    <a:pt x="46232" y="29651"/>
                    <a:pt x="46445" y="29343"/>
                    <a:pt x="46659" y="29035"/>
                  </a:cubicBezTo>
                  <a:cubicBezTo>
                    <a:pt x="47252" y="28133"/>
                    <a:pt x="47821" y="27208"/>
                    <a:pt x="48319" y="26259"/>
                  </a:cubicBezTo>
                  <a:cubicBezTo>
                    <a:pt x="48438" y="26046"/>
                    <a:pt x="48533" y="25809"/>
                    <a:pt x="48604" y="25548"/>
                  </a:cubicBezTo>
                  <a:cubicBezTo>
                    <a:pt x="48841" y="24694"/>
                    <a:pt x="48960" y="23816"/>
                    <a:pt x="49007" y="22915"/>
                  </a:cubicBezTo>
                  <a:cubicBezTo>
                    <a:pt x="49102" y="22037"/>
                    <a:pt x="49031" y="21136"/>
                    <a:pt x="48841" y="20258"/>
                  </a:cubicBezTo>
                  <a:cubicBezTo>
                    <a:pt x="48675" y="19641"/>
                    <a:pt x="48462" y="19024"/>
                    <a:pt x="48224" y="18408"/>
                  </a:cubicBezTo>
                  <a:cubicBezTo>
                    <a:pt x="47892" y="17459"/>
                    <a:pt x="47418" y="16581"/>
                    <a:pt x="46825" y="15775"/>
                  </a:cubicBezTo>
                  <a:cubicBezTo>
                    <a:pt x="46398" y="15205"/>
                    <a:pt x="45971" y="14660"/>
                    <a:pt x="45520" y="14138"/>
                  </a:cubicBezTo>
                  <a:cubicBezTo>
                    <a:pt x="45497" y="14091"/>
                    <a:pt x="45425" y="14091"/>
                    <a:pt x="45330" y="14043"/>
                  </a:cubicBezTo>
                  <a:cubicBezTo>
                    <a:pt x="45259" y="14351"/>
                    <a:pt x="44975" y="14541"/>
                    <a:pt x="44666" y="14494"/>
                  </a:cubicBezTo>
                  <a:cubicBezTo>
                    <a:pt x="44619" y="14494"/>
                    <a:pt x="44571" y="14517"/>
                    <a:pt x="44548" y="14541"/>
                  </a:cubicBezTo>
                  <a:cubicBezTo>
                    <a:pt x="44239" y="14636"/>
                    <a:pt x="43907" y="14612"/>
                    <a:pt x="43623" y="14470"/>
                  </a:cubicBezTo>
                  <a:cubicBezTo>
                    <a:pt x="43172" y="14280"/>
                    <a:pt x="42721" y="14114"/>
                    <a:pt x="42270" y="13924"/>
                  </a:cubicBezTo>
                  <a:cubicBezTo>
                    <a:pt x="41962" y="13782"/>
                    <a:pt x="41677" y="13664"/>
                    <a:pt x="41345" y="13569"/>
                  </a:cubicBezTo>
                  <a:cubicBezTo>
                    <a:pt x="41322" y="13735"/>
                    <a:pt x="41274" y="13853"/>
                    <a:pt x="41250" y="13972"/>
                  </a:cubicBezTo>
                  <a:cubicBezTo>
                    <a:pt x="41179" y="14328"/>
                    <a:pt x="41108" y="14707"/>
                    <a:pt x="41013" y="15087"/>
                  </a:cubicBezTo>
                  <a:cubicBezTo>
                    <a:pt x="40895" y="15514"/>
                    <a:pt x="40515" y="15846"/>
                    <a:pt x="40041" y="15870"/>
                  </a:cubicBezTo>
                  <a:cubicBezTo>
                    <a:pt x="39519" y="15964"/>
                    <a:pt x="38973" y="15822"/>
                    <a:pt x="38570" y="15466"/>
                  </a:cubicBezTo>
                  <a:cubicBezTo>
                    <a:pt x="38167" y="15111"/>
                    <a:pt x="37740" y="14802"/>
                    <a:pt x="37289" y="14541"/>
                  </a:cubicBezTo>
                  <a:cubicBezTo>
                    <a:pt x="37194" y="14446"/>
                    <a:pt x="37052" y="14446"/>
                    <a:pt x="36957" y="14517"/>
                  </a:cubicBezTo>
                  <a:lnTo>
                    <a:pt x="36957" y="15111"/>
                  </a:lnTo>
                  <a:cubicBezTo>
                    <a:pt x="36957" y="15324"/>
                    <a:pt x="36957" y="15537"/>
                    <a:pt x="36933" y="15751"/>
                  </a:cubicBezTo>
                  <a:cubicBezTo>
                    <a:pt x="36744" y="16747"/>
                    <a:pt x="36198" y="17293"/>
                    <a:pt x="35131" y="17174"/>
                  </a:cubicBezTo>
                  <a:cubicBezTo>
                    <a:pt x="34443" y="17079"/>
                    <a:pt x="33778" y="16771"/>
                    <a:pt x="33257" y="16297"/>
                  </a:cubicBezTo>
                  <a:cubicBezTo>
                    <a:pt x="32830" y="15917"/>
                    <a:pt x="32426" y="15490"/>
                    <a:pt x="32023" y="15111"/>
                  </a:cubicBezTo>
                  <a:cubicBezTo>
                    <a:pt x="31928" y="15016"/>
                    <a:pt x="31810" y="14921"/>
                    <a:pt x="31667" y="14802"/>
                  </a:cubicBezTo>
                  <a:cubicBezTo>
                    <a:pt x="31572" y="14897"/>
                    <a:pt x="31501" y="15016"/>
                    <a:pt x="31430" y="15111"/>
                  </a:cubicBezTo>
                  <a:cubicBezTo>
                    <a:pt x="31288" y="15395"/>
                    <a:pt x="31169" y="15656"/>
                    <a:pt x="31051" y="15917"/>
                  </a:cubicBezTo>
                  <a:cubicBezTo>
                    <a:pt x="30600" y="16937"/>
                    <a:pt x="29817" y="17767"/>
                    <a:pt x="28821" y="18265"/>
                  </a:cubicBezTo>
                  <a:cubicBezTo>
                    <a:pt x="28489" y="18431"/>
                    <a:pt x="28133" y="18479"/>
                    <a:pt x="27777" y="18384"/>
                  </a:cubicBezTo>
                  <a:cubicBezTo>
                    <a:pt x="27326" y="18289"/>
                    <a:pt x="26923" y="18099"/>
                    <a:pt x="26615" y="17791"/>
                  </a:cubicBezTo>
                  <a:cubicBezTo>
                    <a:pt x="26188" y="17388"/>
                    <a:pt x="25903" y="16890"/>
                    <a:pt x="25761" y="16320"/>
                  </a:cubicBezTo>
                  <a:cubicBezTo>
                    <a:pt x="25737" y="16202"/>
                    <a:pt x="25761" y="16036"/>
                    <a:pt x="25618" y="15941"/>
                  </a:cubicBezTo>
                  <a:cubicBezTo>
                    <a:pt x="25547" y="15988"/>
                    <a:pt x="25500" y="16036"/>
                    <a:pt x="25452" y="16083"/>
                  </a:cubicBezTo>
                  <a:cubicBezTo>
                    <a:pt x="25049" y="16629"/>
                    <a:pt x="24575" y="17127"/>
                    <a:pt x="24053" y="17554"/>
                  </a:cubicBezTo>
                  <a:cubicBezTo>
                    <a:pt x="23128" y="18360"/>
                    <a:pt x="22132" y="19024"/>
                    <a:pt x="20827" y="19001"/>
                  </a:cubicBezTo>
                  <a:cubicBezTo>
                    <a:pt x="20376" y="19001"/>
                    <a:pt x="19902" y="19048"/>
                    <a:pt x="19451" y="18835"/>
                  </a:cubicBezTo>
                  <a:cubicBezTo>
                    <a:pt x="19048" y="18692"/>
                    <a:pt x="18787" y="18265"/>
                    <a:pt x="18811" y="17838"/>
                  </a:cubicBezTo>
                  <a:cubicBezTo>
                    <a:pt x="18811" y="17625"/>
                    <a:pt x="18858" y="17411"/>
                    <a:pt x="18929" y="17222"/>
                  </a:cubicBezTo>
                  <a:cubicBezTo>
                    <a:pt x="19095" y="16795"/>
                    <a:pt x="19285" y="16368"/>
                    <a:pt x="19522" y="15941"/>
                  </a:cubicBezTo>
                  <a:cubicBezTo>
                    <a:pt x="19925" y="15182"/>
                    <a:pt x="20376" y="14423"/>
                    <a:pt x="20851" y="13569"/>
                  </a:cubicBezTo>
                  <a:lnTo>
                    <a:pt x="18431" y="14565"/>
                  </a:lnTo>
                  <a:cubicBezTo>
                    <a:pt x="18407" y="14778"/>
                    <a:pt x="18218" y="14944"/>
                    <a:pt x="17980" y="14968"/>
                  </a:cubicBezTo>
                  <a:cubicBezTo>
                    <a:pt x="17553" y="15039"/>
                    <a:pt x="17150" y="15300"/>
                    <a:pt x="16889" y="15656"/>
                  </a:cubicBezTo>
                  <a:cubicBezTo>
                    <a:pt x="16012" y="16771"/>
                    <a:pt x="15300" y="18004"/>
                    <a:pt x="14826" y="19357"/>
                  </a:cubicBezTo>
                  <a:cubicBezTo>
                    <a:pt x="14565" y="20068"/>
                    <a:pt x="14399" y="20804"/>
                    <a:pt x="14161" y="21539"/>
                  </a:cubicBezTo>
                  <a:cubicBezTo>
                    <a:pt x="14019" y="21895"/>
                    <a:pt x="14043" y="22298"/>
                    <a:pt x="14256" y="22630"/>
                  </a:cubicBezTo>
                  <a:cubicBezTo>
                    <a:pt x="14517" y="23033"/>
                    <a:pt x="14446" y="23176"/>
                    <a:pt x="13972" y="23365"/>
                  </a:cubicBezTo>
                  <a:close/>
                  <a:moveTo>
                    <a:pt x="43314" y="10936"/>
                  </a:moveTo>
                  <a:cubicBezTo>
                    <a:pt x="43575" y="10698"/>
                    <a:pt x="43955" y="10651"/>
                    <a:pt x="44263" y="10793"/>
                  </a:cubicBezTo>
                  <a:cubicBezTo>
                    <a:pt x="44809" y="11078"/>
                    <a:pt x="45378" y="10983"/>
                    <a:pt x="45947" y="10912"/>
                  </a:cubicBezTo>
                  <a:cubicBezTo>
                    <a:pt x="46849" y="10746"/>
                    <a:pt x="47489" y="10129"/>
                    <a:pt x="48035" y="9465"/>
                  </a:cubicBezTo>
                  <a:cubicBezTo>
                    <a:pt x="48296" y="9133"/>
                    <a:pt x="48343" y="8682"/>
                    <a:pt x="48177" y="8303"/>
                  </a:cubicBezTo>
                  <a:cubicBezTo>
                    <a:pt x="48035" y="8018"/>
                    <a:pt x="47750" y="7828"/>
                    <a:pt x="47418" y="7804"/>
                  </a:cubicBezTo>
                  <a:cubicBezTo>
                    <a:pt x="46754" y="7591"/>
                    <a:pt x="46042" y="7496"/>
                    <a:pt x="45330" y="7520"/>
                  </a:cubicBezTo>
                  <a:cubicBezTo>
                    <a:pt x="45117" y="7544"/>
                    <a:pt x="44927" y="7544"/>
                    <a:pt x="44714" y="7520"/>
                  </a:cubicBezTo>
                  <a:cubicBezTo>
                    <a:pt x="44477" y="7496"/>
                    <a:pt x="44263" y="7425"/>
                    <a:pt x="44026" y="7378"/>
                  </a:cubicBezTo>
                  <a:cubicBezTo>
                    <a:pt x="43860" y="7354"/>
                    <a:pt x="43694" y="7283"/>
                    <a:pt x="43528" y="7283"/>
                  </a:cubicBezTo>
                  <a:cubicBezTo>
                    <a:pt x="43243" y="7235"/>
                    <a:pt x="43030" y="7022"/>
                    <a:pt x="42982" y="6737"/>
                  </a:cubicBezTo>
                  <a:cubicBezTo>
                    <a:pt x="42958" y="6547"/>
                    <a:pt x="42982" y="6358"/>
                    <a:pt x="43077" y="6191"/>
                  </a:cubicBezTo>
                  <a:cubicBezTo>
                    <a:pt x="43290" y="5765"/>
                    <a:pt x="43409" y="5314"/>
                    <a:pt x="43433" y="4839"/>
                  </a:cubicBezTo>
                  <a:cubicBezTo>
                    <a:pt x="43433" y="4555"/>
                    <a:pt x="43338" y="4436"/>
                    <a:pt x="43053" y="4484"/>
                  </a:cubicBezTo>
                  <a:cubicBezTo>
                    <a:pt x="42413" y="4602"/>
                    <a:pt x="41772" y="4697"/>
                    <a:pt x="41132" y="4839"/>
                  </a:cubicBezTo>
                  <a:cubicBezTo>
                    <a:pt x="40705" y="4934"/>
                    <a:pt x="40278" y="4982"/>
                    <a:pt x="39875" y="4982"/>
                  </a:cubicBezTo>
                  <a:cubicBezTo>
                    <a:pt x="39353" y="5029"/>
                    <a:pt x="38902" y="4602"/>
                    <a:pt x="38878" y="4080"/>
                  </a:cubicBezTo>
                  <a:cubicBezTo>
                    <a:pt x="38831" y="3582"/>
                    <a:pt x="38665" y="3084"/>
                    <a:pt x="38594" y="2610"/>
                  </a:cubicBezTo>
                  <a:cubicBezTo>
                    <a:pt x="38523" y="2206"/>
                    <a:pt x="38380" y="1827"/>
                    <a:pt x="38191" y="1471"/>
                  </a:cubicBezTo>
                  <a:cubicBezTo>
                    <a:pt x="38119" y="1281"/>
                    <a:pt x="37906" y="1139"/>
                    <a:pt x="37692" y="1186"/>
                  </a:cubicBezTo>
                  <a:cubicBezTo>
                    <a:pt x="37574" y="1163"/>
                    <a:pt x="37431" y="1186"/>
                    <a:pt x="37313" y="1210"/>
                  </a:cubicBezTo>
                  <a:cubicBezTo>
                    <a:pt x="36744" y="1424"/>
                    <a:pt x="36127" y="1566"/>
                    <a:pt x="35676" y="1993"/>
                  </a:cubicBezTo>
                  <a:cubicBezTo>
                    <a:pt x="35249" y="2396"/>
                    <a:pt x="34822" y="2752"/>
                    <a:pt x="34395" y="3155"/>
                  </a:cubicBezTo>
                  <a:cubicBezTo>
                    <a:pt x="34134" y="3369"/>
                    <a:pt x="33921" y="3630"/>
                    <a:pt x="33660" y="3867"/>
                  </a:cubicBezTo>
                  <a:cubicBezTo>
                    <a:pt x="33091" y="4365"/>
                    <a:pt x="32213" y="4365"/>
                    <a:pt x="31644" y="3819"/>
                  </a:cubicBezTo>
                  <a:cubicBezTo>
                    <a:pt x="31501" y="3653"/>
                    <a:pt x="31359" y="3464"/>
                    <a:pt x="31240" y="3274"/>
                  </a:cubicBezTo>
                  <a:cubicBezTo>
                    <a:pt x="30885" y="2799"/>
                    <a:pt x="30576" y="2349"/>
                    <a:pt x="30220" y="1898"/>
                  </a:cubicBezTo>
                  <a:cubicBezTo>
                    <a:pt x="30078" y="1732"/>
                    <a:pt x="29912" y="1613"/>
                    <a:pt x="29722" y="1518"/>
                  </a:cubicBezTo>
                  <a:cubicBezTo>
                    <a:pt x="29556" y="1400"/>
                    <a:pt x="29343" y="1400"/>
                    <a:pt x="29177" y="1518"/>
                  </a:cubicBezTo>
                  <a:cubicBezTo>
                    <a:pt x="28750" y="1945"/>
                    <a:pt x="28346" y="2349"/>
                    <a:pt x="27919" y="2776"/>
                  </a:cubicBezTo>
                  <a:cubicBezTo>
                    <a:pt x="27896" y="2799"/>
                    <a:pt x="27896" y="2871"/>
                    <a:pt x="27872" y="2894"/>
                  </a:cubicBezTo>
                  <a:cubicBezTo>
                    <a:pt x="27516" y="3582"/>
                    <a:pt x="27160" y="4270"/>
                    <a:pt x="26828" y="4982"/>
                  </a:cubicBezTo>
                  <a:cubicBezTo>
                    <a:pt x="26686" y="5338"/>
                    <a:pt x="26330" y="5551"/>
                    <a:pt x="25951" y="5504"/>
                  </a:cubicBezTo>
                  <a:cubicBezTo>
                    <a:pt x="25761" y="5480"/>
                    <a:pt x="25571" y="5432"/>
                    <a:pt x="25405" y="5385"/>
                  </a:cubicBezTo>
                  <a:cubicBezTo>
                    <a:pt x="24954" y="5243"/>
                    <a:pt x="24551" y="5005"/>
                    <a:pt x="24195" y="4697"/>
                  </a:cubicBezTo>
                  <a:cubicBezTo>
                    <a:pt x="24100" y="4578"/>
                    <a:pt x="23958" y="4507"/>
                    <a:pt x="23839" y="4460"/>
                  </a:cubicBezTo>
                  <a:cubicBezTo>
                    <a:pt x="23412" y="4341"/>
                    <a:pt x="22962" y="4246"/>
                    <a:pt x="22535" y="4199"/>
                  </a:cubicBezTo>
                  <a:cubicBezTo>
                    <a:pt x="21942" y="4175"/>
                    <a:pt x="21349" y="4199"/>
                    <a:pt x="20756" y="4199"/>
                  </a:cubicBezTo>
                  <a:cubicBezTo>
                    <a:pt x="20613" y="4223"/>
                    <a:pt x="20495" y="4246"/>
                    <a:pt x="20352" y="4270"/>
                  </a:cubicBezTo>
                  <a:cubicBezTo>
                    <a:pt x="20376" y="4365"/>
                    <a:pt x="20400" y="4484"/>
                    <a:pt x="20424" y="4602"/>
                  </a:cubicBezTo>
                  <a:cubicBezTo>
                    <a:pt x="20685" y="5077"/>
                    <a:pt x="20969" y="5527"/>
                    <a:pt x="21230" y="5978"/>
                  </a:cubicBezTo>
                  <a:cubicBezTo>
                    <a:pt x="21278" y="6049"/>
                    <a:pt x="21325" y="6097"/>
                    <a:pt x="21396" y="6168"/>
                  </a:cubicBezTo>
                  <a:cubicBezTo>
                    <a:pt x="21705" y="6405"/>
                    <a:pt x="22037" y="6642"/>
                    <a:pt x="22345" y="6903"/>
                  </a:cubicBezTo>
                  <a:cubicBezTo>
                    <a:pt x="22464" y="6974"/>
                    <a:pt x="22558" y="7093"/>
                    <a:pt x="22606" y="7235"/>
                  </a:cubicBezTo>
                  <a:cubicBezTo>
                    <a:pt x="22630" y="7306"/>
                    <a:pt x="22511" y="7425"/>
                    <a:pt x="22464" y="7544"/>
                  </a:cubicBezTo>
                  <a:cubicBezTo>
                    <a:pt x="22440" y="7591"/>
                    <a:pt x="22487" y="7686"/>
                    <a:pt x="22464" y="7733"/>
                  </a:cubicBezTo>
                  <a:cubicBezTo>
                    <a:pt x="22416" y="7852"/>
                    <a:pt x="22345" y="7994"/>
                    <a:pt x="22250" y="8089"/>
                  </a:cubicBezTo>
                  <a:cubicBezTo>
                    <a:pt x="22132" y="8184"/>
                    <a:pt x="21989" y="8255"/>
                    <a:pt x="21847" y="8303"/>
                  </a:cubicBezTo>
                  <a:cubicBezTo>
                    <a:pt x="21183" y="8587"/>
                    <a:pt x="20519" y="8943"/>
                    <a:pt x="19925" y="9394"/>
                  </a:cubicBezTo>
                  <a:cubicBezTo>
                    <a:pt x="18550" y="10461"/>
                    <a:pt x="17126" y="11529"/>
                    <a:pt x="15751" y="12596"/>
                  </a:cubicBezTo>
                  <a:cubicBezTo>
                    <a:pt x="15205" y="13047"/>
                    <a:pt x="14707" y="13521"/>
                    <a:pt x="14161" y="13972"/>
                  </a:cubicBezTo>
                  <a:cubicBezTo>
                    <a:pt x="14090" y="14043"/>
                    <a:pt x="13995" y="14114"/>
                    <a:pt x="14090" y="14280"/>
                  </a:cubicBezTo>
                  <a:cubicBezTo>
                    <a:pt x="14399" y="14280"/>
                    <a:pt x="14683" y="14257"/>
                    <a:pt x="14968" y="14209"/>
                  </a:cubicBezTo>
                  <a:cubicBezTo>
                    <a:pt x="15798" y="14043"/>
                    <a:pt x="16628" y="13853"/>
                    <a:pt x="17435" y="13616"/>
                  </a:cubicBezTo>
                  <a:cubicBezTo>
                    <a:pt x="18170" y="13426"/>
                    <a:pt x="18882" y="13165"/>
                    <a:pt x="19570" y="12857"/>
                  </a:cubicBezTo>
                  <a:cubicBezTo>
                    <a:pt x="20471" y="12430"/>
                    <a:pt x="21396" y="12074"/>
                    <a:pt x="22321" y="11671"/>
                  </a:cubicBezTo>
                  <a:cubicBezTo>
                    <a:pt x="22511" y="11576"/>
                    <a:pt x="22725" y="11529"/>
                    <a:pt x="22938" y="11576"/>
                  </a:cubicBezTo>
                  <a:cubicBezTo>
                    <a:pt x="23365" y="11647"/>
                    <a:pt x="23578" y="12145"/>
                    <a:pt x="23294" y="12501"/>
                  </a:cubicBezTo>
                  <a:cubicBezTo>
                    <a:pt x="23270" y="12549"/>
                    <a:pt x="23199" y="12596"/>
                    <a:pt x="23175" y="12644"/>
                  </a:cubicBezTo>
                  <a:cubicBezTo>
                    <a:pt x="22677" y="13237"/>
                    <a:pt x="22132" y="13830"/>
                    <a:pt x="21681" y="14470"/>
                  </a:cubicBezTo>
                  <a:cubicBezTo>
                    <a:pt x="21040" y="15419"/>
                    <a:pt x="20471" y="16415"/>
                    <a:pt x="20044" y="17483"/>
                  </a:cubicBezTo>
                  <a:cubicBezTo>
                    <a:pt x="20020" y="17577"/>
                    <a:pt x="19997" y="17696"/>
                    <a:pt x="19973" y="17815"/>
                  </a:cubicBezTo>
                  <a:cubicBezTo>
                    <a:pt x="20281" y="17815"/>
                    <a:pt x="20519" y="17838"/>
                    <a:pt x="20779" y="17838"/>
                  </a:cubicBezTo>
                  <a:cubicBezTo>
                    <a:pt x="21325" y="17838"/>
                    <a:pt x="21871" y="17672"/>
                    <a:pt x="22321" y="17364"/>
                  </a:cubicBezTo>
                  <a:cubicBezTo>
                    <a:pt x="22938" y="16984"/>
                    <a:pt x="23484" y="16534"/>
                    <a:pt x="23982" y="15988"/>
                  </a:cubicBezTo>
                  <a:cubicBezTo>
                    <a:pt x="24409" y="15514"/>
                    <a:pt x="24812" y="14992"/>
                    <a:pt x="25215" y="14446"/>
                  </a:cubicBezTo>
                  <a:cubicBezTo>
                    <a:pt x="25286" y="14328"/>
                    <a:pt x="25334" y="14185"/>
                    <a:pt x="25381" y="14043"/>
                  </a:cubicBezTo>
                  <a:cubicBezTo>
                    <a:pt x="25429" y="13948"/>
                    <a:pt x="25476" y="13853"/>
                    <a:pt x="25524" y="13758"/>
                  </a:cubicBezTo>
                  <a:cubicBezTo>
                    <a:pt x="25642" y="13521"/>
                    <a:pt x="25927" y="13426"/>
                    <a:pt x="26188" y="13521"/>
                  </a:cubicBezTo>
                  <a:cubicBezTo>
                    <a:pt x="26520" y="13664"/>
                    <a:pt x="26757" y="13996"/>
                    <a:pt x="26781" y="14375"/>
                  </a:cubicBezTo>
                  <a:cubicBezTo>
                    <a:pt x="26757" y="14612"/>
                    <a:pt x="26757" y="14873"/>
                    <a:pt x="26781" y="15134"/>
                  </a:cubicBezTo>
                  <a:cubicBezTo>
                    <a:pt x="26805" y="15537"/>
                    <a:pt x="26852" y="15917"/>
                    <a:pt x="26947" y="16320"/>
                  </a:cubicBezTo>
                  <a:cubicBezTo>
                    <a:pt x="27065" y="16747"/>
                    <a:pt x="27421" y="17103"/>
                    <a:pt x="27848" y="17222"/>
                  </a:cubicBezTo>
                  <a:cubicBezTo>
                    <a:pt x="28014" y="17293"/>
                    <a:pt x="28180" y="17293"/>
                    <a:pt x="28323" y="17198"/>
                  </a:cubicBezTo>
                  <a:cubicBezTo>
                    <a:pt x="29011" y="16866"/>
                    <a:pt x="29580" y="16297"/>
                    <a:pt x="29888" y="15585"/>
                  </a:cubicBezTo>
                  <a:cubicBezTo>
                    <a:pt x="30149" y="15016"/>
                    <a:pt x="30458" y="14446"/>
                    <a:pt x="30813" y="13924"/>
                  </a:cubicBezTo>
                  <a:cubicBezTo>
                    <a:pt x="30932" y="13735"/>
                    <a:pt x="31145" y="13592"/>
                    <a:pt x="31383" y="13569"/>
                  </a:cubicBezTo>
                  <a:cubicBezTo>
                    <a:pt x="31738" y="13498"/>
                    <a:pt x="32094" y="13616"/>
                    <a:pt x="32355" y="13877"/>
                  </a:cubicBezTo>
                  <a:cubicBezTo>
                    <a:pt x="32806" y="14304"/>
                    <a:pt x="33233" y="14755"/>
                    <a:pt x="33660" y="15182"/>
                  </a:cubicBezTo>
                  <a:cubicBezTo>
                    <a:pt x="34016" y="15561"/>
                    <a:pt x="34466" y="15822"/>
                    <a:pt x="34941" y="15988"/>
                  </a:cubicBezTo>
                  <a:cubicBezTo>
                    <a:pt x="35510" y="16178"/>
                    <a:pt x="35747" y="16012"/>
                    <a:pt x="35771" y="15419"/>
                  </a:cubicBezTo>
                  <a:cubicBezTo>
                    <a:pt x="35795" y="14968"/>
                    <a:pt x="35771" y="14541"/>
                    <a:pt x="35795" y="14091"/>
                  </a:cubicBezTo>
                  <a:cubicBezTo>
                    <a:pt x="35795" y="13877"/>
                    <a:pt x="35818" y="13664"/>
                    <a:pt x="35866" y="13474"/>
                  </a:cubicBezTo>
                  <a:cubicBezTo>
                    <a:pt x="35961" y="12999"/>
                    <a:pt x="36483" y="12738"/>
                    <a:pt x="36886" y="12976"/>
                  </a:cubicBezTo>
                  <a:cubicBezTo>
                    <a:pt x="37099" y="13047"/>
                    <a:pt x="37313" y="13165"/>
                    <a:pt x="37479" y="13308"/>
                  </a:cubicBezTo>
                  <a:cubicBezTo>
                    <a:pt x="38072" y="13735"/>
                    <a:pt x="38641" y="14162"/>
                    <a:pt x="39211" y="14589"/>
                  </a:cubicBezTo>
                  <a:cubicBezTo>
                    <a:pt x="39377" y="14755"/>
                    <a:pt x="39590" y="14802"/>
                    <a:pt x="39804" y="14755"/>
                  </a:cubicBezTo>
                  <a:cubicBezTo>
                    <a:pt x="39970" y="14494"/>
                    <a:pt x="40041" y="14209"/>
                    <a:pt x="40041" y="13924"/>
                  </a:cubicBezTo>
                  <a:cubicBezTo>
                    <a:pt x="40112" y="13545"/>
                    <a:pt x="40183" y="13165"/>
                    <a:pt x="40278" y="12810"/>
                  </a:cubicBezTo>
                  <a:cubicBezTo>
                    <a:pt x="40420" y="12406"/>
                    <a:pt x="40705" y="12288"/>
                    <a:pt x="41132" y="12406"/>
                  </a:cubicBezTo>
                  <a:cubicBezTo>
                    <a:pt x="41440" y="12525"/>
                    <a:pt x="41749" y="12620"/>
                    <a:pt x="42081" y="12691"/>
                  </a:cubicBezTo>
                  <a:cubicBezTo>
                    <a:pt x="42413" y="12738"/>
                    <a:pt x="42745" y="12857"/>
                    <a:pt x="43006" y="13071"/>
                  </a:cubicBezTo>
                  <a:cubicBezTo>
                    <a:pt x="43457" y="13355"/>
                    <a:pt x="43931" y="13592"/>
                    <a:pt x="44524" y="13379"/>
                  </a:cubicBezTo>
                  <a:cubicBezTo>
                    <a:pt x="44761" y="12928"/>
                    <a:pt x="44666" y="12359"/>
                    <a:pt x="44310" y="12003"/>
                  </a:cubicBezTo>
                  <a:cubicBezTo>
                    <a:pt x="44121" y="11813"/>
                    <a:pt x="43931" y="11647"/>
                    <a:pt x="43741" y="11481"/>
                  </a:cubicBezTo>
                  <a:cubicBezTo>
                    <a:pt x="43575" y="11291"/>
                    <a:pt x="43409" y="11197"/>
                    <a:pt x="43314" y="10936"/>
                  </a:cubicBezTo>
                  <a:close/>
                  <a:moveTo>
                    <a:pt x="22725" y="53135"/>
                  </a:moveTo>
                  <a:cubicBezTo>
                    <a:pt x="22962" y="53135"/>
                    <a:pt x="23175" y="53159"/>
                    <a:pt x="23389" y="53159"/>
                  </a:cubicBezTo>
                  <a:lnTo>
                    <a:pt x="29983" y="53159"/>
                  </a:lnTo>
                  <a:cubicBezTo>
                    <a:pt x="30932" y="53159"/>
                    <a:pt x="31857" y="53111"/>
                    <a:pt x="32782" y="53016"/>
                  </a:cubicBezTo>
                  <a:cubicBezTo>
                    <a:pt x="33138" y="52969"/>
                    <a:pt x="33494" y="52922"/>
                    <a:pt x="33850" y="52922"/>
                  </a:cubicBezTo>
                  <a:cubicBezTo>
                    <a:pt x="34466" y="52898"/>
                    <a:pt x="35083" y="52827"/>
                    <a:pt x="35676" y="52708"/>
                  </a:cubicBezTo>
                  <a:cubicBezTo>
                    <a:pt x="36364" y="52589"/>
                    <a:pt x="37052" y="52495"/>
                    <a:pt x="37764" y="52400"/>
                  </a:cubicBezTo>
                  <a:cubicBezTo>
                    <a:pt x="38214" y="52329"/>
                    <a:pt x="38689" y="52305"/>
                    <a:pt x="39139" y="52210"/>
                  </a:cubicBezTo>
                  <a:cubicBezTo>
                    <a:pt x="39970" y="52068"/>
                    <a:pt x="40776" y="51783"/>
                    <a:pt x="41630" y="51830"/>
                  </a:cubicBezTo>
                  <a:cubicBezTo>
                    <a:pt x="41677" y="51830"/>
                    <a:pt x="41749" y="51807"/>
                    <a:pt x="41796" y="51783"/>
                  </a:cubicBezTo>
                  <a:lnTo>
                    <a:pt x="43077" y="51261"/>
                  </a:lnTo>
                  <a:cubicBezTo>
                    <a:pt x="43243" y="51048"/>
                    <a:pt x="43267" y="50739"/>
                    <a:pt x="43124" y="50478"/>
                  </a:cubicBezTo>
                  <a:cubicBezTo>
                    <a:pt x="43030" y="50241"/>
                    <a:pt x="43006" y="49980"/>
                    <a:pt x="42982" y="49743"/>
                  </a:cubicBezTo>
                  <a:cubicBezTo>
                    <a:pt x="43006" y="49577"/>
                    <a:pt x="42958" y="49387"/>
                    <a:pt x="42840" y="49269"/>
                  </a:cubicBezTo>
                  <a:cubicBezTo>
                    <a:pt x="42626" y="49055"/>
                    <a:pt x="42650" y="48794"/>
                    <a:pt x="42626" y="48557"/>
                  </a:cubicBezTo>
                  <a:cubicBezTo>
                    <a:pt x="42626" y="48272"/>
                    <a:pt x="42579" y="48011"/>
                    <a:pt x="42531" y="47750"/>
                  </a:cubicBezTo>
                  <a:cubicBezTo>
                    <a:pt x="42318" y="46873"/>
                    <a:pt x="42033" y="46043"/>
                    <a:pt x="41630" y="45236"/>
                  </a:cubicBezTo>
                  <a:cubicBezTo>
                    <a:pt x="41274" y="44453"/>
                    <a:pt x="40942" y="43647"/>
                    <a:pt x="40657" y="42816"/>
                  </a:cubicBezTo>
                  <a:cubicBezTo>
                    <a:pt x="40373" y="41963"/>
                    <a:pt x="40088" y="41109"/>
                    <a:pt x="39804" y="40231"/>
                  </a:cubicBezTo>
                  <a:cubicBezTo>
                    <a:pt x="39732" y="40065"/>
                    <a:pt x="39685" y="39923"/>
                    <a:pt x="39661" y="39733"/>
                  </a:cubicBezTo>
                  <a:cubicBezTo>
                    <a:pt x="39614" y="38997"/>
                    <a:pt x="39234" y="38333"/>
                    <a:pt x="39044" y="37645"/>
                  </a:cubicBezTo>
                  <a:cubicBezTo>
                    <a:pt x="38973" y="37622"/>
                    <a:pt x="38926" y="37598"/>
                    <a:pt x="38902" y="37622"/>
                  </a:cubicBezTo>
                  <a:cubicBezTo>
                    <a:pt x="38736" y="37669"/>
                    <a:pt x="38570" y="37740"/>
                    <a:pt x="38428" y="37788"/>
                  </a:cubicBezTo>
                  <a:cubicBezTo>
                    <a:pt x="37882" y="37977"/>
                    <a:pt x="37360" y="38167"/>
                    <a:pt x="36815" y="38357"/>
                  </a:cubicBezTo>
                  <a:cubicBezTo>
                    <a:pt x="36435" y="38476"/>
                    <a:pt x="36032" y="38570"/>
                    <a:pt x="35652" y="38665"/>
                  </a:cubicBezTo>
                  <a:cubicBezTo>
                    <a:pt x="35415" y="38713"/>
                    <a:pt x="35225" y="38879"/>
                    <a:pt x="35131" y="39092"/>
                  </a:cubicBezTo>
                  <a:cubicBezTo>
                    <a:pt x="34893" y="39662"/>
                    <a:pt x="34514" y="40160"/>
                    <a:pt x="34063" y="40563"/>
                  </a:cubicBezTo>
                  <a:cubicBezTo>
                    <a:pt x="33897" y="40705"/>
                    <a:pt x="33731" y="40848"/>
                    <a:pt x="33612" y="41014"/>
                  </a:cubicBezTo>
                  <a:cubicBezTo>
                    <a:pt x="33280" y="41536"/>
                    <a:pt x="32806" y="41630"/>
                    <a:pt x="32237" y="41512"/>
                  </a:cubicBezTo>
                  <a:cubicBezTo>
                    <a:pt x="31952" y="41464"/>
                    <a:pt x="31691" y="41370"/>
                    <a:pt x="31478" y="41203"/>
                  </a:cubicBezTo>
                  <a:cubicBezTo>
                    <a:pt x="31027" y="40871"/>
                    <a:pt x="30671" y="40444"/>
                    <a:pt x="30434" y="39946"/>
                  </a:cubicBezTo>
                  <a:cubicBezTo>
                    <a:pt x="30363" y="39828"/>
                    <a:pt x="30291" y="39685"/>
                    <a:pt x="30244" y="39567"/>
                  </a:cubicBezTo>
                  <a:cubicBezTo>
                    <a:pt x="30125" y="39567"/>
                    <a:pt x="30031" y="39567"/>
                    <a:pt x="29936" y="39567"/>
                  </a:cubicBezTo>
                  <a:cubicBezTo>
                    <a:pt x="28821" y="39614"/>
                    <a:pt x="27706" y="39519"/>
                    <a:pt x="26615" y="39330"/>
                  </a:cubicBezTo>
                  <a:cubicBezTo>
                    <a:pt x="26496" y="39330"/>
                    <a:pt x="26401" y="39330"/>
                    <a:pt x="26283" y="39377"/>
                  </a:cubicBezTo>
                  <a:cubicBezTo>
                    <a:pt x="26259" y="39733"/>
                    <a:pt x="26235" y="40065"/>
                    <a:pt x="26188" y="40397"/>
                  </a:cubicBezTo>
                  <a:cubicBezTo>
                    <a:pt x="25974" y="41725"/>
                    <a:pt x="25666" y="43054"/>
                    <a:pt x="25310" y="44358"/>
                  </a:cubicBezTo>
                  <a:cubicBezTo>
                    <a:pt x="25144" y="44904"/>
                    <a:pt x="24978" y="45473"/>
                    <a:pt x="24859" y="46019"/>
                  </a:cubicBezTo>
                  <a:cubicBezTo>
                    <a:pt x="24693" y="46778"/>
                    <a:pt x="24456" y="47537"/>
                    <a:pt x="24195" y="48272"/>
                  </a:cubicBezTo>
                  <a:cubicBezTo>
                    <a:pt x="23768" y="49435"/>
                    <a:pt x="23294" y="50549"/>
                    <a:pt x="22985" y="51736"/>
                  </a:cubicBezTo>
                  <a:cubicBezTo>
                    <a:pt x="22867" y="52210"/>
                    <a:pt x="22772" y="52661"/>
                    <a:pt x="22725" y="53135"/>
                  </a:cubicBezTo>
                  <a:close/>
                  <a:moveTo>
                    <a:pt x="42128" y="52898"/>
                  </a:moveTo>
                  <a:cubicBezTo>
                    <a:pt x="42033" y="52874"/>
                    <a:pt x="41938" y="52874"/>
                    <a:pt x="41844" y="52898"/>
                  </a:cubicBezTo>
                  <a:cubicBezTo>
                    <a:pt x="41203" y="53016"/>
                    <a:pt x="40563" y="53111"/>
                    <a:pt x="39922" y="53254"/>
                  </a:cubicBezTo>
                  <a:cubicBezTo>
                    <a:pt x="39211" y="53443"/>
                    <a:pt x="38475" y="53538"/>
                    <a:pt x="37740" y="53586"/>
                  </a:cubicBezTo>
                  <a:cubicBezTo>
                    <a:pt x="37621" y="53586"/>
                    <a:pt x="37526" y="53609"/>
                    <a:pt x="37408" y="53633"/>
                  </a:cubicBezTo>
                  <a:cubicBezTo>
                    <a:pt x="36151" y="53776"/>
                    <a:pt x="34917" y="54108"/>
                    <a:pt x="33636" y="54084"/>
                  </a:cubicBezTo>
                  <a:cubicBezTo>
                    <a:pt x="33565" y="54084"/>
                    <a:pt x="33470" y="54131"/>
                    <a:pt x="33375" y="54131"/>
                  </a:cubicBezTo>
                  <a:cubicBezTo>
                    <a:pt x="32735" y="54179"/>
                    <a:pt x="32071" y="54274"/>
                    <a:pt x="31430" y="54274"/>
                  </a:cubicBezTo>
                  <a:cubicBezTo>
                    <a:pt x="29414" y="54297"/>
                    <a:pt x="27398" y="54297"/>
                    <a:pt x="25381" y="54297"/>
                  </a:cubicBezTo>
                  <a:lnTo>
                    <a:pt x="24765" y="54297"/>
                  </a:lnTo>
                  <a:cubicBezTo>
                    <a:pt x="24598" y="54487"/>
                    <a:pt x="24456" y="54677"/>
                    <a:pt x="24314" y="54867"/>
                  </a:cubicBezTo>
                  <a:cubicBezTo>
                    <a:pt x="24053" y="55436"/>
                    <a:pt x="23768" y="56029"/>
                    <a:pt x="23555" y="56622"/>
                  </a:cubicBezTo>
                  <a:cubicBezTo>
                    <a:pt x="23412" y="57002"/>
                    <a:pt x="23246" y="57357"/>
                    <a:pt x="23057" y="57713"/>
                  </a:cubicBezTo>
                  <a:cubicBezTo>
                    <a:pt x="22796" y="58188"/>
                    <a:pt x="22535" y="58686"/>
                    <a:pt x="22274" y="59160"/>
                  </a:cubicBezTo>
                  <a:cubicBezTo>
                    <a:pt x="22226" y="59255"/>
                    <a:pt x="22203" y="59350"/>
                    <a:pt x="22179" y="59469"/>
                  </a:cubicBezTo>
                  <a:cubicBezTo>
                    <a:pt x="22250" y="59516"/>
                    <a:pt x="22321" y="59563"/>
                    <a:pt x="22392" y="59611"/>
                  </a:cubicBezTo>
                  <a:cubicBezTo>
                    <a:pt x="22725" y="59706"/>
                    <a:pt x="23057" y="59801"/>
                    <a:pt x="23389" y="59872"/>
                  </a:cubicBezTo>
                  <a:cubicBezTo>
                    <a:pt x="24575" y="60062"/>
                    <a:pt x="25713" y="60607"/>
                    <a:pt x="26971" y="60678"/>
                  </a:cubicBezTo>
                  <a:cubicBezTo>
                    <a:pt x="27042" y="60678"/>
                    <a:pt x="27137" y="60702"/>
                    <a:pt x="27208" y="60749"/>
                  </a:cubicBezTo>
                  <a:cubicBezTo>
                    <a:pt x="27587" y="60821"/>
                    <a:pt x="27991" y="60797"/>
                    <a:pt x="28394" y="60702"/>
                  </a:cubicBezTo>
                  <a:cubicBezTo>
                    <a:pt x="28394" y="60631"/>
                    <a:pt x="28418" y="60536"/>
                    <a:pt x="28418" y="60465"/>
                  </a:cubicBezTo>
                  <a:cubicBezTo>
                    <a:pt x="28465" y="59540"/>
                    <a:pt x="28631" y="58615"/>
                    <a:pt x="28939" y="57737"/>
                  </a:cubicBezTo>
                  <a:cubicBezTo>
                    <a:pt x="28963" y="57642"/>
                    <a:pt x="29011" y="57523"/>
                    <a:pt x="29034" y="57429"/>
                  </a:cubicBezTo>
                  <a:cubicBezTo>
                    <a:pt x="29200" y="56978"/>
                    <a:pt x="29627" y="56693"/>
                    <a:pt x="30102" y="56717"/>
                  </a:cubicBezTo>
                  <a:cubicBezTo>
                    <a:pt x="31667" y="56741"/>
                    <a:pt x="33257" y="56717"/>
                    <a:pt x="34822" y="56717"/>
                  </a:cubicBezTo>
                  <a:cubicBezTo>
                    <a:pt x="34988" y="56717"/>
                    <a:pt x="35154" y="56741"/>
                    <a:pt x="35320" y="56764"/>
                  </a:cubicBezTo>
                  <a:cubicBezTo>
                    <a:pt x="35747" y="56883"/>
                    <a:pt x="35866" y="57025"/>
                    <a:pt x="35890" y="57500"/>
                  </a:cubicBezTo>
                  <a:cubicBezTo>
                    <a:pt x="35913" y="57950"/>
                    <a:pt x="35913" y="58425"/>
                    <a:pt x="35890" y="58875"/>
                  </a:cubicBezTo>
                  <a:cubicBezTo>
                    <a:pt x="35866" y="59374"/>
                    <a:pt x="35984" y="59848"/>
                    <a:pt x="36222" y="60251"/>
                  </a:cubicBezTo>
                  <a:cubicBezTo>
                    <a:pt x="36411" y="60251"/>
                    <a:pt x="36577" y="60275"/>
                    <a:pt x="36767" y="60275"/>
                  </a:cubicBezTo>
                  <a:cubicBezTo>
                    <a:pt x="37645" y="60275"/>
                    <a:pt x="38523" y="60251"/>
                    <a:pt x="39377" y="60275"/>
                  </a:cubicBezTo>
                  <a:cubicBezTo>
                    <a:pt x="40088" y="60275"/>
                    <a:pt x="40776" y="60180"/>
                    <a:pt x="41464" y="59990"/>
                  </a:cubicBezTo>
                  <a:cubicBezTo>
                    <a:pt x="41891" y="59848"/>
                    <a:pt x="42294" y="59706"/>
                    <a:pt x="42697" y="59516"/>
                  </a:cubicBezTo>
                  <a:cubicBezTo>
                    <a:pt x="43006" y="59421"/>
                    <a:pt x="43196" y="59089"/>
                    <a:pt x="43172" y="58757"/>
                  </a:cubicBezTo>
                  <a:cubicBezTo>
                    <a:pt x="43148" y="58140"/>
                    <a:pt x="43124" y="57500"/>
                    <a:pt x="43124" y="56859"/>
                  </a:cubicBezTo>
                  <a:cubicBezTo>
                    <a:pt x="43148" y="56551"/>
                    <a:pt x="43077" y="56219"/>
                    <a:pt x="42958" y="55934"/>
                  </a:cubicBezTo>
                  <a:cubicBezTo>
                    <a:pt x="42674" y="55246"/>
                    <a:pt x="42460" y="54535"/>
                    <a:pt x="42342" y="53799"/>
                  </a:cubicBezTo>
                  <a:cubicBezTo>
                    <a:pt x="42294" y="53515"/>
                    <a:pt x="42199" y="53230"/>
                    <a:pt x="42128" y="52898"/>
                  </a:cubicBezTo>
                  <a:close/>
                  <a:moveTo>
                    <a:pt x="49671" y="18787"/>
                  </a:moveTo>
                  <a:cubicBezTo>
                    <a:pt x="49695" y="18906"/>
                    <a:pt x="49719" y="18977"/>
                    <a:pt x="49743" y="19048"/>
                  </a:cubicBezTo>
                  <a:cubicBezTo>
                    <a:pt x="49980" y="19807"/>
                    <a:pt x="50146" y="20614"/>
                    <a:pt x="50193" y="21420"/>
                  </a:cubicBezTo>
                  <a:cubicBezTo>
                    <a:pt x="50241" y="22013"/>
                    <a:pt x="50217" y="22630"/>
                    <a:pt x="50146" y="23247"/>
                  </a:cubicBezTo>
                  <a:cubicBezTo>
                    <a:pt x="50146" y="23342"/>
                    <a:pt x="50122" y="23460"/>
                    <a:pt x="50146" y="23555"/>
                  </a:cubicBezTo>
                  <a:cubicBezTo>
                    <a:pt x="50146" y="23650"/>
                    <a:pt x="50075" y="23769"/>
                    <a:pt x="50241" y="23864"/>
                  </a:cubicBezTo>
                  <a:cubicBezTo>
                    <a:pt x="50786" y="23579"/>
                    <a:pt x="51308" y="23176"/>
                    <a:pt x="51735" y="22725"/>
                  </a:cubicBezTo>
                  <a:cubicBezTo>
                    <a:pt x="52067" y="22322"/>
                    <a:pt x="52352" y="21871"/>
                    <a:pt x="52565" y="21397"/>
                  </a:cubicBezTo>
                  <a:cubicBezTo>
                    <a:pt x="52755" y="20543"/>
                    <a:pt x="52684" y="19641"/>
                    <a:pt x="52376" y="18835"/>
                  </a:cubicBezTo>
                  <a:cubicBezTo>
                    <a:pt x="52281" y="18526"/>
                    <a:pt x="52020" y="18289"/>
                    <a:pt x="51711" y="18218"/>
                  </a:cubicBezTo>
                  <a:cubicBezTo>
                    <a:pt x="50929" y="18052"/>
                    <a:pt x="50217" y="18052"/>
                    <a:pt x="49671" y="18811"/>
                  </a:cubicBezTo>
                  <a:close/>
                  <a:moveTo>
                    <a:pt x="12382" y="25358"/>
                  </a:moveTo>
                  <a:cubicBezTo>
                    <a:pt x="12430" y="24836"/>
                    <a:pt x="12477" y="24314"/>
                    <a:pt x="12525" y="23792"/>
                  </a:cubicBezTo>
                  <a:cubicBezTo>
                    <a:pt x="12643" y="23270"/>
                    <a:pt x="12714" y="22725"/>
                    <a:pt x="12738" y="22179"/>
                  </a:cubicBezTo>
                  <a:cubicBezTo>
                    <a:pt x="12430" y="21800"/>
                    <a:pt x="12050" y="21468"/>
                    <a:pt x="11623" y="21230"/>
                  </a:cubicBezTo>
                  <a:cubicBezTo>
                    <a:pt x="11006" y="20851"/>
                    <a:pt x="10532" y="20993"/>
                    <a:pt x="10200" y="21610"/>
                  </a:cubicBezTo>
                  <a:cubicBezTo>
                    <a:pt x="10105" y="21776"/>
                    <a:pt x="10034" y="21942"/>
                    <a:pt x="9963" y="22132"/>
                  </a:cubicBezTo>
                  <a:cubicBezTo>
                    <a:pt x="9773" y="22535"/>
                    <a:pt x="9678" y="22962"/>
                    <a:pt x="9702" y="23413"/>
                  </a:cubicBezTo>
                  <a:cubicBezTo>
                    <a:pt x="9678" y="23911"/>
                    <a:pt x="9939" y="24362"/>
                    <a:pt x="10366" y="24599"/>
                  </a:cubicBezTo>
                  <a:cubicBezTo>
                    <a:pt x="10983" y="24978"/>
                    <a:pt x="11671" y="25263"/>
                    <a:pt x="12382" y="25358"/>
                  </a:cubicBezTo>
                  <a:close/>
                  <a:moveTo>
                    <a:pt x="25192" y="67818"/>
                  </a:moveTo>
                  <a:cubicBezTo>
                    <a:pt x="25049" y="67652"/>
                    <a:pt x="24859" y="67557"/>
                    <a:pt x="24646" y="67534"/>
                  </a:cubicBezTo>
                  <a:cubicBezTo>
                    <a:pt x="24290" y="67415"/>
                    <a:pt x="23911" y="67344"/>
                    <a:pt x="23555" y="67225"/>
                  </a:cubicBezTo>
                  <a:cubicBezTo>
                    <a:pt x="23128" y="67107"/>
                    <a:pt x="22701" y="67035"/>
                    <a:pt x="22250" y="67035"/>
                  </a:cubicBezTo>
                  <a:cubicBezTo>
                    <a:pt x="21681" y="67012"/>
                    <a:pt x="21159" y="67059"/>
                    <a:pt x="20779" y="67557"/>
                  </a:cubicBezTo>
                  <a:cubicBezTo>
                    <a:pt x="20685" y="67652"/>
                    <a:pt x="20566" y="67747"/>
                    <a:pt x="20447" y="67842"/>
                  </a:cubicBezTo>
                  <a:cubicBezTo>
                    <a:pt x="20234" y="68008"/>
                    <a:pt x="20092" y="68245"/>
                    <a:pt x="19997" y="68482"/>
                  </a:cubicBezTo>
                  <a:cubicBezTo>
                    <a:pt x="20139" y="68530"/>
                    <a:pt x="20281" y="68577"/>
                    <a:pt x="20447" y="68601"/>
                  </a:cubicBezTo>
                  <a:cubicBezTo>
                    <a:pt x="21467" y="68743"/>
                    <a:pt x="22511" y="68743"/>
                    <a:pt x="23531" y="68625"/>
                  </a:cubicBezTo>
                  <a:cubicBezTo>
                    <a:pt x="23768" y="68625"/>
                    <a:pt x="23982" y="68577"/>
                    <a:pt x="24219" y="68506"/>
                  </a:cubicBezTo>
                  <a:cubicBezTo>
                    <a:pt x="24338" y="68506"/>
                    <a:pt x="24456" y="68435"/>
                    <a:pt x="24551" y="68364"/>
                  </a:cubicBezTo>
                  <a:cubicBezTo>
                    <a:pt x="24788" y="68198"/>
                    <a:pt x="24978" y="68008"/>
                    <a:pt x="25192" y="67818"/>
                  </a:cubicBezTo>
                  <a:close/>
                  <a:moveTo>
                    <a:pt x="40895" y="66798"/>
                  </a:moveTo>
                  <a:cubicBezTo>
                    <a:pt x="41203" y="66941"/>
                    <a:pt x="41369" y="67035"/>
                    <a:pt x="41535" y="67107"/>
                  </a:cubicBezTo>
                  <a:cubicBezTo>
                    <a:pt x="42010" y="67391"/>
                    <a:pt x="42555" y="67486"/>
                    <a:pt x="43124" y="67415"/>
                  </a:cubicBezTo>
                  <a:cubicBezTo>
                    <a:pt x="43907" y="67296"/>
                    <a:pt x="44714" y="67202"/>
                    <a:pt x="45497" y="67035"/>
                  </a:cubicBezTo>
                  <a:cubicBezTo>
                    <a:pt x="46018" y="66917"/>
                    <a:pt x="46517" y="66656"/>
                    <a:pt x="46920" y="66276"/>
                  </a:cubicBezTo>
                  <a:cubicBezTo>
                    <a:pt x="46991" y="66205"/>
                    <a:pt x="47062" y="66158"/>
                    <a:pt x="46991" y="66015"/>
                  </a:cubicBezTo>
                  <a:cubicBezTo>
                    <a:pt x="46920" y="66015"/>
                    <a:pt x="46825" y="65992"/>
                    <a:pt x="46730" y="65992"/>
                  </a:cubicBezTo>
                  <a:lnTo>
                    <a:pt x="45520" y="65992"/>
                  </a:lnTo>
                  <a:cubicBezTo>
                    <a:pt x="45022" y="65992"/>
                    <a:pt x="44548" y="66039"/>
                    <a:pt x="44073" y="66158"/>
                  </a:cubicBezTo>
                  <a:cubicBezTo>
                    <a:pt x="43480" y="66300"/>
                    <a:pt x="42887" y="66419"/>
                    <a:pt x="42294" y="66561"/>
                  </a:cubicBezTo>
                  <a:cubicBezTo>
                    <a:pt x="41891" y="66632"/>
                    <a:pt x="41488" y="66703"/>
                    <a:pt x="40918" y="66798"/>
                  </a:cubicBezTo>
                  <a:close/>
                  <a:moveTo>
                    <a:pt x="31359" y="39590"/>
                  </a:moveTo>
                  <a:cubicBezTo>
                    <a:pt x="31525" y="39970"/>
                    <a:pt x="31810" y="40255"/>
                    <a:pt x="32165" y="40444"/>
                  </a:cubicBezTo>
                  <a:cubicBezTo>
                    <a:pt x="32355" y="40587"/>
                    <a:pt x="32616" y="40539"/>
                    <a:pt x="32758" y="40373"/>
                  </a:cubicBezTo>
                  <a:cubicBezTo>
                    <a:pt x="33067" y="40065"/>
                    <a:pt x="33351" y="39780"/>
                    <a:pt x="33636" y="39448"/>
                  </a:cubicBezTo>
                  <a:cubicBezTo>
                    <a:pt x="33684" y="39377"/>
                    <a:pt x="33707" y="39306"/>
                    <a:pt x="33755" y="392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25;p50">
              <a:extLst>
                <a:ext uri="{FF2B5EF4-FFF2-40B4-BE49-F238E27FC236}">
                  <a16:creationId xmlns:a16="http://schemas.microsoft.com/office/drawing/2014/main" id="{D2CE1962-0784-4BFE-5DE5-A18347FFD4C2}"/>
                </a:ext>
              </a:extLst>
            </p:cNvPr>
            <p:cNvSpPr/>
            <p:nvPr/>
          </p:nvSpPr>
          <p:spPr>
            <a:xfrm>
              <a:off x="10442500" y="3863750"/>
              <a:ext cx="400900" cy="135250"/>
            </a:xfrm>
            <a:custGeom>
              <a:avLst/>
              <a:gdLst/>
              <a:ahLst/>
              <a:cxnLst/>
              <a:rect l="l" t="t" r="r" b="b"/>
              <a:pathLst>
                <a:path w="16036" h="5410" extrusionOk="0">
                  <a:moveTo>
                    <a:pt x="6903" y="5362"/>
                  </a:moveTo>
                  <a:lnTo>
                    <a:pt x="6784" y="5362"/>
                  </a:lnTo>
                  <a:cubicBezTo>
                    <a:pt x="5717" y="5409"/>
                    <a:pt x="4673" y="5172"/>
                    <a:pt x="3748" y="4650"/>
                  </a:cubicBezTo>
                  <a:cubicBezTo>
                    <a:pt x="2894" y="4247"/>
                    <a:pt x="2159" y="3678"/>
                    <a:pt x="1518" y="2990"/>
                  </a:cubicBezTo>
                  <a:cubicBezTo>
                    <a:pt x="1352" y="2800"/>
                    <a:pt x="1186" y="2610"/>
                    <a:pt x="1044" y="2397"/>
                  </a:cubicBezTo>
                  <a:cubicBezTo>
                    <a:pt x="831" y="2112"/>
                    <a:pt x="617" y="1804"/>
                    <a:pt x="451" y="1519"/>
                  </a:cubicBezTo>
                  <a:cubicBezTo>
                    <a:pt x="309" y="1282"/>
                    <a:pt x="190" y="1021"/>
                    <a:pt x="95" y="760"/>
                  </a:cubicBezTo>
                  <a:cubicBezTo>
                    <a:pt x="0" y="546"/>
                    <a:pt x="71" y="286"/>
                    <a:pt x="214" y="119"/>
                  </a:cubicBezTo>
                  <a:cubicBezTo>
                    <a:pt x="332" y="1"/>
                    <a:pt x="498" y="1"/>
                    <a:pt x="617" y="96"/>
                  </a:cubicBezTo>
                  <a:cubicBezTo>
                    <a:pt x="736" y="214"/>
                    <a:pt x="831" y="357"/>
                    <a:pt x="925" y="499"/>
                  </a:cubicBezTo>
                  <a:cubicBezTo>
                    <a:pt x="1091" y="736"/>
                    <a:pt x="1234" y="997"/>
                    <a:pt x="1400" y="1234"/>
                  </a:cubicBezTo>
                  <a:cubicBezTo>
                    <a:pt x="1518" y="1377"/>
                    <a:pt x="1637" y="1519"/>
                    <a:pt x="1756" y="1685"/>
                  </a:cubicBezTo>
                  <a:cubicBezTo>
                    <a:pt x="2325" y="2468"/>
                    <a:pt x="3084" y="3132"/>
                    <a:pt x="3938" y="3583"/>
                  </a:cubicBezTo>
                  <a:cubicBezTo>
                    <a:pt x="4887" y="4105"/>
                    <a:pt x="5954" y="4342"/>
                    <a:pt x="7045" y="4271"/>
                  </a:cubicBezTo>
                  <a:cubicBezTo>
                    <a:pt x="7733" y="4223"/>
                    <a:pt x="8445" y="4294"/>
                    <a:pt x="9109" y="4105"/>
                  </a:cubicBezTo>
                  <a:cubicBezTo>
                    <a:pt x="9560" y="3962"/>
                    <a:pt x="10011" y="3820"/>
                    <a:pt x="10437" y="3630"/>
                  </a:cubicBezTo>
                  <a:cubicBezTo>
                    <a:pt x="11624" y="3061"/>
                    <a:pt x="12762" y="2420"/>
                    <a:pt x="13853" y="1685"/>
                  </a:cubicBezTo>
                  <a:cubicBezTo>
                    <a:pt x="14090" y="1519"/>
                    <a:pt x="14280" y="1329"/>
                    <a:pt x="14446" y="1116"/>
                  </a:cubicBezTo>
                  <a:cubicBezTo>
                    <a:pt x="14731" y="736"/>
                    <a:pt x="15087" y="428"/>
                    <a:pt x="15514" y="238"/>
                  </a:cubicBezTo>
                  <a:cubicBezTo>
                    <a:pt x="15751" y="96"/>
                    <a:pt x="16036" y="286"/>
                    <a:pt x="16036" y="570"/>
                  </a:cubicBezTo>
                  <a:cubicBezTo>
                    <a:pt x="16012" y="807"/>
                    <a:pt x="15917" y="1021"/>
                    <a:pt x="15751" y="1187"/>
                  </a:cubicBezTo>
                  <a:cubicBezTo>
                    <a:pt x="15561" y="1424"/>
                    <a:pt x="15395" y="1661"/>
                    <a:pt x="15205" y="1899"/>
                  </a:cubicBezTo>
                  <a:cubicBezTo>
                    <a:pt x="15016" y="2136"/>
                    <a:pt x="14778" y="2349"/>
                    <a:pt x="14517" y="2539"/>
                  </a:cubicBezTo>
                  <a:cubicBezTo>
                    <a:pt x="13165" y="3488"/>
                    <a:pt x="11718" y="4294"/>
                    <a:pt x="10200" y="4911"/>
                  </a:cubicBezTo>
                  <a:cubicBezTo>
                    <a:pt x="9678" y="5125"/>
                    <a:pt x="9157" y="5243"/>
                    <a:pt x="8611" y="5291"/>
                  </a:cubicBezTo>
                  <a:cubicBezTo>
                    <a:pt x="8042" y="5314"/>
                    <a:pt x="7472" y="5338"/>
                    <a:pt x="6903" y="5386"/>
                  </a:cubicBezTo>
                  <a:cubicBezTo>
                    <a:pt x="6903" y="5362"/>
                    <a:pt x="6903" y="5362"/>
                    <a:pt x="6903" y="53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26;p50">
              <a:extLst>
                <a:ext uri="{FF2B5EF4-FFF2-40B4-BE49-F238E27FC236}">
                  <a16:creationId xmlns:a16="http://schemas.microsoft.com/office/drawing/2014/main" id="{5554FE3E-DC71-B834-2A2D-A3444BC738B1}"/>
                </a:ext>
              </a:extLst>
            </p:cNvPr>
            <p:cNvSpPr/>
            <p:nvPr/>
          </p:nvSpPr>
          <p:spPr>
            <a:xfrm>
              <a:off x="10768650" y="3736250"/>
              <a:ext cx="48650" cy="45100"/>
            </a:xfrm>
            <a:custGeom>
              <a:avLst/>
              <a:gdLst/>
              <a:ahLst/>
              <a:cxnLst/>
              <a:rect l="l" t="t" r="r" b="b"/>
              <a:pathLst>
                <a:path w="1946" h="1804" extrusionOk="0">
                  <a:moveTo>
                    <a:pt x="1163" y="25"/>
                  </a:moveTo>
                  <a:cubicBezTo>
                    <a:pt x="1234" y="25"/>
                    <a:pt x="1329" y="25"/>
                    <a:pt x="1400" y="48"/>
                  </a:cubicBezTo>
                  <a:cubicBezTo>
                    <a:pt x="1495" y="72"/>
                    <a:pt x="1590" y="120"/>
                    <a:pt x="1685" y="191"/>
                  </a:cubicBezTo>
                  <a:cubicBezTo>
                    <a:pt x="1922" y="546"/>
                    <a:pt x="1946" y="1021"/>
                    <a:pt x="1709" y="1377"/>
                  </a:cubicBezTo>
                  <a:cubicBezTo>
                    <a:pt x="1448" y="1661"/>
                    <a:pt x="1044" y="1804"/>
                    <a:pt x="665" y="1780"/>
                  </a:cubicBezTo>
                  <a:cubicBezTo>
                    <a:pt x="238" y="1709"/>
                    <a:pt x="1" y="1282"/>
                    <a:pt x="167" y="879"/>
                  </a:cubicBezTo>
                  <a:cubicBezTo>
                    <a:pt x="238" y="760"/>
                    <a:pt x="333" y="641"/>
                    <a:pt x="380" y="499"/>
                  </a:cubicBezTo>
                  <a:cubicBezTo>
                    <a:pt x="570" y="48"/>
                    <a:pt x="641" y="1"/>
                    <a:pt x="1163" y="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27;p50">
              <a:extLst>
                <a:ext uri="{FF2B5EF4-FFF2-40B4-BE49-F238E27FC236}">
                  <a16:creationId xmlns:a16="http://schemas.microsoft.com/office/drawing/2014/main" id="{0C5F20A8-8375-60D7-696D-531CE2E98F03}"/>
                </a:ext>
              </a:extLst>
            </p:cNvPr>
            <p:cNvSpPr/>
            <p:nvPr/>
          </p:nvSpPr>
          <p:spPr>
            <a:xfrm>
              <a:off x="10451975" y="3748125"/>
              <a:ext cx="46300" cy="44500"/>
            </a:xfrm>
            <a:custGeom>
              <a:avLst/>
              <a:gdLst/>
              <a:ahLst/>
              <a:cxnLst/>
              <a:rect l="l" t="t" r="r" b="b"/>
              <a:pathLst>
                <a:path w="1852" h="1780" extrusionOk="0">
                  <a:moveTo>
                    <a:pt x="784" y="1732"/>
                  </a:moveTo>
                  <a:cubicBezTo>
                    <a:pt x="357" y="1779"/>
                    <a:pt x="1" y="1400"/>
                    <a:pt x="48" y="973"/>
                  </a:cubicBezTo>
                  <a:cubicBezTo>
                    <a:pt x="72" y="783"/>
                    <a:pt x="119" y="593"/>
                    <a:pt x="191" y="427"/>
                  </a:cubicBezTo>
                  <a:cubicBezTo>
                    <a:pt x="262" y="214"/>
                    <a:pt x="452" y="71"/>
                    <a:pt x="689" y="71"/>
                  </a:cubicBezTo>
                  <a:cubicBezTo>
                    <a:pt x="950" y="0"/>
                    <a:pt x="1234" y="48"/>
                    <a:pt x="1448" y="214"/>
                  </a:cubicBezTo>
                  <a:cubicBezTo>
                    <a:pt x="1732" y="404"/>
                    <a:pt x="1851" y="736"/>
                    <a:pt x="1756" y="1044"/>
                  </a:cubicBezTo>
                  <a:cubicBezTo>
                    <a:pt x="1661" y="1400"/>
                    <a:pt x="1377" y="1661"/>
                    <a:pt x="997" y="1708"/>
                  </a:cubicBezTo>
                  <a:cubicBezTo>
                    <a:pt x="926" y="1732"/>
                    <a:pt x="855" y="1732"/>
                    <a:pt x="784" y="173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928;p50">
            <a:extLst>
              <a:ext uri="{FF2B5EF4-FFF2-40B4-BE49-F238E27FC236}">
                <a16:creationId xmlns:a16="http://schemas.microsoft.com/office/drawing/2014/main" id="{692B89C4-9E92-DF05-6774-015F2FE6EFDD}"/>
              </a:ext>
            </a:extLst>
          </p:cNvPr>
          <p:cNvGrpSpPr/>
          <p:nvPr/>
        </p:nvGrpSpPr>
        <p:grpSpPr>
          <a:xfrm>
            <a:off x="5838938" y="3177600"/>
            <a:ext cx="1385325" cy="1853800"/>
            <a:chOff x="9964525" y="914075"/>
            <a:chExt cx="1385325" cy="1853800"/>
          </a:xfrm>
        </p:grpSpPr>
        <p:sp>
          <p:nvSpPr>
            <p:cNvPr id="20" name="Google Shape;929;p50">
              <a:extLst>
                <a:ext uri="{FF2B5EF4-FFF2-40B4-BE49-F238E27FC236}">
                  <a16:creationId xmlns:a16="http://schemas.microsoft.com/office/drawing/2014/main" id="{6308ABB0-6544-2D37-319B-D9F743BC634D}"/>
                </a:ext>
              </a:extLst>
            </p:cNvPr>
            <p:cNvSpPr/>
            <p:nvPr/>
          </p:nvSpPr>
          <p:spPr>
            <a:xfrm>
              <a:off x="10368950" y="1311400"/>
              <a:ext cx="743675" cy="519500"/>
            </a:xfrm>
            <a:custGeom>
              <a:avLst/>
              <a:gdLst/>
              <a:ahLst/>
              <a:cxnLst/>
              <a:rect l="l" t="t" r="r" b="b"/>
              <a:pathLst>
                <a:path w="29747" h="20780" extrusionOk="0">
                  <a:moveTo>
                    <a:pt x="1" y="8516"/>
                  </a:moveTo>
                  <a:cubicBezTo>
                    <a:pt x="3037" y="7425"/>
                    <a:pt x="5813" y="5978"/>
                    <a:pt x="8066" y="3677"/>
                  </a:cubicBezTo>
                  <a:cubicBezTo>
                    <a:pt x="8873" y="4033"/>
                    <a:pt x="9679" y="3914"/>
                    <a:pt x="10462" y="3606"/>
                  </a:cubicBezTo>
                  <a:cubicBezTo>
                    <a:pt x="11268" y="3274"/>
                    <a:pt x="12099" y="2894"/>
                    <a:pt x="12881" y="2491"/>
                  </a:cubicBezTo>
                  <a:cubicBezTo>
                    <a:pt x="13427" y="2206"/>
                    <a:pt x="13925" y="1827"/>
                    <a:pt x="14352" y="1376"/>
                  </a:cubicBezTo>
                  <a:cubicBezTo>
                    <a:pt x="14803" y="949"/>
                    <a:pt x="15230" y="498"/>
                    <a:pt x="15704" y="0"/>
                  </a:cubicBezTo>
                  <a:cubicBezTo>
                    <a:pt x="15894" y="95"/>
                    <a:pt x="16060" y="214"/>
                    <a:pt x="16226" y="356"/>
                  </a:cubicBezTo>
                  <a:cubicBezTo>
                    <a:pt x="16700" y="736"/>
                    <a:pt x="17199" y="1068"/>
                    <a:pt x="17697" y="1376"/>
                  </a:cubicBezTo>
                  <a:cubicBezTo>
                    <a:pt x="18408" y="1756"/>
                    <a:pt x="19167" y="2040"/>
                    <a:pt x="19950" y="2183"/>
                  </a:cubicBezTo>
                  <a:cubicBezTo>
                    <a:pt x="21658" y="2538"/>
                    <a:pt x="23390" y="2633"/>
                    <a:pt x="25098" y="2515"/>
                  </a:cubicBezTo>
                  <a:cubicBezTo>
                    <a:pt x="25762" y="2467"/>
                    <a:pt x="26402" y="2349"/>
                    <a:pt x="27019" y="2159"/>
                  </a:cubicBezTo>
                  <a:cubicBezTo>
                    <a:pt x="27612" y="1993"/>
                    <a:pt x="28205" y="1827"/>
                    <a:pt x="28798" y="1637"/>
                  </a:cubicBezTo>
                  <a:cubicBezTo>
                    <a:pt x="28845" y="1708"/>
                    <a:pt x="28893" y="1803"/>
                    <a:pt x="28940" y="1898"/>
                  </a:cubicBezTo>
                  <a:cubicBezTo>
                    <a:pt x="29154" y="2776"/>
                    <a:pt x="29391" y="3701"/>
                    <a:pt x="29605" y="4602"/>
                  </a:cubicBezTo>
                  <a:cubicBezTo>
                    <a:pt x="29699" y="5124"/>
                    <a:pt x="29723" y="5670"/>
                    <a:pt x="29628" y="6215"/>
                  </a:cubicBezTo>
                  <a:cubicBezTo>
                    <a:pt x="29628" y="6263"/>
                    <a:pt x="29581" y="6334"/>
                    <a:pt x="29605" y="6358"/>
                  </a:cubicBezTo>
                  <a:cubicBezTo>
                    <a:pt x="29747" y="6903"/>
                    <a:pt x="29628" y="7449"/>
                    <a:pt x="29652" y="7971"/>
                  </a:cubicBezTo>
                  <a:cubicBezTo>
                    <a:pt x="29676" y="8516"/>
                    <a:pt x="29652" y="9062"/>
                    <a:pt x="29628" y="9584"/>
                  </a:cubicBezTo>
                  <a:cubicBezTo>
                    <a:pt x="29628" y="9797"/>
                    <a:pt x="29581" y="9987"/>
                    <a:pt x="29533" y="10177"/>
                  </a:cubicBezTo>
                  <a:cubicBezTo>
                    <a:pt x="29320" y="10912"/>
                    <a:pt x="29083" y="11647"/>
                    <a:pt x="28845" y="12359"/>
                  </a:cubicBezTo>
                  <a:cubicBezTo>
                    <a:pt x="28632" y="13189"/>
                    <a:pt x="28252" y="13924"/>
                    <a:pt x="27731" y="14589"/>
                  </a:cubicBezTo>
                  <a:cubicBezTo>
                    <a:pt x="27256" y="15111"/>
                    <a:pt x="26853" y="15704"/>
                    <a:pt x="26378" y="16225"/>
                  </a:cubicBezTo>
                  <a:cubicBezTo>
                    <a:pt x="25809" y="16771"/>
                    <a:pt x="25240" y="17293"/>
                    <a:pt x="24623" y="17767"/>
                  </a:cubicBezTo>
                  <a:cubicBezTo>
                    <a:pt x="23627" y="18574"/>
                    <a:pt x="22488" y="19214"/>
                    <a:pt x="21279" y="19665"/>
                  </a:cubicBezTo>
                  <a:cubicBezTo>
                    <a:pt x="20496" y="19997"/>
                    <a:pt x="19689" y="20258"/>
                    <a:pt x="18859" y="20471"/>
                  </a:cubicBezTo>
                  <a:cubicBezTo>
                    <a:pt x="18052" y="20661"/>
                    <a:pt x="17246" y="20756"/>
                    <a:pt x="16416" y="20780"/>
                  </a:cubicBezTo>
                  <a:cubicBezTo>
                    <a:pt x="14826" y="20780"/>
                    <a:pt x="13237" y="20661"/>
                    <a:pt x="11648" y="20424"/>
                  </a:cubicBezTo>
                  <a:cubicBezTo>
                    <a:pt x="10604" y="20258"/>
                    <a:pt x="9608" y="19973"/>
                    <a:pt x="8659" y="19523"/>
                  </a:cubicBezTo>
                  <a:cubicBezTo>
                    <a:pt x="7426" y="18953"/>
                    <a:pt x="6263" y="18265"/>
                    <a:pt x="5148" y="17483"/>
                  </a:cubicBezTo>
                  <a:cubicBezTo>
                    <a:pt x="4484" y="17008"/>
                    <a:pt x="3915" y="16463"/>
                    <a:pt x="3393" y="15846"/>
                  </a:cubicBezTo>
                  <a:cubicBezTo>
                    <a:pt x="3369" y="15798"/>
                    <a:pt x="3298" y="15751"/>
                    <a:pt x="3298" y="15727"/>
                  </a:cubicBezTo>
                  <a:cubicBezTo>
                    <a:pt x="3298" y="15371"/>
                    <a:pt x="3061" y="15205"/>
                    <a:pt x="2800" y="15063"/>
                  </a:cubicBezTo>
                  <a:cubicBezTo>
                    <a:pt x="2729" y="15016"/>
                    <a:pt x="2681" y="14921"/>
                    <a:pt x="2634" y="14826"/>
                  </a:cubicBezTo>
                  <a:cubicBezTo>
                    <a:pt x="2136" y="14067"/>
                    <a:pt x="1685" y="13284"/>
                    <a:pt x="1258" y="12454"/>
                  </a:cubicBezTo>
                  <a:cubicBezTo>
                    <a:pt x="973" y="11932"/>
                    <a:pt x="736" y="11363"/>
                    <a:pt x="523" y="10793"/>
                  </a:cubicBezTo>
                  <a:cubicBezTo>
                    <a:pt x="404" y="10390"/>
                    <a:pt x="262" y="10011"/>
                    <a:pt x="191" y="9607"/>
                  </a:cubicBezTo>
                  <a:cubicBezTo>
                    <a:pt x="96" y="9299"/>
                    <a:pt x="72" y="8943"/>
                    <a:pt x="1" y="8516"/>
                  </a:cubicBezTo>
                  <a:close/>
                  <a:moveTo>
                    <a:pt x="16226" y="15988"/>
                  </a:moveTo>
                  <a:lnTo>
                    <a:pt x="16558" y="15988"/>
                  </a:lnTo>
                  <a:cubicBezTo>
                    <a:pt x="17578" y="16012"/>
                    <a:pt x="18598" y="15798"/>
                    <a:pt x="19523" y="15324"/>
                  </a:cubicBezTo>
                  <a:cubicBezTo>
                    <a:pt x="19689" y="15229"/>
                    <a:pt x="19879" y="15205"/>
                    <a:pt x="20045" y="15111"/>
                  </a:cubicBezTo>
                  <a:cubicBezTo>
                    <a:pt x="20496" y="14921"/>
                    <a:pt x="20946" y="14731"/>
                    <a:pt x="21350" y="14518"/>
                  </a:cubicBezTo>
                  <a:cubicBezTo>
                    <a:pt x="21516" y="14446"/>
                    <a:pt x="21658" y="14328"/>
                    <a:pt x="21800" y="14185"/>
                  </a:cubicBezTo>
                  <a:cubicBezTo>
                    <a:pt x="22014" y="13948"/>
                    <a:pt x="22227" y="13711"/>
                    <a:pt x="22417" y="13450"/>
                  </a:cubicBezTo>
                  <a:cubicBezTo>
                    <a:pt x="22725" y="13071"/>
                    <a:pt x="22820" y="12525"/>
                    <a:pt x="22607" y="12051"/>
                  </a:cubicBezTo>
                  <a:cubicBezTo>
                    <a:pt x="22559" y="11932"/>
                    <a:pt x="22559" y="11790"/>
                    <a:pt x="22512" y="11671"/>
                  </a:cubicBezTo>
                  <a:cubicBezTo>
                    <a:pt x="22488" y="11624"/>
                    <a:pt x="22417" y="11576"/>
                    <a:pt x="22393" y="11576"/>
                  </a:cubicBezTo>
                  <a:cubicBezTo>
                    <a:pt x="22370" y="11576"/>
                    <a:pt x="22251" y="11647"/>
                    <a:pt x="22227" y="11695"/>
                  </a:cubicBezTo>
                  <a:cubicBezTo>
                    <a:pt x="22109" y="12217"/>
                    <a:pt x="21824" y="12691"/>
                    <a:pt x="21421" y="13047"/>
                  </a:cubicBezTo>
                  <a:cubicBezTo>
                    <a:pt x="21373" y="13094"/>
                    <a:pt x="21326" y="13142"/>
                    <a:pt x="21302" y="13189"/>
                  </a:cubicBezTo>
                  <a:cubicBezTo>
                    <a:pt x="21089" y="13521"/>
                    <a:pt x="20757" y="13782"/>
                    <a:pt x="20353" y="13924"/>
                  </a:cubicBezTo>
                  <a:cubicBezTo>
                    <a:pt x="19926" y="14091"/>
                    <a:pt x="19476" y="14233"/>
                    <a:pt x="19072" y="14446"/>
                  </a:cubicBezTo>
                  <a:cubicBezTo>
                    <a:pt x="17839" y="15087"/>
                    <a:pt x="16511" y="15039"/>
                    <a:pt x="15206" y="14921"/>
                  </a:cubicBezTo>
                  <a:cubicBezTo>
                    <a:pt x="14779" y="14850"/>
                    <a:pt x="14352" y="14755"/>
                    <a:pt x="13949" y="14636"/>
                  </a:cubicBezTo>
                  <a:cubicBezTo>
                    <a:pt x="12905" y="14375"/>
                    <a:pt x="12905" y="14351"/>
                    <a:pt x="11980" y="13758"/>
                  </a:cubicBezTo>
                  <a:cubicBezTo>
                    <a:pt x="11648" y="13545"/>
                    <a:pt x="11292" y="13379"/>
                    <a:pt x="10936" y="13237"/>
                  </a:cubicBezTo>
                  <a:cubicBezTo>
                    <a:pt x="10794" y="13189"/>
                    <a:pt x="10652" y="13165"/>
                    <a:pt x="10509" y="13165"/>
                  </a:cubicBezTo>
                  <a:cubicBezTo>
                    <a:pt x="10367" y="13165"/>
                    <a:pt x="10248" y="13237"/>
                    <a:pt x="10201" y="13379"/>
                  </a:cubicBezTo>
                  <a:cubicBezTo>
                    <a:pt x="10153" y="13474"/>
                    <a:pt x="10177" y="13592"/>
                    <a:pt x="10272" y="13664"/>
                  </a:cubicBezTo>
                  <a:cubicBezTo>
                    <a:pt x="10438" y="13830"/>
                    <a:pt x="10628" y="13996"/>
                    <a:pt x="10818" y="14114"/>
                  </a:cubicBezTo>
                  <a:cubicBezTo>
                    <a:pt x="11268" y="14423"/>
                    <a:pt x="11743" y="14684"/>
                    <a:pt x="12193" y="14992"/>
                  </a:cubicBezTo>
                  <a:cubicBezTo>
                    <a:pt x="12407" y="15134"/>
                    <a:pt x="12644" y="15253"/>
                    <a:pt x="12905" y="15300"/>
                  </a:cubicBezTo>
                  <a:cubicBezTo>
                    <a:pt x="13261" y="15395"/>
                    <a:pt x="13617" y="15514"/>
                    <a:pt x="13973" y="15609"/>
                  </a:cubicBezTo>
                  <a:cubicBezTo>
                    <a:pt x="14684" y="15846"/>
                    <a:pt x="15443" y="15988"/>
                    <a:pt x="16226" y="15988"/>
                  </a:cubicBezTo>
                  <a:close/>
                  <a:moveTo>
                    <a:pt x="9798" y="8113"/>
                  </a:moveTo>
                  <a:lnTo>
                    <a:pt x="9655" y="8113"/>
                  </a:lnTo>
                  <a:cubicBezTo>
                    <a:pt x="9062" y="8113"/>
                    <a:pt x="8730" y="8777"/>
                    <a:pt x="9086" y="9251"/>
                  </a:cubicBezTo>
                  <a:cubicBezTo>
                    <a:pt x="9205" y="9465"/>
                    <a:pt x="9371" y="9631"/>
                    <a:pt x="9584" y="9750"/>
                  </a:cubicBezTo>
                  <a:cubicBezTo>
                    <a:pt x="9703" y="9797"/>
                    <a:pt x="9821" y="9844"/>
                    <a:pt x="9940" y="9844"/>
                  </a:cubicBezTo>
                  <a:cubicBezTo>
                    <a:pt x="10272" y="9868"/>
                    <a:pt x="10580" y="9678"/>
                    <a:pt x="10723" y="9370"/>
                  </a:cubicBezTo>
                  <a:cubicBezTo>
                    <a:pt x="10841" y="9014"/>
                    <a:pt x="10770" y="8635"/>
                    <a:pt x="10533" y="8326"/>
                  </a:cubicBezTo>
                  <a:cubicBezTo>
                    <a:pt x="10319" y="8137"/>
                    <a:pt x="10059" y="8065"/>
                    <a:pt x="9798" y="8113"/>
                  </a:cubicBezTo>
                  <a:close/>
                  <a:moveTo>
                    <a:pt x="21445" y="6951"/>
                  </a:moveTo>
                  <a:cubicBezTo>
                    <a:pt x="21468" y="7093"/>
                    <a:pt x="21492" y="7235"/>
                    <a:pt x="21563" y="7378"/>
                  </a:cubicBezTo>
                  <a:cubicBezTo>
                    <a:pt x="21682" y="7591"/>
                    <a:pt x="21919" y="7710"/>
                    <a:pt x="22180" y="7662"/>
                  </a:cubicBezTo>
                  <a:cubicBezTo>
                    <a:pt x="22417" y="7686"/>
                    <a:pt x="22654" y="7520"/>
                    <a:pt x="22749" y="7283"/>
                  </a:cubicBezTo>
                  <a:cubicBezTo>
                    <a:pt x="22820" y="7022"/>
                    <a:pt x="22844" y="6737"/>
                    <a:pt x="22773" y="6476"/>
                  </a:cubicBezTo>
                  <a:cubicBezTo>
                    <a:pt x="22725" y="6263"/>
                    <a:pt x="22536" y="6120"/>
                    <a:pt x="22322" y="6120"/>
                  </a:cubicBezTo>
                  <a:cubicBezTo>
                    <a:pt x="22251" y="6120"/>
                    <a:pt x="22156" y="6144"/>
                    <a:pt x="22085" y="6120"/>
                  </a:cubicBezTo>
                  <a:cubicBezTo>
                    <a:pt x="21848" y="6097"/>
                    <a:pt x="21611" y="6263"/>
                    <a:pt x="21539" y="6500"/>
                  </a:cubicBezTo>
                  <a:cubicBezTo>
                    <a:pt x="21492" y="6642"/>
                    <a:pt x="21468" y="6808"/>
                    <a:pt x="21445" y="69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30;p50">
              <a:extLst>
                <a:ext uri="{FF2B5EF4-FFF2-40B4-BE49-F238E27FC236}">
                  <a16:creationId xmlns:a16="http://schemas.microsoft.com/office/drawing/2014/main" id="{FFD8288D-539F-C93A-B6D6-C5C8A0F279FA}"/>
                </a:ext>
              </a:extLst>
            </p:cNvPr>
            <p:cNvSpPr/>
            <p:nvPr/>
          </p:nvSpPr>
          <p:spPr>
            <a:xfrm>
              <a:off x="10342275" y="1023775"/>
              <a:ext cx="735975" cy="473250"/>
            </a:xfrm>
            <a:custGeom>
              <a:avLst/>
              <a:gdLst/>
              <a:ahLst/>
              <a:cxnLst/>
              <a:rect l="l" t="t" r="r" b="b"/>
              <a:pathLst>
                <a:path w="29439" h="18930" extrusionOk="0">
                  <a:moveTo>
                    <a:pt x="27872" y="7141"/>
                  </a:moveTo>
                  <a:cubicBezTo>
                    <a:pt x="27730" y="6998"/>
                    <a:pt x="27588" y="6856"/>
                    <a:pt x="27422" y="6737"/>
                  </a:cubicBezTo>
                  <a:cubicBezTo>
                    <a:pt x="27279" y="6595"/>
                    <a:pt x="27019" y="6690"/>
                    <a:pt x="26995" y="6903"/>
                  </a:cubicBezTo>
                  <a:cubicBezTo>
                    <a:pt x="26924" y="7117"/>
                    <a:pt x="26971" y="7378"/>
                    <a:pt x="27090" y="7591"/>
                  </a:cubicBezTo>
                  <a:cubicBezTo>
                    <a:pt x="27493" y="8232"/>
                    <a:pt x="27778" y="8967"/>
                    <a:pt x="28228" y="9560"/>
                  </a:cubicBezTo>
                  <a:cubicBezTo>
                    <a:pt x="28584" y="10058"/>
                    <a:pt x="28892" y="10604"/>
                    <a:pt x="29106" y="11197"/>
                  </a:cubicBezTo>
                  <a:cubicBezTo>
                    <a:pt x="29225" y="11529"/>
                    <a:pt x="29343" y="11909"/>
                    <a:pt x="29438" y="12264"/>
                  </a:cubicBezTo>
                  <a:cubicBezTo>
                    <a:pt x="29130" y="12549"/>
                    <a:pt x="28750" y="12715"/>
                    <a:pt x="28347" y="12739"/>
                  </a:cubicBezTo>
                  <a:cubicBezTo>
                    <a:pt x="27991" y="12739"/>
                    <a:pt x="27659" y="12786"/>
                    <a:pt x="27351" y="12881"/>
                  </a:cubicBezTo>
                  <a:cubicBezTo>
                    <a:pt x="27042" y="12976"/>
                    <a:pt x="26734" y="13023"/>
                    <a:pt x="26425" y="13071"/>
                  </a:cubicBezTo>
                  <a:cubicBezTo>
                    <a:pt x="24623" y="13237"/>
                    <a:pt x="22796" y="13142"/>
                    <a:pt x="21041" y="12810"/>
                  </a:cubicBezTo>
                  <a:cubicBezTo>
                    <a:pt x="20163" y="12620"/>
                    <a:pt x="19357" y="12288"/>
                    <a:pt x="18621" y="11814"/>
                  </a:cubicBezTo>
                  <a:cubicBezTo>
                    <a:pt x="18171" y="11505"/>
                    <a:pt x="17744" y="11197"/>
                    <a:pt x="17317" y="10889"/>
                  </a:cubicBezTo>
                  <a:cubicBezTo>
                    <a:pt x="17483" y="10462"/>
                    <a:pt x="17673" y="10058"/>
                    <a:pt x="17839" y="9703"/>
                  </a:cubicBezTo>
                  <a:cubicBezTo>
                    <a:pt x="17957" y="9370"/>
                    <a:pt x="18005" y="9038"/>
                    <a:pt x="17957" y="8706"/>
                  </a:cubicBezTo>
                  <a:cubicBezTo>
                    <a:pt x="17933" y="8469"/>
                    <a:pt x="17767" y="8256"/>
                    <a:pt x="17554" y="8137"/>
                  </a:cubicBezTo>
                  <a:cubicBezTo>
                    <a:pt x="17459" y="8090"/>
                    <a:pt x="17317" y="8137"/>
                    <a:pt x="17269" y="8232"/>
                  </a:cubicBezTo>
                  <a:cubicBezTo>
                    <a:pt x="17246" y="8327"/>
                    <a:pt x="17222" y="8422"/>
                    <a:pt x="17198" y="8517"/>
                  </a:cubicBezTo>
                  <a:cubicBezTo>
                    <a:pt x="17127" y="9323"/>
                    <a:pt x="16771" y="10106"/>
                    <a:pt x="16202" y="10699"/>
                  </a:cubicBezTo>
                  <a:cubicBezTo>
                    <a:pt x="15704" y="11268"/>
                    <a:pt x="15182" y="11814"/>
                    <a:pt x="14613" y="12336"/>
                  </a:cubicBezTo>
                  <a:cubicBezTo>
                    <a:pt x="14114" y="12810"/>
                    <a:pt x="13521" y="13190"/>
                    <a:pt x="12905" y="13474"/>
                  </a:cubicBezTo>
                  <a:cubicBezTo>
                    <a:pt x="12383" y="13711"/>
                    <a:pt x="11837" y="13949"/>
                    <a:pt x="11315" y="14186"/>
                  </a:cubicBezTo>
                  <a:cubicBezTo>
                    <a:pt x="10912" y="14376"/>
                    <a:pt x="10485" y="14447"/>
                    <a:pt x="10034" y="14447"/>
                  </a:cubicBezTo>
                  <a:cubicBezTo>
                    <a:pt x="9987" y="14281"/>
                    <a:pt x="10106" y="14233"/>
                    <a:pt x="10177" y="14162"/>
                  </a:cubicBezTo>
                  <a:cubicBezTo>
                    <a:pt x="10960" y="13166"/>
                    <a:pt x="11647" y="12098"/>
                    <a:pt x="12240" y="10983"/>
                  </a:cubicBezTo>
                  <a:cubicBezTo>
                    <a:pt x="12359" y="10746"/>
                    <a:pt x="12454" y="10509"/>
                    <a:pt x="12525" y="10248"/>
                  </a:cubicBezTo>
                  <a:cubicBezTo>
                    <a:pt x="12596" y="9940"/>
                    <a:pt x="12620" y="9584"/>
                    <a:pt x="12739" y="9276"/>
                  </a:cubicBezTo>
                  <a:cubicBezTo>
                    <a:pt x="12833" y="8825"/>
                    <a:pt x="12857" y="8350"/>
                    <a:pt x="12786" y="7900"/>
                  </a:cubicBezTo>
                  <a:cubicBezTo>
                    <a:pt x="12786" y="7852"/>
                    <a:pt x="12786" y="7829"/>
                    <a:pt x="12762" y="7781"/>
                  </a:cubicBezTo>
                  <a:cubicBezTo>
                    <a:pt x="12739" y="7639"/>
                    <a:pt x="12644" y="7544"/>
                    <a:pt x="12525" y="7520"/>
                  </a:cubicBezTo>
                  <a:cubicBezTo>
                    <a:pt x="12383" y="7520"/>
                    <a:pt x="12264" y="7639"/>
                    <a:pt x="12217" y="7805"/>
                  </a:cubicBezTo>
                  <a:cubicBezTo>
                    <a:pt x="12193" y="7852"/>
                    <a:pt x="12193" y="7923"/>
                    <a:pt x="12193" y="7971"/>
                  </a:cubicBezTo>
                  <a:cubicBezTo>
                    <a:pt x="12193" y="8706"/>
                    <a:pt x="11932" y="9394"/>
                    <a:pt x="11719" y="10082"/>
                  </a:cubicBezTo>
                  <a:cubicBezTo>
                    <a:pt x="11647" y="10343"/>
                    <a:pt x="11529" y="10557"/>
                    <a:pt x="11363" y="10770"/>
                  </a:cubicBezTo>
                  <a:cubicBezTo>
                    <a:pt x="10793" y="11600"/>
                    <a:pt x="10248" y="12430"/>
                    <a:pt x="9655" y="13261"/>
                  </a:cubicBezTo>
                  <a:cubicBezTo>
                    <a:pt x="9418" y="13545"/>
                    <a:pt x="9180" y="13830"/>
                    <a:pt x="8896" y="14067"/>
                  </a:cubicBezTo>
                  <a:cubicBezTo>
                    <a:pt x="8255" y="14731"/>
                    <a:pt x="7591" y="15324"/>
                    <a:pt x="6880" y="15894"/>
                  </a:cubicBezTo>
                  <a:cubicBezTo>
                    <a:pt x="5575" y="16890"/>
                    <a:pt x="4152" y="17720"/>
                    <a:pt x="2634" y="18361"/>
                  </a:cubicBezTo>
                  <a:cubicBezTo>
                    <a:pt x="2254" y="18503"/>
                    <a:pt x="1874" y="18693"/>
                    <a:pt x="1495" y="18835"/>
                  </a:cubicBezTo>
                  <a:cubicBezTo>
                    <a:pt x="1376" y="18883"/>
                    <a:pt x="1234" y="18906"/>
                    <a:pt x="1115" y="18930"/>
                  </a:cubicBezTo>
                  <a:cubicBezTo>
                    <a:pt x="1092" y="18835"/>
                    <a:pt x="1092" y="18716"/>
                    <a:pt x="1068" y="18622"/>
                  </a:cubicBezTo>
                  <a:lnTo>
                    <a:pt x="1068" y="17056"/>
                  </a:lnTo>
                  <a:cubicBezTo>
                    <a:pt x="1092" y="16605"/>
                    <a:pt x="1210" y="16131"/>
                    <a:pt x="1447" y="15728"/>
                  </a:cubicBezTo>
                  <a:cubicBezTo>
                    <a:pt x="1519" y="15609"/>
                    <a:pt x="1637" y="15490"/>
                    <a:pt x="1756" y="15396"/>
                  </a:cubicBezTo>
                  <a:cubicBezTo>
                    <a:pt x="1851" y="15324"/>
                    <a:pt x="1874" y="15182"/>
                    <a:pt x="1803" y="15040"/>
                  </a:cubicBezTo>
                  <a:cubicBezTo>
                    <a:pt x="1732" y="14921"/>
                    <a:pt x="1590" y="14850"/>
                    <a:pt x="1447" y="14897"/>
                  </a:cubicBezTo>
                  <a:cubicBezTo>
                    <a:pt x="1258" y="14921"/>
                    <a:pt x="1092" y="15040"/>
                    <a:pt x="997" y="15182"/>
                  </a:cubicBezTo>
                  <a:cubicBezTo>
                    <a:pt x="617" y="15656"/>
                    <a:pt x="380" y="16226"/>
                    <a:pt x="285" y="16819"/>
                  </a:cubicBezTo>
                  <a:cubicBezTo>
                    <a:pt x="261" y="17151"/>
                    <a:pt x="261" y="17483"/>
                    <a:pt x="238" y="17815"/>
                  </a:cubicBezTo>
                  <a:cubicBezTo>
                    <a:pt x="238" y="17957"/>
                    <a:pt x="190" y="18100"/>
                    <a:pt x="167" y="18218"/>
                  </a:cubicBezTo>
                  <a:cubicBezTo>
                    <a:pt x="24" y="18218"/>
                    <a:pt x="1" y="18171"/>
                    <a:pt x="1" y="18076"/>
                  </a:cubicBezTo>
                  <a:cubicBezTo>
                    <a:pt x="1" y="16937"/>
                    <a:pt x="1" y="15775"/>
                    <a:pt x="24" y="14613"/>
                  </a:cubicBezTo>
                  <a:cubicBezTo>
                    <a:pt x="24" y="14257"/>
                    <a:pt x="48" y="13925"/>
                    <a:pt x="48" y="13569"/>
                  </a:cubicBezTo>
                  <a:cubicBezTo>
                    <a:pt x="95" y="12668"/>
                    <a:pt x="214" y="11790"/>
                    <a:pt x="404" y="10912"/>
                  </a:cubicBezTo>
                  <a:cubicBezTo>
                    <a:pt x="427" y="10770"/>
                    <a:pt x="475" y="10628"/>
                    <a:pt x="570" y="10509"/>
                  </a:cubicBezTo>
                  <a:cubicBezTo>
                    <a:pt x="902" y="9963"/>
                    <a:pt x="1163" y="9394"/>
                    <a:pt x="1376" y="8777"/>
                  </a:cubicBezTo>
                  <a:cubicBezTo>
                    <a:pt x="1495" y="8398"/>
                    <a:pt x="1661" y="8018"/>
                    <a:pt x="1874" y="7663"/>
                  </a:cubicBezTo>
                  <a:cubicBezTo>
                    <a:pt x="2064" y="7330"/>
                    <a:pt x="2278" y="6998"/>
                    <a:pt x="2491" y="6666"/>
                  </a:cubicBezTo>
                  <a:cubicBezTo>
                    <a:pt x="2539" y="6571"/>
                    <a:pt x="2610" y="6500"/>
                    <a:pt x="2705" y="6405"/>
                  </a:cubicBezTo>
                  <a:cubicBezTo>
                    <a:pt x="3132" y="5931"/>
                    <a:pt x="3606" y="5504"/>
                    <a:pt x="4128" y="5077"/>
                  </a:cubicBezTo>
                  <a:cubicBezTo>
                    <a:pt x="4531" y="4745"/>
                    <a:pt x="4887" y="4342"/>
                    <a:pt x="5195" y="3891"/>
                  </a:cubicBezTo>
                  <a:cubicBezTo>
                    <a:pt x="5480" y="3535"/>
                    <a:pt x="5765" y="3203"/>
                    <a:pt x="6097" y="2895"/>
                  </a:cubicBezTo>
                  <a:cubicBezTo>
                    <a:pt x="6405" y="2657"/>
                    <a:pt x="6547" y="2254"/>
                    <a:pt x="6476" y="1851"/>
                  </a:cubicBezTo>
                  <a:cubicBezTo>
                    <a:pt x="6476" y="1780"/>
                    <a:pt x="6429" y="1709"/>
                    <a:pt x="6429" y="1637"/>
                  </a:cubicBezTo>
                  <a:cubicBezTo>
                    <a:pt x="6524" y="1448"/>
                    <a:pt x="6713" y="1305"/>
                    <a:pt x="6927" y="1234"/>
                  </a:cubicBezTo>
                  <a:cubicBezTo>
                    <a:pt x="7686" y="878"/>
                    <a:pt x="8493" y="617"/>
                    <a:pt x="9299" y="475"/>
                  </a:cubicBezTo>
                  <a:cubicBezTo>
                    <a:pt x="10082" y="333"/>
                    <a:pt x="10841" y="190"/>
                    <a:pt x="11624" y="96"/>
                  </a:cubicBezTo>
                  <a:cubicBezTo>
                    <a:pt x="12003" y="24"/>
                    <a:pt x="12383" y="1"/>
                    <a:pt x="12786" y="1"/>
                  </a:cubicBezTo>
                  <a:cubicBezTo>
                    <a:pt x="13830" y="1"/>
                    <a:pt x="14850" y="24"/>
                    <a:pt x="15917" y="96"/>
                  </a:cubicBezTo>
                  <a:cubicBezTo>
                    <a:pt x="16558" y="143"/>
                    <a:pt x="17198" y="285"/>
                    <a:pt x="17839" y="380"/>
                  </a:cubicBezTo>
                  <a:cubicBezTo>
                    <a:pt x="19262" y="594"/>
                    <a:pt x="20543" y="1163"/>
                    <a:pt x="21824" y="1756"/>
                  </a:cubicBezTo>
                  <a:cubicBezTo>
                    <a:pt x="22654" y="2136"/>
                    <a:pt x="23460" y="2586"/>
                    <a:pt x="24219" y="3061"/>
                  </a:cubicBezTo>
                  <a:cubicBezTo>
                    <a:pt x="24860" y="3464"/>
                    <a:pt x="25429" y="3938"/>
                    <a:pt x="25927" y="4484"/>
                  </a:cubicBezTo>
                  <a:cubicBezTo>
                    <a:pt x="26568" y="5172"/>
                    <a:pt x="27161" y="5907"/>
                    <a:pt x="27683" y="6666"/>
                  </a:cubicBezTo>
                  <a:cubicBezTo>
                    <a:pt x="27778" y="6832"/>
                    <a:pt x="27849" y="6998"/>
                    <a:pt x="27920" y="7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31;p50">
              <a:extLst>
                <a:ext uri="{FF2B5EF4-FFF2-40B4-BE49-F238E27FC236}">
                  <a16:creationId xmlns:a16="http://schemas.microsoft.com/office/drawing/2014/main" id="{15871064-5E4F-220A-A4E8-F35795562421}"/>
                </a:ext>
              </a:extLst>
            </p:cNvPr>
            <p:cNvSpPr/>
            <p:nvPr/>
          </p:nvSpPr>
          <p:spPr>
            <a:xfrm>
              <a:off x="10460875" y="1846300"/>
              <a:ext cx="464950" cy="444200"/>
            </a:xfrm>
            <a:custGeom>
              <a:avLst/>
              <a:gdLst/>
              <a:ahLst/>
              <a:cxnLst/>
              <a:rect l="l" t="t" r="r" b="b"/>
              <a:pathLst>
                <a:path w="18598" h="17768" extrusionOk="0">
                  <a:moveTo>
                    <a:pt x="7757" y="72"/>
                  </a:moveTo>
                  <a:cubicBezTo>
                    <a:pt x="8208" y="1"/>
                    <a:pt x="8635" y="167"/>
                    <a:pt x="9086" y="167"/>
                  </a:cubicBezTo>
                  <a:cubicBezTo>
                    <a:pt x="9086" y="285"/>
                    <a:pt x="9086" y="380"/>
                    <a:pt x="9109" y="499"/>
                  </a:cubicBezTo>
                  <a:cubicBezTo>
                    <a:pt x="9157" y="665"/>
                    <a:pt x="9252" y="831"/>
                    <a:pt x="9370" y="973"/>
                  </a:cubicBezTo>
                  <a:cubicBezTo>
                    <a:pt x="9536" y="1163"/>
                    <a:pt x="9702" y="1353"/>
                    <a:pt x="9845" y="1566"/>
                  </a:cubicBezTo>
                  <a:cubicBezTo>
                    <a:pt x="10248" y="2207"/>
                    <a:pt x="11149" y="2278"/>
                    <a:pt x="11624" y="1732"/>
                  </a:cubicBezTo>
                  <a:cubicBezTo>
                    <a:pt x="11980" y="1329"/>
                    <a:pt x="12264" y="878"/>
                    <a:pt x="12478" y="404"/>
                  </a:cubicBezTo>
                  <a:cubicBezTo>
                    <a:pt x="12573" y="380"/>
                    <a:pt x="12691" y="380"/>
                    <a:pt x="12786" y="380"/>
                  </a:cubicBezTo>
                  <a:cubicBezTo>
                    <a:pt x="13522" y="380"/>
                    <a:pt x="14233" y="309"/>
                    <a:pt x="14945" y="167"/>
                  </a:cubicBezTo>
                  <a:cubicBezTo>
                    <a:pt x="15063" y="143"/>
                    <a:pt x="15182" y="119"/>
                    <a:pt x="15277" y="95"/>
                  </a:cubicBezTo>
                  <a:cubicBezTo>
                    <a:pt x="15395" y="72"/>
                    <a:pt x="15514" y="167"/>
                    <a:pt x="15514" y="285"/>
                  </a:cubicBezTo>
                  <a:cubicBezTo>
                    <a:pt x="15514" y="475"/>
                    <a:pt x="15514" y="688"/>
                    <a:pt x="15538" y="902"/>
                  </a:cubicBezTo>
                  <a:cubicBezTo>
                    <a:pt x="15514" y="1044"/>
                    <a:pt x="15538" y="1187"/>
                    <a:pt x="15609" y="1329"/>
                  </a:cubicBezTo>
                  <a:cubicBezTo>
                    <a:pt x="15728" y="1542"/>
                    <a:pt x="15799" y="1803"/>
                    <a:pt x="15751" y="2064"/>
                  </a:cubicBezTo>
                  <a:cubicBezTo>
                    <a:pt x="15704" y="2918"/>
                    <a:pt x="15799" y="3748"/>
                    <a:pt x="16012" y="4555"/>
                  </a:cubicBezTo>
                  <a:cubicBezTo>
                    <a:pt x="16392" y="6121"/>
                    <a:pt x="16653" y="7686"/>
                    <a:pt x="16914" y="9275"/>
                  </a:cubicBezTo>
                  <a:cubicBezTo>
                    <a:pt x="17056" y="10011"/>
                    <a:pt x="17246" y="10722"/>
                    <a:pt x="17459" y="11434"/>
                  </a:cubicBezTo>
                  <a:cubicBezTo>
                    <a:pt x="17720" y="12312"/>
                    <a:pt x="17981" y="13189"/>
                    <a:pt x="18242" y="14043"/>
                  </a:cubicBezTo>
                  <a:cubicBezTo>
                    <a:pt x="18408" y="14684"/>
                    <a:pt x="18503" y="15324"/>
                    <a:pt x="18574" y="15965"/>
                  </a:cubicBezTo>
                  <a:cubicBezTo>
                    <a:pt x="18598" y="16107"/>
                    <a:pt x="18598" y="16273"/>
                    <a:pt x="18574" y="16415"/>
                  </a:cubicBezTo>
                  <a:cubicBezTo>
                    <a:pt x="18574" y="16653"/>
                    <a:pt x="18432" y="16842"/>
                    <a:pt x="18242" y="16961"/>
                  </a:cubicBezTo>
                  <a:cubicBezTo>
                    <a:pt x="18052" y="17080"/>
                    <a:pt x="17839" y="17174"/>
                    <a:pt x="17625" y="17222"/>
                  </a:cubicBezTo>
                  <a:cubicBezTo>
                    <a:pt x="16724" y="17388"/>
                    <a:pt x="15822" y="17530"/>
                    <a:pt x="14921" y="17673"/>
                  </a:cubicBezTo>
                  <a:cubicBezTo>
                    <a:pt x="14186" y="17767"/>
                    <a:pt x="13450" y="17625"/>
                    <a:pt x="12715" y="17530"/>
                  </a:cubicBezTo>
                  <a:cubicBezTo>
                    <a:pt x="11671" y="17412"/>
                    <a:pt x="10651" y="17222"/>
                    <a:pt x="9631" y="17032"/>
                  </a:cubicBezTo>
                  <a:cubicBezTo>
                    <a:pt x="8706" y="16866"/>
                    <a:pt x="7805" y="16605"/>
                    <a:pt x="6951" y="16249"/>
                  </a:cubicBezTo>
                  <a:cubicBezTo>
                    <a:pt x="5883" y="15822"/>
                    <a:pt x="4840" y="15324"/>
                    <a:pt x="3796" y="14874"/>
                  </a:cubicBezTo>
                  <a:cubicBezTo>
                    <a:pt x="3369" y="14684"/>
                    <a:pt x="2918" y="14541"/>
                    <a:pt x="2491" y="14375"/>
                  </a:cubicBezTo>
                  <a:cubicBezTo>
                    <a:pt x="1946" y="14186"/>
                    <a:pt x="1400" y="13972"/>
                    <a:pt x="902" y="13687"/>
                  </a:cubicBezTo>
                  <a:cubicBezTo>
                    <a:pt x="689" y="13616"/>
                    <a:pt x="475" y="13521"/>
                    <a:pt x="262" y="13450"/>
                  </a:cubicBezTo>
                  <a:cubicBezTo>
                    <a:pt x="190" y="13427"/>
                    <a:pt x="119" y="13379"/>
                    <a:pt x="1" y="13332"/>
                  </a:cubicBezTo>
                  <a:cubicBezTo>
                    <a:pt x="119" y="13023"/>
                    <a:pt x="262" y="12739"/>
                    <a:pt x="428" y="12454"/>
                  </a:cubicBezTo>
                  <a:cubicBezTo>
                    <a:pt x="712" y="12003"/>
                    <a:pt x="973" y="11576"/>
                    <a:pt x="1258" y="11126"/>
                  </a:cubicBezTo>
                  <a:cubicBezTo>
                    <a:pt x="1851" y="10224"/>
                    <a:pt x="2420" y="9323"/>
                    <a:pt x="3037" y="8421"/>
                  </a:cubicBezTo>
                  <a:cubicBezTo>
                    <a:pt x="3250" y="8089"/>
                    <a:pt x="3535" y="7781"/>
                    <a:pt x="3749" y="7425"/>
                  </a:cubicBezTo>
                  <a:cubicBezTo>
                    <a:pt x="4033" y="6951"/>
                    <a:pt x="4342" y="6476"/>
                    <a:pt x="4603" y="6002"/>
                  </a:cubicBezTo>
                  <a:cubicBezTo>
                    <a:pt x="5053" y="5148"/>
                    <a:pt x="5551" y="4318"/>
                    <a:pt x="6073" y="3488"/>
                  </a:cubicBezTo>
                  <a:cubicBezTo>
                    <a:pt x="6334" y="3084"/>
                    <a:pt x="6571" y="2657"/>
                    <a:pt x="6761" y="2207"/>
                  </a:cubicBezTo>
                  <a:cubicBezTo>
                    <a:pt x="6927" y="1780"/>
                    <a:pt x="7164" y="1376"/>
                    <a:pt x="7354" y="949"/>
                  </a:cubicBezTo>
                  <a:cubicBezTo>
                    <a:pt x="7496" y="665"/>
                    <a:pt x="7615" y="380"/>
                    <a:pt x="7757" y="7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32;p50">
              <a:extLst>
                <a:ext uri="{FF2B5EF4-FFF2-40B4-BE49-F238E27FC236}">
                  <a16:creationId xmlns:a16="http://schemas.microsoft.com/office/drawing/2014/main" id="{1969CB01-5C94-1485-970C-A65F46CC12BA}"/>
                </a:ext>
              </a:extLst>
            </p:cNvPr>
            <p:cNvSpPr/>
            <p:nvPr/>
          </p:nvSpPr>
          <p:spPr>
            <a:xfrm>
              <a:off x="9990025" y="961525"/>
              <a:ext cx="376600" cy="548550"/>
            </a:xfrm>
            <a:custGeom>
              <a:avLst/>
              <a:gdLst/>
              <a:ahLst/>
              <a:cxnLst/>
              <a:rect l="l" t="t" r="r" b="b"/>
              <a:pathLst>
                <a:path w="15064" h="21942" extrusionOk="0">
                  <a:moveTo>
                    <a:pt x="15016" y="2348"/>
                  </a:moveTo>
                  <a:cubicBezTo>
                    <a:pt x="14684" y="2443"/>
                    <a:pt x="14375" y="2538"/>
                    <a:pt x="14067" y="2633"/>
                  </a:cubicBezTo>
                  <a:cubicBezTo>
                    <a:pt x="13901" y="2704"/>
                    <a:pt x="13735" y="2799"/>
                    <a:pt x="13616" y="2941"/>
                  </a:cubicBezTo>
                  <a:cubicBezTo>
                    <a:pt x="13308" y="3297"/>
                    <a:pt x="13047" y="3653"/>
                    <a:pt x="12786" y="4056"/>
                  </a:cubicBezTo>
                  <a:cubicBezTo>
                    <a:pt x="12715" y="4199"/>
                    <a:pt x="12667" y="4365"/>
                    <a:pt x="12691" y="4531"/>
                  </a:cubicBezTo>
                  <a:cubicBezTo>
                    <a:pt x="12691" y="4744"/>
                    <a:pt x="12715" y="4981"/>
                    <a:pt x="12762" y="5195"/>
                  </a:cubicBezTo>
                  <a:cubicBezTo>
                    <a:pt x="12383" y="5480"/>
                    <a:pt x="12003" y="5764"/>
                    <a:pt x="11624" y="6073"/>
                  </a:cubicBezTo>
                  <a:cubicBezTo>
                    <a:pt x="11125" y="6500"/>
                    <a:pt x="10746" y="7045"/>
                    <a:pt x="10532" y="7662"/>
                  </a:cubicBezTo>
                  <a:cubicBezTo>
                    <a:pt x="10461" y="7828"/>
                    <a:pt x="10437" y="7994"/>
                    <a:pt x="10437" y="8160"/>
                  </a:cubicBezTo>
                  <a:cubicBezTo>
                    <a:pt x="10437" y="8895"/>
                    <a:pt x="10627" y="9299"/>
                    <a:pt x="11481" y="9393"/>
                  </a:cubicBezTo>
                  <a:cubicBezTo>
                    <a:pt x="11529" y="9393"/>
                    <a:pt x="11552" y="9417"/>
                    <a:pt x="11600" y="9441"/>
                  </a:cubicBezTo>
                  <a:cubicBezTo>
                    <a:pt x="11576" y="9536"/>
                    <a:pt x="11552" y="9631"/>
                    <a:pt x="11505" y="9726"/>
                  </a:cubicBezTo>
                  <a:cubicBezTo>
                    <a:pt x="11102" y="10461"/>
                    <a:pt x="10841" y="11267"/>
                    <a:pt x="10722" y="12098"/>
                  </a:cubicBezTo>
                  <a:cubicBezTo>
                    <a:pt x="10698" y="12216"/>
                    <a:pt x="10698" y="12359"/>
                    <a:pt x="10675" y="12477"/>
                  </a:cubicBezTo>
                  <a:cubicBezTo>
                    <a:pt x="10698" y="12880"/>
                    <a:pt x="10627" y="13260"/>
                    <a:pt x="10485" y="13616"/>
                  </a:cubicBezTo>
                  <a:cubicBezTo>
                    <a:pt x="10343" y="13995"/>
                    <a:pt x="10248" y="14351"/>
                    <a:pt x="10177" y="14754"/>
                  </a:cubicBezTo>
                  <a:cubicBezTo>
                    <a:pt x="10105" y="15110"/>
                    <a:pt x="9987" y="15466"/>
                    <a:pt x="9844" y="15798"/>
                  </a:cubicBezTo>
                  <a:cubicBezTo>
                    <a:pt x="9821" y="15869"/>
                    <a:pt x="9821" y="15940"/>
                    <a:pt x="9773" y="16012"/>
                  </a:cubicBezTo>
                  <a:cubicBezTo>
                    <a:pt x="9584" y="16439"/>
                    <a:pt x="9512" y="16913"/>
                    <a:pt x="9560" y="17364"/>
                  </a:cubicBezTo>
                  <a:cubicBezTo>
                    <a:pt x="9560" y="17506"/>
                    <a:pt x="9536" y="17625"/>
                    <a:pt x="9489" y="17743"/>
                  </a:cubicBezTo>
                  <a:cubicBezTo>
                    <a:pt x="9441" y="17957"/>
                    <a:pt x="9394" y="18146"/>
                    <a:pt x="9346" y="18336"/>
                  </a:cubicBezTo>
                  <a:cubicBezTo>
                    <a:pt x="9323" y="18479"/>
                    <a:pt x="9275" y="18597"/>
                    <a:pt x="9204" y="18692"/>
                  </a:cubicBezTo>
                  <a:cubicBezTo>
                    <a:pt x="9038" y="18882"/>
                    <a:pt x="8919" y="19095"/>
                    <a:pt x="8848" y="19333"/>
                  </a:cubicBezTo>
                  <a:cubicBezTo>
                    <a:pt x="8730" y="19641"/>
                    <a:pt x="8564" y="19926"/>
                    <a:pt x="8350" y="20186"/>
                  </a:cubicBezTo>
                  <a:cubicBezTo>
                    <a:pt x="8113" y="20495"/>
                    <a:pt x="7899" y="20827"/>
                    <a:pt x="7662" y="21135"/>
                  </a:cubicBezTo>
                  <a:cubicBezTo>
                    <a:pt x="7472" y="21420"/>
                    <a:pt x="7188" y="21633"/>
                    <a:pt x="6879" y="21752"/>
                  </a:cubicBezTo>
                  <a:cubicBezTo>
                    <a:pt x="6571" y="21942"/>
                    <a:pt x="6168" y="21800"/>
                    <a:pt x="6025" y="21467"/>
                  </a:cubicBezTo>
                  <a:cubicBezTo>
                    <a:pt x="5931" y="21278"/>
                    <a:pt x="5836" y="21040"/>
                    <a:pt x="5764" y="20803"/>
                  </a:cubicBezTo>
                  <a:cubicBezTo>
                    <a:pt x="5551" y="19997"/>
                    <a:pt x="5243" y="19214"/>
                    <a:pt x="5100" y="18384"/>
                  </a:cubicBezTo>
                  <a:cubicBezTo>
                    <a:pt x="4982" y="17791"/>
                    <a:pt x="4294" y="17720"/>
                    <a:pt x="3938" y="17957"/>
                  </a:cubicBezTo>
                  <a:cubicBezTo>
                    <a:pt x="3796" y="18075"/>
                    <a:pt x="3653" y="18194"/>
                    <a:pt x="3558" y="18336"/>
                  </a:cubicBezTo>
                  <a:cubicBezTo>
                    <a:pt x="3392" y="18573"/>
                    <a:pt x="3131" y="18716"/>
                    <a:pt x="2847" y="18692"/>
                  </a:cubicBezTo>
                  <a:lnTo>
                    <a:pt x="1898" y="18692"/>
                  </a:lnTo>
                  <a:cubicBezTo>
                    <a:pt x="1708" y="18716"/>
                    <a:pt x="1518" y="18621"/>
                    <a:pt x="1424" y="18479"/>
                  </a:cubicBezTo>
                  <a:cubicBezTo>
                    <a:pt x="1258" y="18265"/>
                    <a:pt x="1163" y="18028"/>
                    <a:pt x="1163" y="17767"/>
                  </a:cubicBezTo>
                  <a:cubicBezTo>
                    <a:pt x="1234" y="17269"/>
                    <a:pt x="1281" y="16771"/>
                    <a:pt x="1329" y="16273"/>
                  </a:cubicBezTo>
                  <a:cubicBezTo>
                    <a:pt x="1424" y="15751"/>
                    <a:pt x="1613" y="15276"/>
                    <a:pt x="1874" y="14826"/>
                  </a:cubicBezTo>
                  <a:cubicBezTo>
                    <a:pt x="2088" y="14351"/>
                    <a:pt x="2325" y="13877"/>
                    <a:pt x="2586" y="13426"/>
                  </a:cubicBezTo>
                  <a:cubicBezTo>
                    <a:pt x="2705" y="13236"/>
                    <a:pt x="2823" y="13047"/>
                    <a:pt x="2989" y="12880"/>
                  </a:cubicBezTo>
                  <a:cubicBezTo>
                    <a:pt x="3250" y="12572"/>
                    <a:pt x="3535" y="12311"/>
                    <a:pt x="3796" y="12027"/>
                  </a:cubicBezTo>
                  <a:cubicBezTo>
                    <a:pt x="4151" y="11671"/>
                    <a:pt x="4057" y="11291"/>
                    <a:pt x="3582" y="11149"/>
                  </a:cubicBezTo>
                  <a:cubicBezTo>
                    <a:pt x="2776" y="10912"/>
                    <a:pt x="2017" y="10556"/>
                    <a:pt x="1305" y="10129"/>
                  </a:cubicBezTo>
                  <a:cubicBezTo>
                    <a:pt x="997" y="9915"/>
                    <a:pt x="736" y="9654"/>
                    <a:pt x="498" y="9370"/>
                  </a:cubicBezTo>
                  <a:cubicBezTo>
                    <a:pt x="166" y="8967"/>
                    <a:pt x="0" y="8468"/>
                    <a:pt x="24" y="7970"/>
                  </a:cubicBezTo>
                  <a:cubicBezTo>
                    <a:pt x="48" y="7496"/>
                    <a:pt x="24" y="6998"/>
                    <a:pt x="24" y="6523"/>
                  </a:cubicBezTo>
                  <a:cubicBezTo>
                    <a:pt x="0" y="6262"/>
                    <a:pt x="72" y="6001"/>
                    <a:pt x="214" y="5788"/>
                  </a:cubicBezTo>
                  <a:cubicBezTo>
                    <a:pt x="285" y="5693"/>
                    <a:pt x="356" y="5598"/>
                    <a:pt x="380" y="5480"/>
                  </a:cubicBezTo>
                  <a:cubicBezTo>
                    <a:pt x="593" y="4839"/>
                    <a:pt x="1044" y="4365"/>
                    <a:pt x="1471" y="3867"/>
                  </a:cubicBezTo>
                  <a:cubicBezTo>
                    <a:pt x="1756" y="3534"/>
                    <a:pt x="2064" y="3202"/>
                    <a:pt x="2349" y="2894"/>
                  </a:cubicBezTo>
                  <a:cubicBezTo>
                    <a:pt x="2467" y="2752"/>
                    <a:pt x="2586" y="2633"/>
                    <a:pt x="2705" y="2538"/>
                  </a:cubicBezTo>
                  <a:cubicBezTo>
                    <a:pt x="3274" y="2064"/>
                    <a:pt x="3914" y="1637"/>
                    <a:pt x="4578" y="1305"/>
                  </a:cubicBezTo>
                  <a:cubicBezTo>
                    <a:pt x="5219" y="996"/>
                    <a:pt x="5883" y="688"/>
                    <a:pt x="6547" y="380"/>
                  </a:cubicBezTo>
                  <a:cubicBezTo>
                    <a:pt x="7093" y="142"/>
                    <a:pt x="7710" y="24"/>
                    <a:pt x="8326" y="24"/>
                  </a:cubicBezTo>
                  <a:cubicBezTo>
                    <a:pt x="9133" y="0"/>
                    <a:pt x="9916" y="24"/>
                    <a:pt x="10722" y="24"/>
                  </a:cubicBezTo>
                  <a:cubicBezTo>
                    <a:pt x="11102" y="47"/>
                    <a:pt x="11457" y="95"/>
                    <a:pt x="11813" y="214"/>
                  </a:cubicBezTo>
                  <a:cubicBezTo>
                    <a:pt x="12715" y="427"/>
                    <a:pt x="13592" y="807"/>
                    <a:pt x="14351" y="1328"/>
                  </a:cubicBezTo>
                  <a:cubicBezTo>
                    <a:pt x="14517" y="1447"/>
                    <a:pt x="14684" y="1589"/>
                    <a:pt x="14826" y="1732"/>
                  </a:cubicBezTo>
                  <a:cubicBezTo>
                    <a:pt x="14992" y="1874"/>
                    <a:pt x="15063" y="2111"/>
                    <a:pt x="15016" y="234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33;p50">
              <a:extLst>
                <a:ext uri="{FF2B5EF4-FFF2-40B4-BE49-F238E27FC236}">
                  <a16:creationId xmlns:a16="http://schemas.microsoft.com/office/drawing/2014/main" id="{F1063A14-7537-55B8-93B9-7E8AB052E414}"/>
                </a:ext>
              </a:extLst>
            </p:cNvPr>
            <p:cNvSpPr/>
            <p:nvPr/>
          </p:nvSpPr>
          <p:spPr>
            <a:xfrm>
              <a:off x="10273475" y="941350"/>
              <a:ext cx="199875" cy="343975"/>
            </a:xfrm>
            <a:custGeom>
              <a:avLst/>
              <a:gdLst/>
              <a:ahLst/>
              <a:cxnLst/>
              <a:rect l="l" t="t" r="r" b="b"/>
              <a:pathLst>
                <a:path w="7995" h="13759" extrusionOk="0">
                  <a:moveTo>
                    <a:pt x="4887" y="24"/>
                  </a:moveTo>
                  <a:cubicBezTo>
                    <a:pt x="5196" y="1"/>
                    <a:pt x="5504" y="72"/>
                    <a:pt x="5765" y="214"/>
                  </a:cubicBezTo>
                  <a:cubicBezTo>
                    <a:pt x="5955" y="309"/>
                    <a:pt x="6097" y="451"/>
                    <a:pt x="6216" y="594"/>
                  </a:cubicBezTo>
                  <a:cubicBezTo>
                    <a:pt x="6477" y="878"/>
                    <a:pt x="6690" y="1187"/>
                    <a:pt x="6951" y="1448"/>
                  </a:cubicBezTo>
                  <a:cubicBezTo>
                    <a:pt x="7236" y="1732"/>
                    <a:pt x="7402" y="2112"/>
                    <a:pt x="7402" y="2491"/>
                  </a:cubicBezTo>
                  <a:lnTo>
                    <a:pt x="7402" y="3986"/>
                  </a:lnTo>
                  <a:cubicBezTo>
                    <a:pt x="7354" y="4033"/>
                    <a:pt x="7283" y="4081"/>
                    <a:pt x="7212" y="4128"/>
                  </a:cubicBezTo>
                  <a:cubicBezTo>
                    <a:pt x="6927" y="4389"/>
                    <a:pt x="6951" y="4840"/>
                    <a:pt x="7259" y="5053"/>
                  </a:cubicBezTo>
                  <a:cubicBezTo>
                    <a:pt x="7378" y="5148"/>
                    <a:pt x="7544" y="5219"/>
                    <a:pt x="7686" y="5314"/>
                  </a:cubicBezTo>
                  <a:cubicBezTo>
                    <a:pt x="7829" y="5385"/>
                    <a:pt x="7900" y="5456"/>
                    <a:pt x="7995" y="5527"/>
                  </a:cubicBezTo>
                  <a:cubicBezTo>
                    <a:pt x="7947" y="5646"/>
                    <a:pt x="7876" y="5741"/>
                    <a:pt x="7805" y="5836"/>
                  </a:cubicBezTo>
                  <a:cubicBezTo>
                    <a:pt x="7378" y="6358"/>
                    <a:pt x="6951" y="6880"/>
                    <a:pt x="6524" y="7378"/>
                  </a:cubicBezTo>
                  <a:cubicBezTo>
                    <a:pt x="6453" y="7473"/>
                    <a:pt x="6358" y="7544"/>
                    <a:pt x="6287" y="7615"/>
                  </a:cubicBezTo>
                  <a:cubicBezTo>
                    <a:pt x="5884" y="7947"/>
                    <a:pt x="5504" y="8303"/>
                    <a:pt x="5125" y="8659"/>
                  </a:cubicBezTo>
                  <a:cubicBezTo>
                    <a:pt x="4745" y="8967"/>
                    <a:pt x="4437" y="9347"/>
                    <a:pt x="4199" y="9774"/>
                  </a:cubicBezTo>
                  <a:cubicBezTo>
                    <a:pt x="4033" y="10011"/>
                    <a:pt x="3867" y="10248"/>
                    <a:pt x="3654" y="10461"/>
                  </a:cubicBezTo>
                  <a:cubicBezTo>
                    <a:pt x="3535" y="10604"/>
                    <a:pt x="3393" y="10746"/>
                    <a:pt x="3274" y="10888"/>
                  </a:cubicBezTo>
                  <a:cubicBezTo>
                    <a:pt x="2871" y="11339"/>
                    <a:pt x="2610" y="11908"/>
                    <a:pt x="2515" y="12525"/>
                  </a:cubicBezTo>
                  <a:cubicBezTo>
                    <a:pt x="2492" y="12762"/>
                    <a:pt x="2420" y="13000"/>
                    <a:pt x="2397" y="13237"/>
                  </a:cubicBezTo>
                  <a:cubicBezTo>
                    <a:pt x="2373" y="13450"/>
                    <a:pt x="2207" y="13640"/>
                    <a:pt x="1993" y="13664"/>
                  </a:cubicBezTo>
                  <a:cubicBezTo>
                    <a:pt x="1543" y="13735"/>
                    <a:pt x="1068" y="13759"/>
                    <a:pt x="594" y="13687"/>
                  </a:cubicBezTo>
                  <a:cubicBezTo>
                    <a:pt x="594" y="13640"/>
                    <a:pt x="570" y="13569"/>
                    <a:pt x="570" y="13521"/>
                  </a:cubicBezTo>
                  <a:cubicBezTo>
                    <a:pt x="784" y="13260"/>
                    <a:pt x="713" y="12881"/>
                    <a:pt x="428" y="12715"/>
                  </a:cubicBezTo>
                  <a:cubicBezTo>
                    <a:pt x="428" y="12407"/>
                    <a:pt x="475" y="12098"/>
                    <a:pt x="618" y="11814"/>
                  </a:cubicBezTo>
                  <a:cubicBezTo>
                    <a:pt x="807" y="11387"/>
                    <a:pt x="1021" y="10983"/>
                    <a:pt x="1211" y="10556"/>
                  </a:cubicBezTo>
                  <a:cubicBezTo>
                    <a:pt x="1282" y="10319"/>
                    <a:pt x="1519" y="10177"/>
                    <a:pt x="1780" y="10200"/>
                  </a:cubicBezTo>
                  <a:cubicBezTo>
                    <a:pt x="2088" y="10248"/>
                    <a:pt x="2254" y="10058"/>
                    <a:pt x="2397" y="9821"/>
                  </a:cubicBezTo>
                  <a:cubicBezTo>
                    <a:pt x="2634" y="9489"/>
                    <a:pt x="2397" y="9038"/>
                    <a:pt x="1993" y="9086"/>
                  </a:cubicBezTo>
                  <a:cubicBezTo>
                    <a:pt x="1804" y="9086"/>
                    <a:pt x="1590" y="9109"/>
                    <a:pt x="1400" y="9181"/>
                  </a:cubicBezTo>
                  <a:cubicBezTo>
                    <a:pt x="1021" y="9275"/>
                    <a:pt x="618" y="9299"/>
                    <a:pt x="238" y="9252"/>
                  </a:cubicBezTo>
                  <a:cubicBezTo>
                    <a:pt x="96" y="9228"/>
                    <a:pt x="1" y="9109"/>
                    <a:pt x="48" y="8967"/>
                  </a:cubicBezTo>
                  <a:cubicBezTo>
                    <a:pt x="96" y="8777"/>
                    <a:pt x="167" y="8611"/>
                    <a:pt x="262" y="8445"/>
                  </a:cubicBezTo>
                  <a:cubicBezTo>
                    <a:pt x="618" y="7852"/>
                    <a:pt x="1139" y="7354"/>
                    <a:pt x="1733" y="7022"/>
                  </a:cubicBezTo>
                  <a:cubicBezTo>
                    <a:pt x="1875" y="6951"/>
                    <a:pt x="2017" y="6903"/>
                    <a:pt x="2159" y="6880"/>
                  </a:cubicBezTo>
                  <a:cubicBezTo>
                    <a:pt x="2278" y="6856"/>
                    <a:pt x="2420" y="6880"/>
                    <a:pt x="2539" y="6856"/>
                  </a:cubicBezTo>
                  <a:cubicBezTo>
                    <a:pt x="2895" y="6808"/>
                    <a:pt x="3156" y="6500"/>
                    <a:pt x="3108" y="6144"/>
                  </a:cubicBezTo>
                  <a:cubicBezTo>
                    <a:pt x="3085" y="5978"/>
                    <a:pt x="2966" y="5836"/>
                    <a:pt x="2800" y="5765"/>
                  </a:cubicBezTo>
                  <a:cubicBezTo>
                    <a:pt x="2681" y="5717"/>
                    <a:pt x="2563" y="5670"/>
                    <a:pt x="2444" y="5622"/>
                  </a:cubicBezTo>
                  <a:cubicBezTo>
                    <a:pt x="2302" y="5551"/>
                    <a:pt x="2254" y="5361"/>
                    <a:pt x="2349" y="5243"/>
                  </a:cubicBezTo>
                  <a:cubicBezTo>
                    <a:pt x="2515" y="4982"/>
                    <a:pt x="2681" y="4745"/>
                    <a:pt x="2871" y="4507"/>
                  </a:cubicBezTo>
                  <a:cubicBezTo>
                    <a:pt x="3085" y="4294"/>
                    <a:pt x="3393" y="4175"/>
                    <a:pt x="3678" y="4199"/>
                  </a:cubicBezTo>
                  <a:lnTo>
                    <a:pt x="4911" y="4199"/>
                  </a:lnTo>
                  <a:cubicBezTo>
                    <a:pt x="5053" y="4199"/>
                    <a:pt x="5219" y="4199"/>
                    <a:pt x="5362" y="4175"/>
                  </a:cubicBezTo>
                  <a:cubicBezTo>
                    <a:pt x="5575" y="4128"/>
                    <a:pt x="5765" y="3962"/>
                    <a:pt x="5836" y="3748"/>
                  </a:cubicBezTo>
                  <a:cubicBezTo>
                    <a:pt x="5884" y="3535"/>
                    <a:pt x="5789" y="3321"/>
                    <a:pt x="5623" y="3203"/>
                  </a:cubicBezTo>
                  <a:cubicBezTo>
                    <a:pt x="5480" y="3061"/>
                    <a:pt x="5338" y="2918"/>
                    <a:pt x="5219" y="2752"/>
                  </a:cubicBezTo>
                  <a:cubicBezTo>
                    <a:pt x="4864" y="2325"/>
                    <a:pt x="4698" y="1756"/>
                    <a:pt x="4721" y="1187"/>
                  </a:cubicBezTo>
                  <a:cubicBezTo>
                    <a:pt x="4721" y="878"/>
                    <a:pt x="4745" y="570"/>
                    <a:pt x="4769" y="238"/>
                  </a:cubicBezTo>
                  <a:cubicBezTo>
                    <a:pt x="4792" y="167"/>
                    <a:pt x="4840" y="95"/>
                    <a:pt x="4887" y="2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34;p50">
              <a:extLst>
                <a:ext uri="{FF2B5EF4-FFF2-40B4-BE49-F238E27FC236}">
                  <a16:creationId xmlns:a16="http://schemas.microsoft.com/office/drawing/2014/main" id="{DFD658D9-EEAD-CCFF-189D-D661721D2E71}"/>
                </a:ext>
              </a:extLst>
            </p:cNvPr>
            <p:cNvSpPr/>
            <p:nvPr/>
          </p:nvSpPr>
          <p:spPr>
            <a:xfrm>
              <a:off x="11120900" y="1301325"/>
              <a:ext cx="80100" cy="164275"/>
            </a:xfrm>
            <a:custGeom>
              <a:avLst/>
              <a:gdLst/>
              <a:ahLst/>
              <a:cxnLst/>
              <a:rect l="l" t="t" r="r" b="b"/>
              <a:pathLst>
                <a:path w="3204" h="6571" extrusionOk="0">
                  <a:moveTo>
                    <a:pt x="618" y="6452"/>
                  </a:moveTo>
                  <a:cubicBezTo>
                    <a:pt x="594" y="6357"/>
                    <a:pt x="570" y="6239"/>
                    <a:pt x="570" y="6120"/>
                  </a:cubicBezTo>
                  <a:cubicBezTo>
                    <a:pt x="641" y="5195"/>
                    <a:pt x="380" y="4317"/>
                    <a:pt x="191" y="3440"/>
                  </a:cubicBezTo>
                  <a:cubicBezTo>
                    <a:pt x="120" y="3179"/>
                    <a:pt x="48" y="2941"/>
                    <a:pt x="1" y="2681"/>
                  </a:cubicBezTo>
                  <a:cubicBezTo>
                    <a:pt x="25" y="2633"/>
                    <a:pt x="72" y="2586"/>
                    <a:pt x="120" y="2562"/>
                  </a:cubicBezTo>
                  <a:cubicBezTo>
                    <a:pt x="357" y="2372"/>
                    <a:pt x="428" y="2254"/>
                    <a:pt x="286" y="2064"/>
                  </a:cubicBezTo>
                  <a:cubicBezTo>
                    <a:pt x="1" y="1755"/>
                    <a:pt x="96" y="1447"/>
                    <a:pt x="238" y="1139"/>
                  </a:cubicBezTo>
                  <a:cubicBezTo>
                    <a:pt x="570" y="427"/>
                    <a:pt x="1306" y="0"/>
                    <a:pt x="2088" y="24"/>
                  </a:cubicBezTo>
                  <a:cubicBezTo>
                    <a:pt x="2444" y="48"/>
                    <a:pt x="2753" y="261"/>
                    <a:pt x="2895" y="593"/>
                  </a:cubicBezTo>
                  <a:cubicBezTo>
                    <a:pt x="3108" y="1044"/>
                    <a:pt x="3203" y="1542"/>
                    <a:pt x="3203" y="2064"/>
                  </a:cubicBezTo>
                  <a:lnTo>
                    <a:pt x="3203" y="3606"/>
                  </a:lnTo>
                  <a:cubicBezTo>
                    <a:pt x="3180" y="4388"/>
                    <a:pt x="2895" y="5124"/>
                    <a:pt x="2349" y="5669"/>
                  </a:cubicBezTo>
                  <a:cubicBezTo>
                    <a:pt x="2160" y="5907"/>
                    <a:pt x="1922" y="6096"/>
                    <a:pt x="1685" y="6262"/>
                  </a:cubicBezTo>
                  <a:cubicBezTo>
                    <a:pt x="1377" y="6500"/>
                    <a:pt x="973" y="6571"/>
                    <a:pt x="618" y="64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35;p50">
              <a:extLst>
                <a:ext uri="{FF2B5EF4-FFF2-40B4-BE49-F238E27FC236}">
                  <a16:creationId xmlns:a16="http://schemas.microsoft.com/office/drawing/2014/main" id="{493CFD1F-722F-2B3E-A918-85E877AEF450}"/>
                </a:ext>
              </a:extLst>
            </p:cNvPr>
            <p:cNvSpPr/>
            <p:nvPr/>
          </p:nvSpPr>
          <p:spPr>
            <a:xfrm>
              <a:off x="10294825" y="1603750"/>
              <a:ext cx="115675" cy="90175"/>
            </a:xfrm>
            <a:custGeom>
              <a:avLst/>
              <a:gdLst/>
              <a:ahLst/>
              <a:cxnLst/>
              <a:rect l="l" t="t" r="r" b="b"/>
              <a:pathLst>
                <a:path w="4627" h="3607" extrusionOk="0">
                  <a:moveTo>
                    <a:pt x="4603" y="3559"/>
                  </a:moveTo>
                  <a:cubicBezTo>
                    <a:pt x="3891" y="3606"/>
                    <a:pt x="3203" y="3583"/>
                    <a:pt x="2515" y="3535"/>
                  </a:cubicBezTo>
                  <a:cubicBezTo>
                    <a:pt x="1970" y="3464"/>
                    <a:pt x="1472" y="3274"/>
                    <a:pt x="997" y="2990"/>
                  </a:cubicBezTo>
                  <a:cubicBezTo>
                    <a:pt x="570" y="2729"/>
                    <a:pt x="262" y="2302"/>
                    <a:pt x="119" y="1827"/>
                  </a:cubicBezTo>
                  <a:cubicBezTo>
                    <a:pt x="1" y="1519"/>
                    <a:pt x="48" y="1187"/>
                    <a:pt x="238" y="926"/>
                  </a:cubicBezTo>
                  <a:cubicBezTo>
                    <a:pt x="262" y="878"/>
                    <a:pt x="309" y="831"/>
                    <a:pt x="333" y="784"/>
                  </a:cubicBezTo>
                  <a:cubicBezTo>
                    <a:pt x="618" y="238"/>
                    <a:pt x="1068" y="1"/>
                    <a:pt x="1946" y="333"/>
                  </a:cubicBezTo>
                  <a:cubicBezTo>
                    <a:pt x="2112" y="404"/>
                    <a:pt x="2254" y="499"/>
                    <a:pt x="2420" y="546"/>
                  </a:cubicBezTo>
                  <a:cubicBezTo>
                    <a:pt x="2563" y="594"/>
                    <a:pt x="2705" y="689"/>
                    <a:pt x="2800" y="831"/>
                  </a:cubicBezTo>
                  <a:cubicBezTo>
                    <a:pt x="2918" y="1044"/>
                    <a:pt x="3108" y="1187"/>
                    <a:pt x="3345" y="1210"/>
                  </a:cubicBezTo>
                  <a:cubicBezTo>
                    <a:pt x="3796" y="1970"/>
                    <a:pt x="4199" y="2705"/>
                    <a:pt x="4626" y="3464"/>
                  </a:cubicBezTo>
                  <a:cubicBezTo>
                    <a:pt x="4626" y="3464"/>
                    <a:pt x="4603" y="3488"/>
                    <a:pt x="4603" y="355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36;p50">
              <a:extLst>
                <a:ext uri="{FF2B5EF4-FFF2-40B4-BE49-F238E27FC236}">
                  <a16:creationId xmlns:a16="http://schemas.microsoft.com/office/drawing/2014/main" id="{249B0969-2897-824A-8CD9-6B689D6EC443}"/>
                </a:ext>
              </a:extLst>
            </p:cNvPr>
            <p:cNvSpPr/>
            <p:nvPr/>
          </p:nvSpPr>
          <p:spPr>
            <a:xfrm>
              <a:off x="10751450" y="2682450"/>
              <a:ext cx="97875" cy="58750"/>
            </a:xfrm>
            <a:custGeom>
              <a:avLst/>
              <a:gdLst/>
              <a:ahLst/>
              <a:cxnLst/>
              <a:rect l="l" t="t" r="r" b="b"/>
              <a:pathLst>
                <a:path w="3915" h="2350" extrusionOk="0">
                  <a:moveTo>
                    <a:pt x="1" y="1"/>
                  </a:moveTo>
                  <a:cubicBezTo>
                    <a:pt x="333" y="72"/>
                    <a:pt x="665" y="167"/>
                    <a:pt x="997" y="333"/>
                  </a:cubicBezTo>
                  <a:cubicBezTo>
                    <a:pt x="1638" y="618"/>
                    <a:pt x="2278" y="926"/>
                    <a:pt x="2919" y="1211"/>
                  </a:cubicBezTo>
                  <a:cubicBezTo>
                    <a:pt x="3274" y="1353"/>
                    <a:pt x="3559" y="1590"/>
                    <a:pt x="3772" y="1899"/>
                  </a:cubicBezTo>
                  <a:cubicBezTo>
                    <a:pt x="3915" y="2112"/>
                    <a:pt x="3844" y="2326"/>
                    <a:pt x="3583" y="2349"/>
                  </a:cubicBezTo>
                  <a:cubicBezTo>
                    <a:pt x="3132" y="2349"/>
                    <a:pt x="2681" y="2349"/>
                    <a:pt x="2231" y="2349"/>
                  </a:cubicBezTo>
                  <a:cubicBezTo>
                    <a:pt x="2088" y="2326"/>
                    <a:pt x="1946" y="2278"/>
                    <a:pt x="1827" y="2207"/>
                  </a:cubicBezTo>
                  <a:cubicBezTo>
                    <a:pt x="1353" y="1922"/>
                    <a:pt x="950" y="1567"/>
                    <a:pt x="641" y="1116"/>
                  </a:cubicBezTo>
                  <a:cubicBezTo>
                    <a:pt x="428" y="784"/>
                    <a:pt x="238" y="428"/>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37;p50">
              <a:extLst>
                <a:ext uri="{FF2B5EF4-FFF2-40B4-BE49-F238E27FC236}">
                  <a16:creationId xmlns:a16="http://schemas.microsoft.com/office/drawing/2014/main" id="{DB7F73AD-1BD4-1B51-AF98-297EFB014D9F}"/>
                </a:ext>
              </a:extLst>
            </p:cNvPr>
            <p:cNvSpPr/>
            <p:nvPr/>
          </p:nvSpPr>
          <p:spPr>
            <a:xfrm>
              <a:off x="10179200" y="2250150"/>
              <a:ext cx="33225" cy="122175"/>
            </a:xfrm>
            <a:custGeom>
              <a:avLst/>
              <a:gdLst/>
              <a:ahLst/>
              <a:cxnLst/>
              <a:rect l="l" t="t" r="r" b="b"/>
              <a:pathLst>
                <a:path w="1329" h="4887" extrusionOk="0">
                  <a:moveTo>
                    <a:pt x="1234" y="0"/>
                  </a:moveTo>
                  <a:cubicBezTo>
                    <a:pt x="1257" y="166"/>
                    <a:pt x="1305" y="333"/>
                    <a:pt x="1305" y="499"/>
                  </a:cubicBezTo>
                  <a:cubicBezTo>
                    <a:pt x="1305" y="1044"/>
                    <a:pt x="1329" y="1613"/>
                    <a:pt x="1305" y="2159"/>
                  </a:cubicBezTo>
                  <a:cubicBezTo>
                    <a:pt x="1305" y="2586"/>
                    <a:pt x="1186" y="2989"/>
                    <a:pt x="1020" y="3345"/>
                  </a:cubicBezTo>
                  <a:cubicBezTo>
                    <a:pt x="807" y="3843"/>
                    <a:pt x="593" y="4341"/>
                    <a:pt x="380" y="4840"/>
                  </a:cubicBezTo>
                  <a:cubicBezTo>
                    <a:pt x="380" y="4863"/>
                    <a:pt x="332" y="4863"/>
                    <a:pt x="261" y="4887"/>
                  </a:cubicBezTo>
                  <a:cubicBezTo>
                    <a:pt x="95" y="4484"/>
                    <a:pt x="0" y="4033"/>
                    <a:pt x="48" y="3606"/>
                  </a:cubicBezTo>
                  <a:cubicBezTo>
                    <a:pt x="71" y="3060"/>
                    <a:pt x="166" y="2539"/>
                    <a:pt x="261" y="2017"/>
                  </a:cubicBezTo>
                  <a:cubicBezTo>
                    <a:pt x="309" y="1780"/>
                    <a:pt x="356" y="1566"/>
                    <a:pt x="451" y="1376"/>
                  </a:cubicBezTo>
                  <a:cubicBezTo>
                    <a:pt x="522" y="1163"/>
                    <a:pt x="593" y="949"/>
                    <a:pt x="688" y="760"/>
                  </a:cubicBezTo>
                  <a:cubicBezTo>
                    <a:pt x="759" y="451"/>
                    <a:pt x="973" y="190"/>
                    <a:pt x="12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38;p50">
              <a:extLst>
                <a:ext uri="{FF2B5EF4-FFF2-40B4-BE49-F238E27FC236}">
                  <a16:creationId xmlns:a16="http://schemas.microsoft.com/office/drawing/2014/main" id="{8EA73D7E-C181-3F59-12F7-5698A0FB1E52}"/>
                </a:ext>
              </a:extLst>
            </p:cNvPr>
            <p:cNvSpPr/>
            <p:nvPr/>
          </p:nvSpPr>
          <p:spPr>
            <a:xfrm>
              <a:off x="10708750" y="1851650"/>
              <a:ext cx="39175" cy="27875"/>
            </a:xfrm>
            <a:custGeom>
              <a:avLst/>
              <a:gdLst/>
              <a:ahLst/>
              <a:cxnLst/>
              <a:rect l="l" t="t" r="r" b="b"/>
              <a:pathLst>
                <a:path w="1567" h="1115" extrusionOk="0">
                  <a:moveTo>
                    <a:pt x="1" y="95"/>
                  </a:moveTo>
                  <a:cubicBezTo>
                    <a:pt x="570" y="0"/>
                    <a:pt x="1045" y="190"/>
                    <a:pt x="1567" y="190"/>
                  </a:cubicBezTo>
                  <a:cubicBezTo>
                    <a:pt x="1495" y="474"/>
                    <a:pt x="1329" y="735"/>
                    <a:pt x="1116" y="949"/>
                  </a:cubicBezTo>
                  <a:cubicBezTo>
                    <a:pt x="974" y="1115"/>
                    <a:pt x="713" y="1091"/>
                    <a:pt x="594" y="901"/>
                  </a:cubicBezTo>
                  <a:cubicBezTo>
                    <a:pt x="404" y="664"/>
                    <a:pt x="238" y="403"/>
                    <a:pt x="1" y="9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939;p50">
              <a:extLst>
                <a:ext uri="{FF2B5EF4-FFF2-40B4-BE49-F238E27FC236}">
                  <a16:creationId xmlns:a16="http://schemas.microsoft.com/office/drawing/2014/main" id="{2B8362F0-3704-7A1F-C213-7E75EEEBAA39}"/>
                </a:ext>
              </a:extLst>
            </p:cNvPr>
            <p:cNvSpPr/>
            <p:nvPr/>
          </p:nvSpPr>
          <p:spPr>
            <a:xfrm>
              <a:off x="11039075" y="1202275"/>
              <a:ext cx="8325" cy="7150"/>
            </a:xfrm>
            <a:custGeom>
              <a:avLst/>
              <a:gdLst/>
              <a:ahLst/>
              <a:cxnLst/>
              <a:rect l="l" t="t" r="r" b="b"/>
              <a:pathLst>
                <a:path w="333" h="286" extrusionOk="0">
                  <a:moveTo>
                    <a:pt x="333" y="262"/>
                  </a:moveTo>
                  <a:cubicBezTo>
                    <a:pt x="95" y="285"/>
                    <a:pt x="72" y="285"/>
                    <a:pt x="0" y="1"/>
                  </a:cubicBezTo>
                  <a:lnTo>
                    <a:pt x="0" y="1"/>
                  </a:lnTo>
                  <a:lnTo>
                    <a:pt x="167" y="119"/>
                  </a:lnTo>
                  <a:lnTo>
                    <a:pt x="309" y="262"/>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940;p50">
              <a:extLst>
                <a:ext uri="{FF2B5EF4-FFF2-40B4-BE49-F238E27FC236}">
                  <a16:creationId xmlns:a16="http://schemas.microsoft.com/office/drawing/2014/main" id="{622417DC-8314-A187-4BC2-BB49DC82AAC3}"/>
                </a:ext>
              </a:extLst>
            </p:cNvPr>
            <p:cNvSpPr/>
            <p:nvPr/>
          </p:nvSpPr>
          <p:spPr>
            <a:xfrm>
              <a:off x="11046775" y="1217100"/>
              <a:ext cx="4175" cy="4175"/>
            </a:xfrm>
            <a:custGeom>
              <a:avLst/>
              <a:gdLst/>
              <a:ahLst/>
              <a:cxnLst/>
              <a:rect l="l" t="t" r="r" b="b"/>
              <a:pathLst>
                <a:path w="167" h="167" extrusionOk="0">
                  <a:moveTo>
                    <a:pt x="1" y="1"/>
                  </a:moveTo>
                  <a:cubicBezTo>
                    <a:pt x="119" y="1"/>
                    <a:pt x="143" y="72"/>
                    <a:pt x="167" y="167"/>
                  </a:cubicBezTo>
                  <a:lnTo>
                    <a:pt x="167" y="167"/>
                  </a:lnTo>
                  <a:cubicBezTo>
                    <a:pt x="25" y="167"/>
                    <a:pt x="48" y="72"/>
                    <a:pt x="1" y="1"/>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941;p50">
              <a:extLst>
                <a:ext uri="{FF2B5EF4-FFF2-40B4-BE49-F238E27FC236}">
                  <a16:creationId xmlns:a16="http://schemas.microsoft.com/office/drawing/2014/main" id="{22927BC8-DFEF-FC55-334A-9FEB99CC641F}"/>
                </a:ext>
              </a:extLst>
            </p:cNvPr>
            <p:cNvSpPr/>
            <p:nvPr/>
          </p:nvSpPr>
          <p:spPr>
            <a:xfrm>
              <a:off x="11045000" y="1208200"/>
              <a:ext cx="2400" cy="8925"/>
            </a:xfrm>
            <a:custGeom>
              <a:avLst/>
              <a:gdLst/>
              <a:ahLst/>
              <a:cxnLst/>
              <a:rect l="l" t="t" r="r" b="b"/>
              <a:pathLst>
                <a:path w="96" h="357" extrusionOk="0">
                  <a:moveTo>
                    <a:pt x="96" y="333"/>
                  </a:moveTo>
                  <a:cubicBezTo>
                    <a:pt x="1" y="238"/>
                    <a:pt x="1" y="96"/>
                    <a:pt x="96" y="1"/>
                  </a:cubicBezTo>
                  <a:lnTo>
                    <a:pt x="96" y="1"/>
                  </a:lnTo>
                  <a:lnTo>
                    <a:pt x="96" y="357"/>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942;p50">
              <a:extLst>
                <a:ext uri="{FF2B5EF4-FFF2-40B4-BE49-F238E27FC236}">
                  <a16:creationId xmlns:a16="http://schemas.microsoft.com/office/drawing/2014/main" id="{64B84189-F204-1591-5B9A-D3A2705F6CE6}"/>
                </a:ext>
              </a:extLst>
            </p:cNvPr>
            <p:cNvSpPr/>
            <p:nvPr/>
          </p:nvSpPr>
          <p:spPr>
            <a:xfrm>
              <a:off x="11050925" y="1221250"/>
              <a:ext cx="1825" cy="3000"/>
            </a:xfrm>
            <a:custGeom>
              <a:avLst/>
              <a:gdLst/>
              <a:ahLst/>
              <a:cxnLst/>
              <a:rect l="l" t="t" r="r" b="b"/>
              <a:pathLst>
                <a:path w="73" h="120" extrusionOk="0">
                  <a:moveTo>
                    <a:pt x="1" y="1"/>
                  </a:moveTo>
                  <a:cubicBezTo>
                    <a:pt x="25" y="24"/>
                    <a:pt x="48" y="48"/>
                    <a:pt x="72" y="72"/>
                  </a:cubicBezTo>
                  <a:cubicBezTo>
                    <a:pt x="72" y="72"/>
                    <a:pt x="72" y="96"/>
                    <a:pt x="48" y="119"/>
                  </a:cubicBezTo>
                  <a:lnTo>
                    <a:pt x="1" y="1"/>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943;p50">
              <a:extLst>
                <a:ext uri="{FF2B5EF4-FFF2-40B4-BE49-F238E27FC236}">
                  <a16:creationId xmlns:a16="http://schemas.microsoft.com/office/drawing/2014/main" id="{075394BC-6CCB-8F48-8AF2-F3BB0DBBC31C}"/>
                </a:ext>
              </a:extLst>
            </p:cNvPr>
            <p:cNvSpPr/>
            <p:nvPr/>
          </p:nvSpPr>
          <p:spPr>
            <a:xfrm>
              <a:off x="10921650" y="1454900"/>
              <a:ext cx="186825" cy="188025"/>
            </a:xfrm>
            <a:custGeom>
              <a:avLst/>
              <a:gdLst/>
              <a:ahLst/>
              <a:cxnLst/>
              <a:rect l="l" t="t" r="r" b="b"/>
              <a:pathLst>
                <a:path w="7473" h="7521" extrusionOk="0">
                  <a:moveTo>
                    <a:pt x="5812" y="784"/>
                  </a:moveTo>
                  <a:cubicBezTo>
                    <a:pt x="4626" y="1"/>
                    <a:pt x="2800" y="119"/>
                    <a:pt x="1685" y="973"/>
                  </a:cubicBezTo>
                  <a:cubicBezTo>
                    <a:pt x="357" y="1946"/>
                    <a:pt x="1" y="3488"/>
                    <a:pt x="309" y="5077"/>
                  </a:cubicBezTo>
                  <a:cubicBezTo>
                    <a:pt x="617" y="6500"/>
                    <a:pt x="1898" y="7520"/>
                    <a:pt x="3393" y="7473"/>
                  </a:cubicBezTo>
                  <a:cubicBezTo>
                    <a:pt x="4721" y="7354"/>
                    <a:pt x="5955" y="6643"/>
                    <a:pt x="6737" y="5551"/>
                  </a:cubicBezTo>
                  <a:cubicBezTo>
                    <a:pt x="7022" y="5148"/>
                    <a:pt x="7164" y="4698"/>
                    <a:pt x="7141" y="4223"/>
                  </a:cubicBezTo>
                  <a:cubicBezTo>
                    <a:pt x="7473" y="2918"/>
                    <a:pt x="6951" y="1519"/>
                    <a:pt x="5812" y="7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944;p50">
              <a:extLst>
                <a:ext uri="{FF2B5EF4-FFF2-40B4-BE49-F238E27FC236}">
                  <a16:creationId xmlns:a16="http://schemas.microsoft.com/office/drawing/2014/main" id="{B30EA47C-4170-0392-33F6-FD06B12F4FCA}"/>
                </a:ext>
              </a:extLst>
            </p:cNvPr>
            <p:cNvSpPr/>
            <p:nvPr/>
          </p:nvSpPr>
          <p:spPr>
            <a:xfrm>
              <a:off x="10418775" y="1534375"/>
              <a:ext cx="220025" cy="186225"/>
            </a:xfrm>
            <a:custGeom>
              <a:avLst/>
              <a:gdLst/>
              <a:ahLst/>
              <a:cxnLst/>
              <a:rect l="l" t="t" r="r" b="b"/>
              <a:pathLst>
                <a:path w="8801" h="7449" extrusionOk="0">
                  <a:moveTo>
                    <a:pt x="7022" y="878"/>
                  </a:moveTo>
                  <a:cubicBezTo>
                    <a:pt x="5551" y="0"/>
                    <a:pt x="3653" y="712"/>
                    <a:pt x="2254" y="1424"/>
                  </a:cubicBezTo>
                  <a:cubicBezTo>
                    <a:pt x="427" y="2349"/>
                    <a:pt x="0" y="4721"/>
                    <a:pt x="1780" y="5954"/>
                  </a:cubicBezTo>
                  <a:cubicBezTo>
                    <a:pt x="1946" y="6073"/>
                    <a:pt x="2135" y="6192"/>
                    <a:pt x="2325" y="6263"/>
                  </a:cubicBezTo>
                  <a:cubicBezTo>
                    <a:pt x="2467" y="6381"/>
                    <a:pt x="2610" y="6500"/>
                    <a:pt x="2752" y="6595"/>
                  </a:cubicBezTo>
                  <a:cubicBezTo>
                    <a:pt x="4128" y="7449"/>
                    <a:pt x="6026" y="7117"/>
                    <a:pt x="7212" y="6097"/>
                  </a:cubicBezTo>
                  <a:cubicBezTo>
                    <a:pt x="8706" y="4839"/>
                    <a:pt x="8801" y="1922"/>
                    <a:pt x="7022" y="87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945;p50">
              <a:extLst>
                <a:ext uri="{FF2B5EF4-FFF2-40B4-BE49-F238E27FC236}">
                  <a16:creationId xmlns:a16="http://schemas.microsoft.com/office/drawing/2014/main" id="{8D65DA91-1D15-6CD3-DAA3-ED5F6BB9D5E5}"/>
                </a:ext>
              </a:extLst>
            </p:cNvPr>
            <p:cNvSpPr/>
            <p:nvPr/>
          </p:nvSpPr>
          <p:spPr>
            <a:xfrm>
              <a:off x="9964525" y="914075"/>
              <a:ext cx="1385325" cy="1853800"/>
            </a:xfrm>
            <a:custGeom>
              <a:avLst/>
              <a:gdLst/>
              <a:ahLst/>
              <a:cxnLst/>
              <a:rect l="l" t="t" r="r" b="b"/>
              <a:pathLst>
                <a:path w="55413" h="74152" extrusionOk="0">
                  <a:moveTo>
                    <a:pt x="54961" y="37598"/>
                  </a:moveTo>
                  <a:cubicBezTo>
                    <a:pt x="54843" y="37527"/>
                    <a:pt x="54701" y="37503"/>
                    <a:pt x="54558" y="37479"/>
                  </a:cubicBezTo>
                  <a:lnTo>
                    <a:pt x="53847" y="37408"/>
                  </a:lnTo>
                  <a:lnTo>
                    <a:pt x="53182" y="37337"/>
                  </a:lnTo>
                  <a:lnTo>
                    <a:pt x="53135" y="37337"/>
                  </a:lnTo>
                  <a:cubicBezTo>
                    <a:pt x="53064" y="37337"/>
                    <a:pt x="53040" y="37337"/>
                    <a:pt x="53016" y="37290"/>
                  </a:cubicBezTo>
                  <a:lnTo>
                    <a:pt x="53088" y="37266"/>
                  </a:lnTo>
                  <a:cubicBezTo>
                    <a:pt x="53254" y="37124"/>
                    <a:pt x="53467" y="37052"/>
                    <a:pt x="53681" y="37005"/>
                  </a:cubicBezTo>
                  <a:cubicBezTo>
                    <a:pt x="53894" y="36981"/>
                    <a:pt x="54108" y="36839"/>
                    <a:pt x="54226" y="36649"/>
                  </a:cubicBezTo>
                  <a:cubicBezTo>
                    <a:pt x="54368" y="36436"/>
                    <a:pt x="54345" y="36151"/>
                    <a:pt x="54179" y="35961"/>
                  </a:cubicBezTo>
                  <a:cubicBezTo>
                    <a:pt x="54084" y="35866"/>
                    <a:pt x="53965" y="35795"/>
                    <a:pt x="53823" y="35795"/>
                  </a:cubicBezTo>
                  <a:cubicBezTo>
                    <a:pt x="53752" y="35795"/>
                    <a:pt x="53681" y="35819"/>
                    <a:pt x="53633" y="35843"/>
                  </a:cubicBezTo>
                  <a:cubicBezTo>
                    <a:pt x="53301" y="35961"/>
                    <a:pt x="52993" y="36127"/>
                    <a:pt x="52661" y="36270"/>
                  </a:cubicBezTo>
                  <a:lnTo>
                    <a:pt x="52376" y="36388"/>
                  </a:lnTo>
                  <a:cubicBezTo>
                    <a:pt x="52210" y="36483"/>
                    <a:pt x="52044" y="36554"/>
                    <a:pt x="51878" y="36602"/>
                  </a:cubicBezTo>
                  <a:lnTo>
                    <a:pt x="51878" y="36578"/>
                  </a:lnTo>
                  <a:cubicBezTo>
                    <a:pt x="51854" y="36530"/>
                    <a:pt x="51854" y="36507"/>
                    <a:pt x="51854" y="36459"/>
                  </a:cubicBezTo>
                  <a:cubicBezTo>
                    <a:pt x="51854" y="36246"/>
                    <a:pt x="51854" y="36009"/>
                    <a:pt x="51830" y="35795"/>
                  </a:cubicBezTo>
                  <a:cubicBezTo>
                    <a:pt x="51807" y="35416"/>
                    <a:pt x="51830" y="35036"/>
                    <a:pt x="51878" y="34657"/>
                  </a:cubicBezTo>
                  <a:cubicBezTo>
                    <a:pt x="51925" y="34419"/>
                    <a:pt x="51830" y="34182"/>
                    <a:pt x="51617" y="34087"/>
                  </a:cubicBezTo>
                  <a:cubicBezTo>
                    <a:pt x="51546" y="34040"/>
                    <a:pt x="51451" y="34016"/>
                    <a:pt x="51380" y="34016"/>
                  </a:cubicBezTo>
                  <a:cubicBezTo>
                    <a:pt x="51237" y="34016"/>
                    <a:pt x="51095" y="34087"/>
                    <a:pt x="51000" y="34206"/>
                  </a:cubicBezTo>
                  <a:cubicBezTo>
                    <a:pt x="50810" y="34372"/>
                    <a:pt x="50692" y="34609"/>
                    <a:pt x="50692" y="34846"/>
                  </a:cubicBezTo>
                  <a:lnTo>
                    <a:pt x="50692" y="35582"/>
                  </a:lnTo>
                  <a:lnTo>
                    <a:pt x="50692" y="36198"/>
                  </a:lnTo>
                  <a:cubicBezTo>
                    <a:pt x="50715" y="36483"/>
                    <a:pt x="50668" y="36791"/>
                    <a:pt x="50573" y="37076"/>
                  </a:cubicBezTo>
                  <a:cubicBezTo>
                    <a:pt x="50478" y="37313"/>
                    <a:pt x="50336" y="37550"/>
                    <a:pt x="50146" y="37717"/>
                  </a:cubicBezTo>
                  <a:lnTo>
                    <a:pt x="49861" y="37930"/>
                  </a:lnTo>
                  <a:cubicBezTo>
                    <a:pt x="49458" y="38238"/>
                    <a:pt x="49055" y="38523"/>
                    <a:pt x="48628" y="38808"/>
                  </a:cubicBezTo>
                  <a:cubicBezTo>
                    <a:pt x="48011" y="39211"/>
                    <a:pt x="47323" y="39496"/>
                    <a:pt x="46612" y="39638"/>
                  </a:cubicBezTo>
                  <a:cubicBezTo>
                    <a:pt x="46137" y="39709"/>
                    <a:pt x="45639" y="39757"/>
                    <a:pt x="45165" y="39757"/>
                  </a:cubicBezTo>
                  <a:cubicBezTo>
                    <a:pt x="44548" y="39757"/>
                    <a:pt x="43955" y="39685"/>
                    <a:pt x="43362" y="39567"/>
                  </a:cubicBezTo>
                  <a:cubicBezTo>
                    <a:pt x="43220" y="39519"/>
                    <a:pt x="43101" y="39496"/>
                    <a:pt x="42959" y="39448"/>
                  </a:cubicBezTo>
                  <a:lnTo>
                    <a:pt x="42603" y="39377"/>
                  </a:lnTo>
                  <a:cubicBezTo>
                    <a:pt x="41441" y="39092"/>
                    <a:pt x="40326" y="38642"/>
                    <a:pt x="39282" y="38049"/>
                  </a:cubicBezTo>
                  <a:cubicBezTo>
                    <a:pt x="38926" y="37859"/>
                    <a:pt x="38618" y="37645"/>
                    <a:pt x="38286" y="37432"/>
                  </a:cubicBezTo>
                  <a:lnTo>
                    <a:pt x="38191" y="37361"/>
                  </a:lnTo>
                  <a:cubicBezTo>
                    <a:pt x="38001" y="37218"/>
                    <a:pt x="37811" y="37076"/>
                    <a:pt x="37622" y="36934"/>
                  </a:cubicBezTo>
                  <a:lnTo>
                    <a:pt x="37456" y="36791"/>
                  </a:lnTo>
                  <a:cubicBezTo>
                    <a:pt x="37574" y="36720"/>
                    <a:pt x="37716" y="36673"/>
                    <a:pt x="37859" y="36625"/>
                  </a:cubicBezTo>
                  <a:cubicBezTo>
                    <a:pt x="39163" y="36151"/>
                    <a:pt x="40373" y="35463"/>
                    <a:pt x="41464" y="34585"/>
                  </a:cubicBezTo>
                  <a:lnTo>
                    <a:pt x="41868" y="34253"/>
                  </a:lnTo>
                  <a:cubicBezTo>
                    <a:pt x="42366" y="33874"/>
                    <a:pt x="42816" y="33470"/>
                    <a:pt x="43243" y="33044"/>
                  </a:cubicBezTo>
                  <a:cubicBezTo>
                    <a:pt x="44002" y="32261"/>
                    <a:pt x="44690" y="31383"/>
                    <a:pt x="45331" y="30482"/>
                  </a:cubicBezTo>
                  <a:cubicBezTo>
                    <a:pt x="45568" y="30126"/>
                    <a:pt x="45758" y="29723"/>
                    <a:pt x="45853" y="29296"/>
                  </a:cubicBezTo>
                  <a:lnTo>
                    <a:pt x="45876" y="29082"/>
                  </a:lnTo>
                  <a:cubicBezTo>
                    <a:pt x="46066" y="28276"/>
                    <a:pt x="46256" y="27445"/>
                    <a:pt x="46493" y="26639"/>
                  </a:cubicBezTo>
                  <a:cubicBezTo>
                    <a:pt x="46849" y="25571"/>
                    <a:pt x="47015" y="24433"/>
                    <a:pt x="46944" y="23318"/>
                  </a:cubicBezTo>
                  <a:lnTo>
                    <a:pt x="46944" y="23294"/>
                  </a:lnTo>
                  <a:lnTo>
                    <a:pt x="46991" y="23033"/>
                  </a:lnTo>
                  <a:lnTo>
                    <a:pt x="47015" y="23033"/>
                  </a:lnTo>
                  <a:cubicBezTo>
                    <a:pt x="47039" y="23033"/>
                    <a:pt x="47062" y="23033"/>
                    <a:pt x="47110" y="23033"/>
                  </a:cubicBezTo>
                  <a:lnTo>
                    <a:pt x="47110" y="23033"/>
                  </a:lnTo>
                  <a:lnTo>
                    <a:pt x="47347" y="23033"/>
                  </a:lnTo>
                  <a:cubicBezTo>
                    <a:pt x="47916" y="23033"/>
                    <a:pt x="48486" y="22772"/>
                    <a:pt x="48889" y="22369"/>
                  </a:cubicBezTo>
                  <a:cubicBezTo>
                    <a:pt x="48960" y="22322"/>
                    <a:pt x="49008" y="22274"/>
                    <a:pt x="49055" y="22203"/>
                  </a:cubicBezTo>
                  <a:lnTo>
                    <a:pt x="49197" y="22108"/>
                  </a:lnTo>
                  <a:cubicBezTo>
                    <a:pt x="49743" y="21586"/>
                    <a:pt x="50146" y="20922"/>
                    <a:pt x="50383" y="20187"/>
                  </a:cubicBezTo>
                  <a:cubicBezTo>
                    <a:pt x="50455" y="19950"/>
                    <a:pt x="50502" y="19712"/>
                    <a:pt x="50502" y="19451"/>
                  </a:cubicBezTo>
                  <a:lnTo>
                    <a:pt x="50502" y="18194"/>
                  </a:lnTo>
                  <a:lnTo>
                    <a:pt x="50502" y="17317"/>
                  </a:lnTo>
                  <a:cubicBezTo>
                    <a:pt x="50478" y="16700"/>
                    <a:pt x="50312" y="16083"/>
                    <a:pt x="50004" y="15538"/>
                  </a:cubicBezTo>
                  <a:cubicBezTo>
                    <a:pt x="49909" y="15348"/>
                    <a:pt x="49790" y="15182"/>
                    <a:pt x="49648" y="15063"/>
                  </a:cubicBezTo>
                  <a:cubicBezTo>
                    <a:pt x="49268" y="14731"/>
                    <a:pt x="48770" y="14541"/>
                    <a:pt x="48272" y="14541"/>
                  </a:cubicBezTo>
                  <a:cubicBezTo>
                    <a:pt x="48011" y="14541"/>
                    <a:pt x="47750" y="14589"/>
                    <a:pt x="47513" y="14660"/>
                  </a:cubicBezTo>
                  <a:cubicBezTo>
                    <a:pt x="46802" y="14850"/>
                    <a:pt x="46208" y="15300"/>
                    <a:pt x="45829" y="15941"/>
                  </a:cubicBezTo>
                  <a:cubicBezTo>
                    <a:pt x="45782" y="16012"/>
                    <a:pt x="45710" y="16083"/>
                    <a:pt x="45663" y="16178"/>
                  </a:cubicBezTo>
                  <a:lnTo>
                    <a:pt x="45663" y="16178"/>
                  </a:lnTo>
                  <a:cubicBezTo>
                    <a:pt x="45473" y="15822"/>
                    <a:pt x="45355" y="15443"/>
                    <a:pt x="45331" y="15063"/>
                  </a:cubicBezTo>
                  <a:cubicBezTo>
                    <a:pt x="45260" y="14067"/>
                    <a:pt x="44999" y="13094"/>
                    <a:pt x="44595" y="12193"/>
                  </a:cubicBezTo>
                  <a:cubicBezTo>
                    <a:pt x="43979" y="10865"/>
                    <a:pt x="43149" y="9631"/>
                    <a:pt x="42152" y="8564"/>
                  </a:cubicBezTo>
                  <a:cubicBezTo>
                    <a:pt x="41275" y="7567"/>
                    <a:pt x="40231" y="6713"/>
                    <a:pt x="39069" y="6073"/>
                  </a:cubicBezTo>
                  <a:cubicBezTo>
                    <a:pt x="37930" y="5432"/>
                    <a:pt x="36744" y="4863"/>
                    <a:pt x="35510" y="4412"/>
                  </a:cubicBezTo>
                  <a:cubicBezTo>
                    <a:pt x="34894" y="4175"/>
                    <a:pt x="34253" y="3985"/>
                    <a:pt x="33589" y="3843"/>
                  </a:cubicBezTo>
                  <a:cubicBezTo>
                    <a:pt x="32427" y="3582"/>
                    <a:pt x="31264" y="3440"/>
                    <a:pt x="30102" y="3392"/>
                  </a:cubicBezTo>
                  <a:lnTo>
                    <a:pt x="29462" y="3392"/>
                  </a:lnTo>
                  <a:lnTo>
                    <a:pt x="28536" y="3392"/>
                  </a:lnTo>
                  <a:cubicBezTo>
                    <a:pt x="28015" y="3392"/>
                    <a:pt x="27469" y="3416"/>
                    <a:pt x="26947" y="3464"/>
                  </a:cubicBezTo>
                  <a:cubicBezTo>
                    <a:pt x="26070" y="3582"/>
                    <a:pt x="25168" y="3748"/>
                    <a:pt x="24314" y="3891"/>
                  </a:cubicBezTo>
                  <a:cubicBezTo>
                    <a:pt x="23460" y="4080"/>
                    <a:pt x="22630" y="4341"/>
                    <a:pt x="21847" y="4721"/>
                  </a:cubicBezTo>
                  <a:cubicBezTo>
                    <a:pt x="21444" y="4863"/>
                    <a:pt x="21112" y="5172"/>
                    <a:pt x="20970" y="5575"/>
                  </a:cubicBezTo>
                  <a:lnTo>
                    <a:pt x="20922" y="5575"/>
                  </a:lnTo>
                  <a:cubicBezTo>
                    <a:pt x="20851" y="5575"/>
                    <a:pt x="20804" y="5551"/>
                    <a:pt x="20780" y="5527"/>
                  </a:cubicBezTo>
                  <a:cubicBezTo>
                    <a:pt x="20732" y="5504"/>
                    <a:pt x="20732" y="5456"/>
                    <a:pt x="20732" y="5409"/>
                  </a:cubicBezTo>
                  <a:lnTo>
                    <a:pt x="20732" y="4934"/>
                  </a:lnTo>
                  <a:lnTo>
                    <a:pt x="20732" y="4389"/>
                  </a:lnTo>
                  <a:lnTo>
                    <a:pt x="20732" y="3582"/>
                  </a:lnTo>
                  <a:cubicBezTo>
                    <a:pt x="20709" y="2894"/>
                    <a:pt x="20448" y="2278"/>
                    <a:pt x="19997" y="1803"/>
                  </a:cubicBezTo>
                  <a:cubicBezTo>
                    <a:pt x="19784" y="1566"/>
                    <a:pt x="19594" y="1305"/>
                    <a:pt x="19404" y="1068"/>
                  </a:cubicBezTo>
                  <a:cubicBezTo>
                    <a:pt x="19119" y="641"/>
                    <a:pt x="18692" y="332"/>
                    <a:pt x="18194" y="190"/>
                  </a:cubicBezTo>
                  <a:cubicBezTo>
                    <a:pt x="18099" y="166"/>
                    <a:pt x="18004" y="143"/>
                    <a:pt x="17910" y="119"/>
                  </a:cubicBezTo>
                  <a:cubicBezTo>
                    <a:pt x="17791" y="95"/>
                    <a:pt x="17696" y="48"/>
                    <a:pt x="17601" y="24"/>
                  </a:cubicBezTo>
                  <a:cubicBezTo>
                    <a:pt x="17506" y="0"/>
                    <a:pt x="17388" y="0"/>
                    <a:pt x="17293" y="0"/>
                  </a:cubicBezTo>
                  <a:cubicBezTo>
                    <a:pt x="16795" y="0"/>
                    <a:pt x="16368" y="309"/>
                    <a:pt x="16202" y="759"/>
                  </a:cubicBezTo>
                  <a:cubicBezTo>
                    <a:pt x="16130" y="925"/>
                    <a:pt x="16083" y="1092"/>
                    <a:pt x="16083" y="1281"/>
                  </a:cubicBezTo>
                  <a:cubicBezTo>
                    <a:pt x="16083" y="1495"/>
                    <a:pt x="16059" y="1708"/>
                    <a:pt x="16059" y="1922"/>
                  </a:cubicBezTo>
                  <a:lnTo>
                    <a:pt x="16059" y="2230"/>
                  </a:lnTo>
                  <a:lnTo>
                    <a:pt x="16059" y="2444"/>
                  </a:lnTo>
                  <a:lnTo>
                    <a:pt x="16059" y="2444"/>
                  </a:lnTo>
                  <a:lnTo>
                    <a:pt x="16036" y="2444"/>
                  </a:lnTo>
                  <a:cubicBezTo>
                    <a:pt x="15941" y="2396"/>
                    <a:pt x="15870" y="2372"/>
                    <a:pt x="15798" y="2325"/>
                  </a:cubicBezTo>
                  <a:cubicBezTo>
                    <a:pt x="14873" y="1685"/>
                    <a:pt x="13853" y="1258"/>
                    <a:pt x="12762" y="1020"/>
                  </a:cubicBezTo>
                  <a:cubicBezTo>
                    <a:pt x="12477" y="949"/>
                    <a:pt x="12169" y="902"/>
                    <a:pt x="11884" y="878"/>
                  </a:cubicBezTo>
                  <a:lnTo>
                    <a:pt x="10556" y="878"/>
                  </a:lnTo>
                  <a:lnTo>
                    <a:pt x="9251" y="878"/>
                  </a:lnTo>
                  <a:cubicBezTo>
                    <a:pt x="8587" y="878"/>
                    <a:pt x="7923" y="997"/>
                    <a:pt x="7306" y="1258"/>
                  </a:cubicBezTo>
                  <a:cubicBezTo>
                    <a:pt x="6429" y="1613"/>
                    <a:pt x="5575" y="2017"/>
                    <a:pt x="4745" y="2491"/>
                  </a:cubicBezTo>
                  <a:cubicBezTo>
                    <a:pt x="3748" y="2989"/>
                    <a:pt x="2871" y="3701"/>
                    <a:pt x="2183" y="4578"/>
                  </a:cubicBezTo>
                  <a:cubicBezTo>
                    <a:pt x="2088" y="4673"/>
                    <a:pt x="2017" y="4745"/>
                    <a:pt x="1945" y="4839"/>
                  </a:cubicBezTo>
                  <a:lnTo>
                    <a:pt x="1851" y="4934"/>
                  </a:lnTo>
                  <a:cubicBezTo>
                    <a:pt x="1305" y="5527"/>
                    <a:pt x="736" y="6120"/>
                    <a:pt x="475" y="6927"/>
                  </a:cubicBezTo>
                  <a:cubicBezTo>
                    <a:pt x="427" y="7022"/>
                    <a:pt x="380" y="7117"/>
                    <a:pt x="332" y="7212"/>
                  </a:cubicBezTo>
                  <a:cubicBezTo>
                    <a:pt x="285" y="7259"/>
                    <a:pt x="261" y="7306"/>
                    <a:pt x="238" y="7354"/>
                  </a:cubicBezTo>
                  <a:cubicBezTo>
                    <a:pt x="95" y="7615"/>
                    <a:pt x="0" y="7899"/>
                    <a:pt x="0" y="8208"/>
                  </a:cubicBezTo>
                  <a:lnTo>
                    <a:pt x="0" y="9678"/>
                  </a:lnTo>
                  <a:lnTo>
                    <a:pt x="0" y="10153"/>
                  </a:lnTo>
                  <a:cubicBezTo>
                    <a:pt x="0" y="10509"/>
                    <a:pt x="95" y="10841"/>
                    <a:pt x="261" y="11173"/>
                  </a:cubicBezTo>
                  <a:cubicBezTo>
                    <a:pt x="688" y="12027"/>
                    <a:pt x="1376" y="12738"/>
                    <a:pt x="2230" y="13165"/>
                  </a:cubicBezTo>
                  <a:lnTo>
                    <a:pt x="3131" y="13616"/>
                  </a:lnTo>
                  <a:lnTo>
                    <a:pt x="3440" y="13782"/>
                  </a:lnTo>
                  <a:lnTo>
                    <a:pt x="3274" y="13996"/>
                  </a:lnTo>
                  <a:lnTo>
                    <a:pt x="3108" y="14233"/>
                  </a:lnTo>
                  <a:cubicBezTo>
                    <a:pt x="2942" y="14399"/>
                    <a:pt x="2823" y="14589"/>
                    <a:pt x="2705" y="14778"/>
                  </a:cubicBezTo>
                  <a:cubicBezTo>
                    <a:pt x="2420" y="15300"/>
                    <a:pt x="2135" y="15846"/>
                    <a:pt x="1874" y="16415"/>
                  </a:cubicBezTo>
                  <a:lnTo>
                    <a:pt x="1756" y="16700"/>
                  </a:lnTo>
                  <a:cubicBezTo>
                    <a:pt x="1542" y="17056"/>
                    <a:pt x="1400" y="17459"/>
                    <a:pt x="1352" y="17862"/>
                  </a:cubicBezTo>
                  <a:cubicBezTo>
                    <a:pt x="1329" y="18123"/>
                    <a:pt x="1281" y="18360"/>
                    <a:pt x="1234" y="18621"/>
                  </a:cubicBezTo>
                  <a:cubicBezTo>
                    <a:pt x="1210" y="18787"/>
                    <a:pt x="1186" y="18953"/>
                    <a:pt x="1163" y="19119"/>
                  </a:cubicBezTo>
                  <a:cubicBezTo>
                    <a:pt x="1139" y="19309"/>
                    <a:pt x="1139" y="19499"/>
                    <a:pt x="1139" y="19689"/>
                  </a:cubicBezTo>
                  <a:cubicBezTo>
                    <a:pt x="1139" y="20353"/>
                    <a:pt x="1447" y="20946"/>
                    <a:pt x="1945" y="21373"/>
                  </a:cubicBezTo>
                  <a:cubicBezTo>
                    <a:pt x="2159" y="21563"/>
                    <a:pt x="2444" y="21658"/>
                    <a:pt x="2728" y="21658"/>
                  </a:cubicBezTo>
                  <a:lnTo>
                    <a:pt x="3464" y="21658"/>
                  </a:lnTo>
                  <a:lnTo>
                    <a:pt x="3962" y="21658"/>
                  </a:lnTo>
                  <a:cubicBezTo>
                    <a:pt x="4389" y="21681"/>
                    <a:pt x="4816" y="21515"/>
                    <a:pt x="5148" y="21231"/>
                  </a:cubicBezTo>
                  <a:cubicBezTo>
                    <a:pt x="5171" y="21207"/>
                    <a:pt x="5195" y="21183"/>
                    <a:pt x="5219" y="21183"/>
                  </a:cubicBezTo>
                  <a:lnTo>
                    <a:pt x="5361" y="21658"/>
                  </a:lnTo>
                  <a:cubicBezTo>
                    <a:pt x="5504" y="22132"/>
                    <a:pt x="5622" y="22583"/>
                    <a:pt x="5765" y="23033"/>
                  </a:cubicBezTo>
                  <a:cubicBezTo>
                    <a:pt x="5859" y="23342"/>
                    <a:pt x="5978" y="23650"/>
                    <a:pt x="6144" y="23935"/>
                  </a:cubicBezTo>
                  <a:cubicBezTo>
                    <a:pt x="6429" y="24457"/>
                    <a:pt x="6974" y="24812"/>
                    <a:pt x="7591" y="24812"/>
                  </a:cubicBezTo>
                  <a:cubicBezTo>
                    <a:pt x="7876" y="24812"/>
                    <a:pt x="8160" y="24741"/>
                    <a:pt x="8421" y="24623"/>
                  </a:cubicBezTo>
                  <a:cubicBezTo>
                    <a:pt x="8991" y="24338"/>
                    <a:pt x="9465" y="23887"/>
                    <a:pt x="9797" y="23342"/>
                  </a:cubicBezTo>
                  <a:cubicBezTo>
                    <a:pt x="9892" y="23176"/>
                    <a:pt x="10011" y="23033"/>
                    <a:pt x="10129" y="22867"/>
                  </a:cubicBezTo>
                  <a:cubicBezTo>
                    <a:pt x="10438" y="22488"/>
                    <a:pt x="10698" y="22037"/>
                    <a:pt x="10888" y="21563"/>
                  </a:cubicBezTo>
                  <a:cubicBezTo>
                    <a:pt x="10888" y="21539"/>
                    <a:pt x="10912" y="21515"/>
                    <a:pt x="10936" y="21491"/>
                  </a:cubicBezTo>
                  <a:cubicBezTo>
                    <a:pt x="10983" y="21444"/>
                    <a:pt x="11007" y="21397"/>
                    <a:pt x="11031" y="21349"/>
                  </a:cubicBezTo>
                  <a:cubicBezTo>
                    <a:pt x="11078" y="21278"/>
                    <a:pt x="11125" y="21207"/>
                    <a:pt x="11149" y="21136"/>
                  </a:cubicBezTo>
                  <a:cubicBezTo>
                    <a:pt x="11291" y="20946"/>
                    <a:pt x="11363" y="20732"/>
                    <a:pt x="11410" y="20519"/>
                  </a:cubicBezTo>
                  <a:cubicBezTo>
                    <a:pt x="11434" y="20282"/>
                    <a:pt x="11481" y="20044"/>
                    <a:pt x="11552" y="19831"/>
                  </a:cubicBezTo>
                  <a:cubicBezTo>
                    <a:pt x="11624" y="19570"/>
                    <a:pt x="11671" y="19285"/>
                    <a:pt x="11647" y="19024"/>
                  </a:cubicBezTo>
                  <a:cubicBezTo>
                    <a:pt x="11624" y="18930"/>
                    <a:pt x="11624" y="18811"/>
                    <a:pt x="11647" y="18716"/>
                  </a:cubicBezTo>
                  <a:cubicBezTo>
                    <a:pt x="11718" y="18431"/>
                    <a:pt x="11813" y="18123"/>
                    <a:pt x="11932" y="17862"/>
                  </a:cubicBezTo>
                  <a:cubicBezTo>
                    <a:pt x="12003" y="17625"/>
                    <a:pt x="12098" y="17388"/>
                    <a:pt x="12169" y="17127"/>
                  </a:cubicBezTo>
                  <a:cubicBezTo>
                    <a:pt x="12217" y="16961"/>
                    <a:pt x="12264" y="16795"/>
                    <a:pt x="12288" y="16629"/>
                  </a:cubicBezTo>
                  <a:cubicBezTo>
                    <a:pt x="12335" y="16344"/>
                    <a:pt x="12406" y="16083"/>
                    <a:pt x="12549" y="15822"/>
                  </a:cubicBezTo>
                  <a:lnTo>
                    <a:pt x="12810" y="15822"/>
                  </a:lnTo>
                  <a:cubicBezTo>
                    <a:pt x="13047" y="15822"/>
                    <a:pt x="13260" y="15822"/>
                    <a:pt x="13474" y="15846"/>
                  </a:cubicBezTo>
                  <a:lnTo>
                    <a:pt x="13569" y="15846"/>
                  </a:lnTo>
                  <a:cubicBezTo>
                    <a:pt x="13687" y="15822"/>
                    <a:pt x="13782" y="15822"/>
                    <a:pt x="13901" y="15798"/>
                  </a:cubicBezTo>
                  <a:cubicBezTo>
                    <a:pt x="13996" y="15775"/>
                    <a:pt x="14091" y="15775"/>
                    <a:pt x="14185" y="15775"/>
                  </a:cubicBezTo>
                  <a:cubicBezTo>
                    <a:pt x="14257" y="15775"/>
                    <a:pt x="14304" y="15775"/>
                    <a:pt x="14375" y="15798"/>
                  </a:cubicBezTo>
                  <a:lnTo>
                    <a:pt x="14375" y="15798"/>
                  </a:lnTo>
                  <a:cubicBezTo>
                    <a:pt x="14375" y="15822"/>
                    <a:pt x="14375" y="15846"/>
                    <a:pt x="14375" y="15870"/>
                  </a:cubicBezTo>
                  <a:lnTo>
                    <a:pt x="14304" y="16344"/>
                  </a:lnTo>
                  <a:cubicBezTo>
                    <a:pt x="14280" y="16581"/>
                    <a:pt x="14257" y="16818"/>
                    <a:pt x="14209" y="17032"/>
                  </a:cubicBezTo>
                  <a:lnTo>
                    <a:pt x="14185" y="17340"/>
                  </a:lnTo>
                  <a:cubicBezTo>
                    <a:pt x="14138" y="17696"/>
                    <a:pt x="14091" y="18076"/>
                    <a:pt x="14091" y="18431"/>
                  </a:cubicBezTo>
                  <a:cubicBezTo>
                    <a:pt x="14067" y="19831"/>
                    <a:pt x="14067" y="21254"/>
                    <a:pt x="14067" y="22630"/>
                  </a:cubicBezTo>
                  <a:lnTo>
                    <a:pt x="14067" y="22844"/>
                  </a:lnTo>
                  <a:cubicBezTo>
                    <a:pt x="14043" y="23128"/>
                    <a:pt x="14067" y="23413"/>
                    <a:pt x="14114" y="23698"/>
                  </a:cubicBezTo>
                  <a:cubicBezTo>
                    <a:pt x="14162" y="23935"/>
                    <a:pt x="14209" y="24196"/>
                    <a:pt x="14257" y="24457"/>
                  </a:cubicBezTo>
                  <a:cubicBezTo>
                    <a:pt x="14351" y="25144"/>
                    <a:pt x="14494" y="25856"/>
                    <a:pt x="14684" y="26544"/>
                  </a:cubicBezTo>
                  <a:cubicBezTo>
                    <a:pt x="14707" y="26615"/>
                    <a:pt x="14731" y="26686"/>
                    <a:pt x="14731" y="26757"/>
                  </a:cubicBezTo>
                  <a:lnTo>
                    <a:pt x="14731" y="26781"/>
                  </a:lnTo>
                  <a:lnTo>
                    <a:pt x="14328" y="26781"/>
                  </a:lnTo>
                  <a:cubicBezTo>
                    <a:pt x="13782" y="26757"/>
                    <a:pt x="13260" y="27018"/>
                    <a:pt x="12952" y="27469"/>
                  </a:cubicBezTo>
                  <a:cubicBezTo>
                    <a:pt x="12881" y="27540"/>
                    <a:pt x="12833" y="27635"/>
                    <a:pt x="12762" y="27706"/>
                  </a:cubicBezTo>
                  <a:lnTo>
                    <a:pt x="12620" y="27920"/>
                  </a:lnTo>
                  <a:cubicBezTo>
                    <a:pt x="12311" y="28347"/>
                    <a:pt x="12193" y="28916"/>
                    <a:pt x="12335" y="29438"/>
                  </a:cubicBezTo>
                  <a:cubicBezTo>
                    <a:pt x="12383" y="29936"/>
                    <a:pt x="12620" y="30411"/>
                    <a:pt x="12999" y="30743"/>
                  </a:cubicBezTo>
                  <a:cubicBezTo>
                    <a:pt x="13071" y="30814"/>
                    <a:pt x="13142" y="30909"/>
                    <a:pt x="13213" y="30980"/>
                  </a:cubicBezTo>
                  <a:cubicBezTo>
                    <a:pt x="13355" y="31170"/>
                    <a:pt x="13545" y="31312"/>
                    <a:pt x="13758" y="31431"/>
                  </a:cubicBezTo>
                  <a:lnTo>
                    <a:pt x="13877" y="31478"/>
                  </a:lnTo>
                  <a:cubicBezTo>
                    <a:pt x="14257" y="31644"/>
                    <a:pt x="14636" y="31810"/>
                    <a:pt x="15039" y="31952"/>
                  </a:cubicBezTo>
                  <a:cubicBezTo>
                    <a:pt x="15466" y="32095"/>
                    <a:pt x="15893" y="32142"/>
                    <a:pt x="16320" y="32142"/>
                  </a:cubicBezTo>
                  <a:lnTo>
                    <a:pt x="18526" y="32142"/>
                  </a:lnTo>
                  <a:lnTo>
                    <a:pt x="18645" y="32261"/>
                  </a:lnTo>
                  <a:cubicBezTo>
                    <a:pt x="18740" y="32379"/>
                    <a:pt x="18835" y="32474"/>
                    <a:pt x="18930" y="32593"/>
                  </a:cubicBezTo>
                  <a:cubicBezTo>
                    <a:pt x="19451" y="33186"/>
                    <a:pt x="20044" y="33755"/>
                    <a:pt x="20709" y="34230"/>
                  </a:cubicBezTo>
                  <a:cubicBezTo>
                    <a:pt x="21563" y="34846"/>
                    <a:pt x="22464" y="35392"/>
                    <a:pt x="23413" y="35890"/>
                  </a:cubicBezTo>
                  <a:cubicBezTo>
                    <a:pt x="24148" y="36293"/>
                    <a:pt x="24931" y="36649"/>
                    <a:pt x="25737" y="36886"/>
                  </a:cubicBezTo>
                  <a:cubicBezTo>
                    <a:pt x="25880" y="36934"/>
                    <a:pt x="25998" y="36981"/>
                    <a:pt x="26164" y="37029"/>
                  </a:cubicBezTo>
                  <a:lnTo>
                    <a:pt x="26283" y="37052"/>
                  </a:lnTo>
                  <a:lnTo>
                    <a:pt x="26141" y="37218"/>
                  </a:lnTo>
                  <a:cubicBezTo>
                    <a:pt x="26022" y="37361"/>
                    <a:pt x="25903" y="37527"/>
                    <a:pt x="25761" y="37669"/>
                  </a:cubicBezTo>
                  <a:cubicBezTo>
                    <a:pt x="25358" y="38096"/>
                    <a:pt x="24812" y="38404"/>
                    <a:pt x="24219" y="38499"/>
                  </a:cubicBezTo>
                  <a:cubicBezTo>
                    <a:pt x="23982" y="38523"/>
                    <a:pt x="23721" y="38570"/>
                    <a:pt x="23484" y="38618"/>
                  </a:cubicBezTo>
                  <a:cubicBezTo>
                    <a:pt x="23247" y="38665"/>
                    <a:pt x="22938" y="38713"/>
                    <a:pt x="22677" y="38737"/>
                  </a:cubicBezTo>
                  <a:cubicBezTo>
                    <a:pt x="22464" y="38760"/>
                    <a:pt x="22227" y="38784"/>
                    <a:pt x="21990" y="38784"/>
                  </a:cubicBezTo>
                  <a:cubicBezTo>
                    <a:pt x="21681" y="38784"/>
                    <a:pt x="21349" y="38737"/>
                    <a:pt x="21041" y="38665"/>
                  </a:cubicBezTo>
                  <a:cubicBezTo>
                    <a:pt x="20448" y="38523"/>
                    <a:pt x="19784" y="38381"/>
                    <a:pt x="19024" y="38238"/>
                  </a:cubicBezTo>
                  <a:cubicBezTo>
                    <a:pt x="18621" y="38167"/>
                    <a:pt x="18194" y="38072"/>
                    <a:pt x="17815" y="37906"/>
                  </a:cubicBezTo>
                  <a:cubicBezTo>
                    <a:pt x="17554" y="37811"/>
                    <a:pt x="17269" y="37717"/>
                    <a:pt x="17008" y="37669"/>
                  </a:cubicBezTo>
                  <a:cubicBezTo>
                    <a:pt x="16771" y="37598"/>
                    <a:pt x="16510" y="37550"/>
                    <a:pt x="16273" y="37479"/>
                  </a:cubicBezTo>
                  <a:cubicBezTo>
                    <a:pt x="15917" y="37384"/>
                    <a:pt x="15537" y="37313"/>
                    <a:pt x="15158" y="37195"/>
                  </a:cubicBezTo>
                  <a:cubicBezTo>
                    <a:pt x="14850" y="37100"/>
                    <a:pt x="14494" y="37029"/>
                    <a:pt x="14162" y="37005"/>
                  </a:cubicBezTo>
                  <a:cubicBezTo>
                    <a:pt x="14091" y="36981"/>
                    <a:pt x="14019" y="36981"/>
                    <a:pt x="13948" y="36957"/>
                  </a:cubicBezTo>
                  <a:lnTo>
                    <a:pt x="13877" y="36957"/>
                  </a:lnTo>
                  <a:cubicBezTo>
                    <a:pt x="13830" y="36697"/>
                    <a:pt x="13640" y="36483"/>
                    <a:pt x="13403" y="36364"/>
                  </a:cubicBezTo>
                  <a:lnTo>
                    <a:pt x="13331" y="36080"/>
                  </a:lnTo>
                  <a:cubicBezTo>
                    <a:pt x="13284" y="35819"/>
                    <a:pt x="13213" y="35605"/>
                    <a:pt x="13189" y="35392"/>
                  </a:cubicBezTo>
                  <a:cubicBezTo>
                    <a:pt x="13142" y="35226"/>
                    <a:pt x="13118" y="35036"/>
                    <a:pt x="13118" y="34870"/>
                  </a:cubicBezTo>
                  <a:lnTo>
                    <a:pt x="13118" y="34728"/>
                  </a:lnTo>
                  <a:cubicBezTo>
                    <a:pt x="13118" y="34657"/>
                    <a:pt x="13094" y="34562"/>
                    <a:pt x="13094" y="34490"/>
                  </a:cubicBezTo>
                  <a:cubicBezTo>
                    <a:pt x="13071" y="34396"/>
                    <a:pt x="13071" y="34253"/>
                    <a:pt x="13047" y="34111"/>
                  </a:cubicBezTo>
                  <a:cubicBezTo>
                    <a:pt x="13023" y="33921"/>
                    <a:pt x="12904" y="33755"/>
                    <a:pt x="12762" y="33660"/>
                  </a:cubicBezTo>
                  <a:cubicBezTo>
                    <a:pt x="12667" y="33589"/>
                    <a:pt x="12572" y="33542"/>
                    <a:pt x="12454" y="33542"/>
                  </a:cubicBezTo>
                  <a:cubicBezTo>
                    <a:pt x="12406" y="33542"/>
                    <a:pt x="12335" y="33542"/>
                    <a:pt x="12288" y="33565"/>
                  </a:cubicBezTo>
                  <a:cubicBezTo>
                    <a:pt x="12145" y="33660"/>
                    <a:pt x="12051" y="33826"/>
                    <a:pt x="12098" y="33992"/>
                  </a:cubicBezTo>
                  <a:cubicBezTo>
                    <a:pt x="12098" y="34040"/>
                    <a:pt x="12122" y="34064"/>
                    <a:pt x="12122" y="34111"/>
                  </a:cubicBezTo>
                  <a:cubicBezTo>
                    <a:pt x="12122" y="34135"/>
                    <a:pt x="12145" y="34182"/>
                    <a:pt x="12145" y="34206"/>
                  </a:cubicBezTo>
                  <a:cubicBezTo>
                    <a:pt x="12169" y="34633"/>
                    <a:pt x="12169" y="35060"/>
                    <a:pt x="12193" y="35487"/>
                  </a:cubicBezTo>
                  <a:cubicBezTo>
                    <a:pt x="12193" y="35510"/>
                    <a:pt x="12193" y="35534"/>
                    <a:pt x="12193" y="35558"/>
                  </a:cubicBezTo>
                  <a:lnTo>
                    <a:pt x="12122" y="35558"/>
                  </a:lnTo>
                  <a:cubicBezTo>
                    <a:pt x="12027" y="35558"/>
                    <a:pt x="11956" y="35534"/>
                    <a:pt x="11861" y="35487"/>
                  </a:cubicBezTo>
                  <a:lnTo>
                    <a:pt x="11790" y="35439"/>
                  </a:lnTo>
                  <a:lnTo>
                    <a:pt x="11529" y="35297"/>
                  </a:lnTo>
                  <a:cubicBezTo>
                    <a:pt x="11410" y="35226"/>
                    <a:pt x="11291" y="35202"/>
                    <a:pt x="11173" y="35202"/>
                  </a:cubicBezTo>
                  <a:cubicBezTo>
                    <a:pt x="11054" y="35202"/>
                    <a:pt x="10959" y="35226"/>
                    <a:pt x="10864" y="35250"/>
                  </a:cubicBezTo>
                  <a:cubicBezTo>
                    <a:pt x="10580" y="35344"/>
                    <a:pt x="10485" y="35700"/>
                    <a:pt x="10698" y="35890"/>
                  </a:cubicBezTo>
                  <a:cubicBezTo>
                    <a:pt x="10746" y="35937"/>
                    <a:pt x="10793" y="35985"/>
                    <a:pt x="10841" y="36009"/>
                  </a:cubicBezTo>
                  <a:lnTo>
                    <a:pt x="11031" y="36127"/>
                  </a:lnTo>
                  <a:cubicBezTo>
                    <a:pt x="11244" y="36270"/>
                    <a:pt x="11481" y="36388"/>
                    <a:pt x="11718" y="36507"/>
                  </a:cubicBezTo>
                  <a:cubicBezTo>
                    <a:pt x="11908" y="36602"/>
                    <a:pt x="12074" y="36720"/>
                    <a:pt x="12217" y="36863"/>
                  </a:cubicBezTo>
                  <a:lnTo>
                    <a:pt x="12145" y="36863"/>
                  </a:lnTo>
                  <a:lnTo>
                    <a:pt x="11861" y="36863"/>
                  </a:lnTo>
                  <a:lnTo>
                    <a:pt x="11600" y="36863"/>
                  </a:lnTo>
                  <a:cubicBezTo>
                    <a:pt x="11410" y="36863"/>
                    <a:pt x="11197" y="36839"/>
                    <a:pt x="10983" y="36768"/>
                  </a:cubicBezTo>
                  <a:cubicBezTo>
                    <a:pt x="10770" y="36697"/>
                    <a:pt x="10532" y="36673"/>
                    <a:pt x="10295" y="36673"/>
                  </a:cubicBezTo>
                  <a:lnTo>
                    <a:pt x="10177" y="36673"/>
                  </a:lnTo>
                  <a:cubicBezTo>
                    <a:pt x="9963" y="36697"/>
                    <a:pt x="9797" y="36863"/>
                    <a:pt x="9773" y="37076"/>
                  </a:cubicBezTo>
                  <a:cubicBezTo>
                    <a:pt x="9750" y="37242"/>
                    <a:pt x="9821" y="37408"/>
                    <a:pt x="9987" y="37479"/>
                  </a:cubicBezTo>
                  <a:cubicBezTo>
                    <a:pt x="10082" y="37550"/>
                    <a:pt x="10200" y="37598"/>
                    <a:pt x="10295" y="37622"/>
                  </a:cubicBezTo>
                  <a:lnTo>
                    <a:pt x="10509" y="37669"/>
                  </a:lnTo>
                  <a:cubicBezTo>
                    <a:pt x="10604" y="37693"/>
                    <a:pt x="10698" y="37717"/>
                    <a:pt x="10770" y="37764"/>
                  </a:cubicBezTo>
                  <a:cubicBezTo>
                    <a:pt x="11031" y="37859"/>
                    <a:pt x="11315" y="37883"/>
                    <a:pt x="11600" y="37883"/>
                  </a:cubicBezTo>
                  <a:lnTo>
                    <a:pt x="11884" y="37883"/>
                  </a:lnTo>
                  <a:cubicBezTo>
                    <a:pt x="12264" y="37883"/>
                    <a:pt x="12620" y="37883"/>
                    <a:pt x="12976" y="37906"/>
                  </a:cubicBezTo>
                  <a:cubicBezTo>
                    <a:pt x="13118" y="37906"/>
                    <a:pt x="13260" y="37930"/>
                    <a:pt x="13379" y="37977"/>
                  </a:cubicBezTo>
                  <a:cubicBezTo>
                    <a:pt x="13687" y="38096"/>
                    <a:pt x="14019" y="38167"/>
                    <a:pt x="14328" y="38191"/>
                  </a:cubicBezTo>
                  <a:cubicBezTo>
                    <a:pt x="14470" y="38215"/>
                    <a:pt x="14589" y="38238"/>
                    <a:pt x="14707" y="38262"/>
                  </a:cubicBezTo>
                  <a:lnTo>
                    <a:pt x="14802" y="38286"/>
                  </a:lnTo>
                  <a:cubicBezTo>
                    <a:pt x="15111" y="38381"/>
                    <a:pt x="15419" y="38452"/>
                    <a:pt x="15727" y="38523"/>
                  </a:cubicBezTo>
                  <a:lnTo>
                    <a:pt x="16202" y="38642"/>
                  </a:lnTo>
                  <a:cubicBezTo>
                    <a:pt x="16605" y="38760"/>
                    <a:pt x="17032" y="38855"/>
                    <a:pt x="17459" y="38997"/>
                  </a:cubicBezTo>
                  <a:cubicBezTo>
                    <a:pt x="17838" y="39140"/>
                    <a:pt x="18242" y="39258"/>
                    <a:pt x="18621" y="39353"/>
                  </a:cubicBezTo>
                  <a:cubicBezTo>
                    <a:pt x="19001" y="39424"/>
                    <a:pt x="19380" y="39496"/>
                    <a:pt x="19760" y="39590"/>
                  </a:cubicBezTo>
                  <a:cubicBezTo>
                    <a:pt x="20210" y="39685"/>
                    <a:pt x="20661" y="39780"/>
                    <a:pt x="21088" y="39851"/>
                  </a:cubicBezTo>
                  <a:cubicBezTo>
                    <a:pt x="21349" y="39899"/>
                    <a:pt x="21610" y="39923"/>
                    <a:pt x="21871" y="39946"/>
                  </a:cubicBezTo>
                  <a:lnTo>
                    <a:pt x="22108" y="39946"/>
                  </a:lnTo>
                  <a:cubicBezTo>
                    <a:pt x="22677" y="39923"/>
                    <a:pt x="23247" y="39851"/>
                    <a:pt x="23816" y="39733"/>
                  </a:cubicBezTo>
                  <a:lnTo>
                    <a:pt x="24148" y="39685"/>
                  </a:lnTo>
                  <a:cubicBezTo>
                    <a:pt x="24575" y="39614"/>
                    <a:pt x="24978" y="39519"/>
                    <a:pt x="25358" y="39377"/>
                  </a:cubicBezTo>
                  <a:cubicBezTo>
                    <a:pt x="25429" y="39330"/>
                    <a:pt x="25500" y="39306"/>
                    <a:pt x="25595" y="39258"/>
                  </a:cubicBezTo>
                  <a:cubicBezTo>
                    <a:pt x="25595" y="39306"/>
                    <a:pt x="25595" y="39353"/>
                    <a:pt x="25571" y="39377"/>
                  </a:cubicBezTo>
                  <a:cubicBezTo>
                    <a:pt x="25429" y="39638"/>
                    <a:pt x="25263" y="39923"/>
                    <a:pt x="25097" y="40183"/>
                  </a:cubicBezTo>
                  <a:cubicBezTo>
                    <a:pt x="24504" y="41132"/>
                    <a:pt x="23982" y="41963"/>
                    <a:pt x="23579" y="42745"/>
                  </a:cubicBezTo>
                  <a:cubicBezTo>
                    <a:pt x="23342" y="43196"/>
                    <a:pt x="23057" y="43647"/>
                    <a:pt x="22772" y="44074"/>
                  </a:cubicBezTo>
                  <a:cubicBezTo>
                    <a:pt x="22583" y="44335"/>
                    <a:pt x="22369" y="44619"/>
                    <a:pt x="22179" y="44880"/>
                  </a:cubicBezTo>
                  <a:cubicBezTo>
                    <a:pt x="21918" y="45236"/>
                    <a:pt x="21634" y="45592"/>
                    <a:pt x="21397" y="45995"/>
                  </a:cubicBezTo>
                  <a:lnTo>
                    <a:pt x="20732" y="47015"/>
                  </a:lnTo>
                  <a:cubicBezTo>
                    <a:pt x="20044" y="48106"/>
                    <a:pt x="19309" y="49245"/>
                    <a:pt x="18669" y="50407"/>
                  </a:cubicBezTo>
                  <a:cubicBezTo>
                    <a:pt x="18550" y="50597"/>
                    <a:pt x="18526" y="50810"/>
                    <a:pt x="18597" y="51024"/>
                  </a:cubicBezTo>
                  <a:cubicBezTo>
                    <a:pt x="18692" y="51261"/>
                    <a:pt x="18906" y="51475"/>
                    <a:pt x="19167" y="51546"/>
                  </a:cubicBezTo>
                  <a:cubicBezTo>
                    <a:pt x="19617" y="51712"/>
                    <a:pt x="20068" y="51878"/>
                    <a:pt x="20495" y="52091"/>
                  </a:cubicBezTo>
                  <a:lnTo>
                    <a:pt x="20875" y="52281"/>
                  </a:lnTo>
                  <a:cubicBezTo>
                    <a:pt x="21302" y="52447"/>
                    <a:pt x="21729" y="52613"/>
                    <a:pt x="22132" y="52756"/>
                  </a:cubicBezTo>
                  <a:lnTo>
                    <a:pt x="22796" y="53016"/>
                  </a:lnTo>
                  <a:lnTo>
                    <a:pt x="22915" y="53064"/>
                  </a:lnTo>
                  <a:cubicBezTo>
                    <a:pt x="23033" y="53088"/>
                    <a:pt x="23152" y="53135"/>
                    <a:pt x="23247" y="53230"/>
                  </a:cubicBezTo>
                  <a:cubicBezTo>
                    <a:pt x="23199" y="53301"/>
                    <a:pt x="23176" y="53396"/>
                    <a:pt x="23152" y="53491"/>
                  </a:cubicBezTo>
                  <a:cubicBezTo>
                    <a:pt x="23104" y="53704"/>
                    <a:pt x="23033" y="53942"/>
                    <a:pt x="22938" y="54179"/>
                  </a:cubicBezTo>
                  <a:cubicBezTo>
                    <a:pt x="22796" y="54629"/>
                    <a:pt x="22630" y="55080"/>
                    <a:pt x="22464" y="55531"/>
                  </a:cubicBezTo>
                  <a:lnTo>
                    <a:pt x="22132" y="56432"/>
                  </a:lnTo>
                  <a:cubicBezTo>
                    <a:pt x="21918" y="57049"/>
                    <a:pt x="21705" y="57689"/>
                    <a:pt x="21468" y="58330"/>
                  </a:cubicBezTo>
                  <a:cubicBezTo>
                    <a:pt x="21325" y="58709"/>
                    <a:pt x="21064" y="59042"/>
                    <a:pt x="20709" y="59255"/>
                  </a:cubicBezTo>
                  <a:cubicBezTo>
                    <a:pt x="20614" y="59303"/>
                    <a:pt x="20519" y="59350"/>
                    <a:pt x="20400" y="59350"/>
                  </a:cubicBezTo>
                  <a:cubicBezTo>
                    <a:pt x="20305" y="59350"/>
                    <a:pt x="20187" y="59303"/>
                    <a:pt x="20116" y="59255"/>
                  </a:cubicBezTo>
                  <a:cubicBezTo>
                    <a:pt x="19855" y="59089"/>
                    <a:pt x="19594" y="58947"/>
                    <a:pt x="19357" y="58804"/>
                  </a:cubicBezTo>
                  <a:cubicBezTo>
                    <a:pt x="19167" y="58709"/>
                    <a:pt x="18977" y="58591"/>
                    <a:pt x="18811" y="58496"/>
                  </a:cubicBezTo>
                  <a:cubicBezTo>
                    <a:pt x="18597" y="58377"/>
                    <a:pt x="18408" y="58235"/>
                    <a:pt x="18218" y="58093"/>
                  </a:cubicBezTo>
                  <a:cubicBezTo>
                    <a:pt x="18076" y="57950"/>
                    <a:pt x="17933" y="57808"/>
                    <a:pt x="17767" y="57666"/>
                  </a:cubicBezTo>
                  <a:cubicBezTo>
                    <a:pt x="17577" y="57476"/>
                    <a:pt x="17364" y="57286"/>
                    <a:pt x="17150" y="57120"/>
                  </a:cubicBezTo>
                  <a:cubicBezTo>
                    <a:pt x="16391" y="56503"/>
                    <a:pt x="15680" y="55792"/>
                    <a:pt x="15063" y="55033"/>
                  </a:cubicBezTo>
                  <a:cubicBezTo>
                    <a:pt x="14304" y="54060"/>
                    <a:pt x="13379" y="53254"/>
                    <a:pt x="12311" y="52613"/>
                  </a:cubicBezTo>
                  <a:cubicBezTo>
                    <a:pt x="11742" y="52234"/>
                    <a:pt x="11102" y="52020"/>
                    <a:pt x="10414" y="51996"/>
                  </a:cubicBezTo>
                  <a:cubicBezTo>
                    <a:pt x="10319" y="51996"/>
                    <a:pt x="10200" y="51996"/>
                    <a:pt x="10082" y="52020"/>
                  </a:cubicBezTo>
                  <a:cubicBezTo>
                    <a:pt x="9678" y="52068"/>
                    <a:pt x="9346" y="52139"/>
                    <a:pt x="9133" y="52542"/>
                  </a:cubicBezTo>
                  <a:cubicBezTo>
                    <a:pt x="9109" y="52613"/>
                    <a:pt x="9062" y="52661"/>
                    <a:pt x="8991" y="52708"/>
                  </a:cubicBezTo>
                  <a:cubicBezTo>
                    <a:pt x="8943" y="52756"/>
                    <a:pt x="8896" y="52803"/>
                    <a:pt x="8848" y="52850"/>
                  </a:cubicBezTo>
                  <a:lnTo>
                    <a:pt x="8777" y="52969"/>
                  </a:lnTo>
                  <a:cubicBezTo>
                    <a:pt x="8635" y="53135"/>
                    <a:pt x="8516" y="53325"/>
                    <a:pt x="8421" y="53515"/>
                  </a:cubicBezTo>
                  <a:cubicBezTo>
                    <a:pt x="8255" y="53870"/>
                    <a:pt x="8113" y="54226"/>
                    <a:pt x="8018" y="54582"/>
                  </a:cubicBezTo>
                  <a:lnTo>
                    <a:pt x="7947" y="54772"/>
                  </a:lnTo>
                  <a:cubicBezTo>
                    <a:pt x="7876" y="54914"/>
                    <a:pt x="7852" y="55080"/>
                    <a:pt x="7828" y="55223"/>
                  </a:cubicBezTo>
                  <a:cubicBezTo>
                    <a:pt x="7757" y="55721"/>
                    <a:pt x="7686" y="56219"/>
                    <a:pt x="7615" y="56717"/>
                  </a:cubicBezTo>
                  <a:cubicBezTo>
                    <a:pt x="7544" y="57381"/>
                    <a:pt x="7638" y="58045"/>
                    <a:pt x="7876" y="58686"/>
                  </a:cubicBezTo>
                  <a:cubicBezTo>
                    <a:pt x="7994" y="59113"/>
                    <a:pt x="8421" y="59421"/>
                    <a:pt x="8872" y="59421"/>
                  </a:cubicBezTo>
                  <a:lnTo>
                    <a:pt x="8943" y="59421"/>
                  </a:lnTo>
                  <a:cubicBezTo>
                    <a:pt x="9370" y="59421"/>
                    <a:pt x="9726" y="59160"/>
                    <a:pt x="9892" y="58781"/>
                  </a:cubicBezTo>
                  <a:cubicBezTo>
                    <a:pt x="9916" y="58757"/>
                    <a:pt x="9939" y="58709"/>
                    <a:pt x="9963" y="58662"/>
                  </a:cubicBezTo>
                  <a:lnTo>
                    <a:pt x="10105" y="58330"/>
                  </a:lnTo>
                  <a:cubicBezTo>
                    <a:pt x="10177" y="58116"/>
                    <a:pt x="10271" y="57927"/>
                    <a:pt x="10366" y="57713"/>
                  </a:cubicBezTo>
                  <a:cubicBezTo>
                    <a:pt x="10770" y="56907"/>
                    <a:pt x="10959" y="55982"/>
                    <a:pt x="10936" y="55080"/>
                  </a:cubicBezTo>
                  <a:lnTo>
                    <a:pt x="10936" y="54463"/>
                  </a:lnTo>
                  <a:cubicBezTo>
                    <a:pt x="10959" y="54060"/>
                    <a:pt x="10912" y="53633"/>
                    <a:pt x="10864" y="53206"/>
                  </a:cubicBezTo>
                  <a:cubicBezTo>
                    <a:pt x="11149" y="53301"/>
                    <a:pt x="11434" y="53420"/>
                    <a:pt x="11695" y="53586"/>
                  </a:cubicBezTo>
                  <a:cubicBezTo>
                    <a:pt x="12383" y="53965"/>
                    <a:pt x="12999" y="54440"/>
                    <a:pt x="13545" y="54985"/>
                  </a:cubicBezTo>
                  <a:cubicBezTo>
                    <a:pt x="13877" y="55341"/>
                    <a:pt x="14162" y="55673"/>
                    <a:pt x="14470" y="56029"/>
                  </a:cubicBezTo>
                  <a:cubicBezTo>
                    <a:pt x="14921" y="56575"/>
                    <a:pt x="15419" y="57096"/>
                    <a:pt x="15941" y="57571"/>
                  </a:cubicBezTo>
                  <a:lnTo>
                    <a:pt x="16249" y="57832"/>
                  </a:lnTo>
                  <a:cubicBezTo>
                    <a:pt x="16676" y="58235"/>
                    <a:pt x="17127" y="58615"/>
                    <a:pt x="17577" y="59018"/>
                  </a:cubicBezTo>
                  <a:cubicBezTo>
                    <a:pt x="17767" y="59184"/>
                    <a:pt x="17981" y="59350"/>
                    <a:pt x="18218" y="59469"/>
                  </a:cubicBezTo>
                  <a:cubicBezTo>
                    <a:pt x="18455" y="59611"/>
                    <a:pt x="18692" y="59753"/>
                    <a:pt x="18930" y="59896"/>
                  </a:cubicBezTo>
                  <a:cubicBezTo>
                    <a:pt x="19167" y="60014"/>
                    <a:pt x="19428" y="60156"/>
                    <a:pt x="19665" y="60299"/>
                  </a:cubicBezTo>
                  <a:cubicBezTo>
                    <a:pt x="19902" y="60465"/>
                    <a:pt x="20163" y="60536"/>
                    <a:pt x="20424" y="60536"/>
                  </a:cubicBezTo>
                  <a:cubicBezTo>
                    <a:pt x="20661" y="60536"/>
                    <a:pt x="20922" y="60465"/>
                    <a:pt x="21136" y="60346"/>
                  </a:cubicBezTo>
                  <a:cubicBezTo>
                    <a:pt x="21729" y="60038"/>
                    <a:pt x="22203" y="59540"/>
                    <a:pt x="22488" y="58899"/>
                  </a:cubicBezTo>
                  <a:cubicBezTo>
                    <a:pt x="22630" y="58567"/>
                    <a:pt x="22772" y="58211"/>
                    <a:pt x="22867" y="57856"/>
                  </a:cubicBezTo>
                  <a:cubicBezTo>
                    <a:pt x="23033" y="57286"/>
                    <a:pt x="23223" y="56741"/>
                    <a:pt x="23413" y="56195"/>
                  </a:cubicBezTo>
                  <a:cubicBezTo>
                    <a:pt x="23674" y="55436"/>
                    <a:pt x="23958" y="54653"/>
                    <a:pt x="24172" y="53870"/>
                  </a:cubicBezTo>
                  <a:cubicBezTo>
                    <a:pt x="24172" y="53799"/>
                    <a:pt x="24219" y="53752"/>
                    <a:pt x="24243" y="53704"/>
                  </a:cubicBezTo>
                  <a:lnTo>
                    <a:pt x="24267" y="53657"/>
                  </a:lnTo>
                  <a:lnTo>
                    <a:pt x="24480" y="53752"/>
                  </a:lnTo>
                  <a:lnTo>
                    <a:pt x="25192" y="54060"/>
                  </a:lnTo>
                  <a:cubicBezTo>
                    <a:pt x="25714" y="54274"/>
                    <a:pt x="26259" y="54511"/>
                    <a:pt x="26805" y="54724"/>
                  </a:cubicBezTo>
                  <a:cubicBezTo>
                    <a:pt x="28323" y="55223"/>
                    <a:pt x="29889" y="55578"/>
                    <a:pt x="31478" y="55792"/>
                  </a:cubicBezTo>
                  <a:lnTo>
                    <a:pt x="31620" y="55792"/>
                  </a:lnTo>
                  <a:cubicBezTo>
                    <a:pt x="31857" y="55816"/>
                    <a:pt x="32118" y="55887"/>
                    <a:pt x="32332" y="55982"/>
                  </a:cubicBezTo>
                  <a:lnTo>
                    <a:pt x="32308" y="56337"/>
                  </a:lnTo>
                  <a:cubicBezTo>
                    <a:pt x="32261" y="56646"/>
                    <a:pt x="32237" y="56930"/>
                    <a:pt x="32213" y="57215"/>
                  </a:cubicBezTo>
                  <a:cubicBezTo>
                    <a:pt x="32213" y="57334"/>
                    <a:pt x="32213" y="57452"/>
                    <a:pt x="32189" y="57571"/>
                  </a:cubicBezTo>
                  <a:cubicBezTo>
                    <a:pt x="32189" y="57784"/>
                    <a:pt x="32166" y="57998"/>
                    <a:pt x="32142" y="58211"/>
                  </a:cubicBezTo>
                  <a:cubicBezTo>
                    <a:pt x="32047" y="58757"/>
                    <a:pt x="32000" y="59326"/>
                    <a:pt x="31976" y="59872"/>
                  </a:cubicBezTo>
                  <a:cubicBezTo>
                    <a:pt x="31929" y="60583"/>
                    <a:pt x="31881" y="61295"/>
                    <a:pt x="31810" y="61817"/>
                  </a:cubicBezTo>
                  <a:cubicBezTo>
                    <a:pt x="31786" y="62196"/>
                    <a:pt x="31739" y="62576"/>
                    <a:pt x="31691" y="62932"/>
                  </a:cubicBezTo>
                  <a:cubicBezTo>
                    <a:pt x="31620" y="63477"/>
                    <a:pt x="31573" y="64047"/>
                    <a:pt x="31525" y="64592"/>
                  </a:cubicBezTo>
                  <a:cubicBezTo>
                    <a:pt x="31454" y="65494"/>
                    <a:pt x="31336" y="66371"/>
                    <a:pt x="31146" y="67225"/>
                  </a:cubicBezTo>
                  <a:cubicBezTo>
                    <a:pt x="31003" y="67771"/>
                    <a:pt x="30909" y="68340"/>
                    <a:pt x="30861" y="68886"/>
                  </a:cubicBezTo>
                  <a:cubicBezTo>
                    <a:pt x="30837" y="69336"/>
                    <a:pt x="30743" y="69763"/>
                    <a:pt x="30553" y="70167"/>
                  </a:cubicBezTo>
                  <a:cubicBezTo>
                    <a:pt x="30387" y="70522"/>
                    <a:pt x="30410" y="70949"/>
                    <a:pt x="30600" y="71305"/>
                  </a:cubicBezTo>
                  <a:cubicBezTo>
                    <a:pt x="31027" y="72159"/>
                    <a:pt x="31549" y="73037"/>
                    <a:pt x="32427" y="73654"/>
                  </a:cubicBezTo>
                  <a:cubicBezTo>
                    <a:pt x="32806" y="73938"/>
                    <a:pt x="33233" y="74104"/>
                    <a:pt x="33708" y="74152"/>
                  </a:cubicBezTo>
                  <a:lnTo>
                    <a:pt x="34348" y="74152"/>
                  </a:lnTo>
                  <a:lnTo>
                    <a:pt x="35107" y="74152"/>
                  </a:lnTo>
                  <a:cubicBezTo>
                    <a:pt x="35249" y="74152"/>
                    <a:pt x="35368" y="74128"/>
                    <a:pt x="35510" y="74081"/>
                  </a:cubicBezTo>
                  <a:cubicBezTo>
                    <a:pt x="35985" y="73938"/>
                    <a:pt x="36341" y="73559"/>
                    <a:pt x="36436" y="73084"/>
                  </a:cubicBezTo>
                  <a:cubicBezTo>
                    <a:pt x="36507" y="72729"/>
                    <a:pt x="36412" y="72349"/>
                    <a:pt x="36198" y="72064"/>
                  </a:cubicBezTo>
                  <a:cubicBezTo>
                    <a:pt x="35866" y="71590"/>
                    <a:pt x="35416" y="71210"/>
                    <a:pt x="34894" y="70973"/>
                  </a:cubicBezTo>
                  <a:lnTo>
                    <a:pt x="34656" y="70878"/>
                  </a:lnTo>
                  <a:cubicBezTo>
                    <a:pt x="34253" y="70689"/>
                    <a:pt x="33826" y="70522"/>
                    <a:pt x="33399" y="70309"/>
                  </a:cubicBezTo>
                  <a:lnTo>
                    <a:pt x="33233" y="70238"/>
                  </a:lnTo>
                  <a:cubicBezTo>
                    <a:pt x="32901" y="70048"/>
                    <a:pt x="32545" y="69906"/>
                    <a:pt x="32166" y="69787"/>
                  </a:cubicBezTo>
                  <a:cubicBezTo>
                    <a:pt x="32118" y="69763"/>
                    <a:pt x="32071" y="69740"/>
                    <a:pt x="32023" y="69716"/>
                  </a:cubicBezTo>
                  <a:lnTo>
                    <a:pt x="31976" y="69692"/>
                  </a:lnTo>
                  <a:lnTo>
                    <a:pt x="31976" y="69669"/>
                  </a:lnTo>
                  <a:cubicBezTo>
                    <a:pt x="31976" y="69645"/>
                    <a:pt x="31976" y="69621"/>
                    <a:pt x="31976" y="69574"/>
                  </a:cubicBezTo>
                  <a:cubicBezTo>
                    <a:pt x="32047" y="68815"/>
                    <a:pt x="32166" y="68032"/>
                    <a:pt x="32332" y="67273"/>
                  </a:cubicBezTo>
                  <a:cubicBezTo>
                    <a:pt x="32498" y="66490"/>
                    <a:pt x="32616" y="65660"/>
                    <a:pt x="32640" y="64853"/>
                  </a:cubicBezTo>
                  <a:cubicBezTo>
                    <a:pt x="32711" y="63999"/>
                    <a:pt x="32806" y="63122"/>
                    <a:pt x="32901" y="62244"/>
                  </a:cubicBezTo>
                  <a:cubicBezTo>
                    <a:pt x="32996" y="61414"/>
                    <a:pt x="33043" y="60560"/>
                    <a:pt x="33067" y="59729"/>
                  </a:cubicBezTo>
                  <a:cubicBezTo>
                    <a:pt x="33067" y="59350"/>
                    <a:pt x="33091" y="58947"/>
                    <a:pt x="33162" y="58567"/>
                  </a:cubicBezTo>
                  <a:cubicBezTo>
                    <a:pt x="33281" y="57761"/>
                    <a:pt x="33281" y="56930"/>
                    <a:pt x="33162" y="56100"/>
                  </a:cubicBezTo>
                  <a:cubicBezTo>
                    <a:pt x="33138" y="56076"/>
                    <a:pt x="33138" y="56053"/>
                    <a:pt x="33162" y="56029"/>
                  </a:cubicBezTo>
                  <a:lnTo>
                    <a:pt x="33233" y="56029"/>
                  </a:lnTo>
                  <a:cubicBezTo>
                    <a:pt x="33233" y="56029"/>
                    <a:pt x="33257" y="56029"/>
                    <a:pt x="33281" y="56029"/>
                  </a:cubicBezTo>
                  <a:cubicBezTo>
                    <a:pt x="33565" y="56076"/>
                    <a:pt x="33850" y="56100"/>
                    <a:pt x="34135" y="56100"/>
                  </a:cubicBezTo>
                  <a:cubicBezTo>
                    <a:pt x="34324" y="56100"/>
                    <a:pt x="34538" y="56100"/>
                    <a:pt x="34751" y="56076"/>
                  </a:cubicBezTo>
                  <a:cubicBezTo>
                    <a:pt x="35748" y="55982"/>
                    <a:pt x="36744" y="55816"/>
                    <a:pt x="37740" y="55578"/>
                  </a:cubicBezTo>
                  <a:cubicBezTo>
                    <a:pt x="38167" y="55483"/>
                    <a:pt x="38570" y="55270"/>
                    <a:pt x="38926" y="54985"/>
                  </a:cubicBezTo>
                  <a:cubicBezTo>
                    <a:pt x="39306" y="54701"/>
                    <a:pt x="39519" y="54250"/>
                    <a:pt x="39519" y="53752"/>
                  </a:cubicBezTo>
                  <a:cubicBezTo>
                    <a:pt x="39543" y="52874"/>
                    <a:pt x="39401" y="51996"/>
                    <a:pt x="39163" y="51143"/>
                  </a:cubicBezTo>
                  <a:lnTo>
                    <a:pt x="38950" y="50502"/>
                  </a:lnTo>
                  <a:cubicBezTo>
                    <a:pt x="38760" y="49838"/>
                    <a:pt x="38547" y="49150"/>
                    <a:pt x="38357" y="48462"/>
                  </a:cubicBezTo>
                  <a:cubicBezTo>
                    <a:pt x="38309" y="48272"/>
                    <a:pt x="38262" y="48083"/>
                    <a:pt x="38215" y="47893"/>
                  </a:cubicBezTo>
                  <a:cubicBezTo>
                    <a:pt x="38072" y="47395"/>
                    <a:pt x="37906" y="46849"/>
                    <a:pt x="37835" y="46303"/>
                  </a:cubicBezTo>
                  <a:lnTo>
                    <a:pt x="37645" y="45355"/>
                  </a:lnTo>
                  <a:cubicBezTo>
                    <a:pt x="37456" y="44358"/>
                    <a:pt x="37266" y="43315"/>
                    <a:pt x="37052" y="42318"/>
                  </a:cubicBezTo>
                  <a:cubicBezTo>
                    <a:pt x="36791" y="41132"/>
                    <a:pt x="36578" y="40065"/>
                    <a:pt x="36673" y="38974"/>
                  </a:cubicBezTo>
                  <a:cubicBezTo>
                    <a:pt x="36696" y="38713"/>
                    <a:pt x="36649" y="38476"/>
                    <a:pt x="36530" y="38262"/>
                  </a:cubicBezTo>
                  <a:cubicBezTo>
                    <a:pt x="36483" y="38167"/>
                    <a:pt x="36459" y="38049"/>
                    <a:pt x="36436" y="37930"/>
                  </a:cubicBezTo>
                  <a:cubicBezTo>
                    <a:pt x="36412" y="37669"/>
                    <a:pt x="36412" y="37432"/>
                    <a:pt x="36412" y="37218"/>
                  </a:cubicBezTo>
                  <a:cubicBezTo>
                    <a:pt x="36530" y="37527"/>
                    <a:pt x="36602" y="37574"/>
                    <a:pt x="36957" y="37811"/>
                  </a:cubicBezTo>
                  <a:cubicBezTo>
                    <a:pt x="37076" y="37906"/>
                    <a:pt x="37195" y="38001"/>
                    <a:pt x="37313" y="38096"/>
                  </a:cubicBezTo>
                  <a:cubicBezTo>
                    <a:pt x="38262" y="38831"/>
                    <a:pt x="39306" y="39424"/>
                    <a:pt x="40421" y="39875"/>
                  </a:cubicBezTo>
                  <a:cubicBezTo>
                    <a:pt x="41227" y="40183"/>
                    <a:pt x="42034" y="40444"/>
                    <a:pt x="42888" y="40610"/>
                  </a:cubicBezTo>
                  <a:cubicBezTo>
                    <a:pt x="43386" y="40729"/>
                    <a:pt x="43908" y="40824"/>
                    <a:pt x="44429" y="40871"/>
                  </a:cubicBezTo>
                  <a:cubicBezTo>
                    <a:pt x="44619" y="40895"/>
                    <a:pt x="44809" y="40895"/>
                    <a:pt x="45046" y="40895"/>
                  </a:cubicBezTo>
                  <a:lnTo>
                    <a:pt x="45473" y="40895"/>
                  </a:lnTo>
                  <a:lnTo>
                    <a:pt x="45900" y="40895"/>
                  </a:lnTo>
                  <a:cubicBezTo>
                    <a:pt x="46398" y="40895"/>
                    <a:pt x="46896" y="40824"/>
                    <a:pt x="47347" y="40658"/>
                  </a:cubicBezTo>
                  <a:cubicBezTo>
                    <a:pt x="48106" y="40397"/>
                    <a:pt x="48842" y="40041"/>
                    <a:pt x="49529" y="39590"/>
                  </a:cubicBezTo>
                  <a:lnTo>
                    <a:pt x="50953" y="38547"/>
                  </a:lnTo>
                  <a:lnTo>
                    <a:pt x="51190" y="38594"/>
                  </a:lnTo>
                  <a:lnTo>
                    <a:pt x="51830" y="38737"/>
                  </a:lnTo>
                  <a:lnTo>
                    <a:pt x="52020" y="38760"/>
                  </a:lnTo>
                  <a:cubicBezTo>
                    <a:pt x="52186" y="38808"/>
                    <a:pt x="52352" y="38831"/>
                    <a:pt x="52518" y="38831"/>
                  </a:cubicBezTo>
                  <a:lnTo>
                    <a:pt x="52732" y="38831"/>
                  </a:lnTo>
                  <a:cubicBezTo>
                    <a:pt x="53206" y="38855"/>
                    <a:pt x="53704" y="38903"/>
                    <a:pt x="54202" y="38997"/>
                  </a:cubicBezTo>
                  <a:cubicBezTo>
                    <a:pt x="54297" y="38997"/>
                    <a:pt x="54392" y="39021"/>
                    <a:pt x="54511" y="39021"/>
                  </a:cubicBezTo>
                  <a:lnTo>
                    <a:pt x="54677" y="39021"/>
                  </a:lnTo>
                  <a:cubicBezTo>
                    <a:pt x="55009" y="38974"/>
                    <a:pt x="55270" y="38737"/>
                    <a:pt x="55341" y="38428"/>
                  </a:cubicBezTo>
                  <a:cubicBezTo>
                    <a:pt x="55412" y="38096"/>
                    <a:pt x="55270" y="37740"/>
                    <a:pt x="54961" y="37598"/>
                  </a:cubicBezTo>
                  <a:close/>
                  <a:moveTo>
                    <a:pt x="49079" y="16131"/>
                  </a:moveTo>
                  <a:cubicBezTo>
                    <a:pt x="49292" y="16558"/>
                    <a:pt x="49387" y="17056"/>
                    <a:pt x="49387" y="17554"/>
                  </a:cubicBezTo>
                  <a:lnTo>
                    <a:pt x="49387" y="17672"/>
                  </a:lnTo>
                  <a:lnTo>
                    <a:pt x="49387" y="19096"/>
                  </a:lnTo>
                  <a:cubicBezTo>
                    <a:pt x="49363" y="19855"/>
                    <a:pt x="49079" y="20566"/>
                    <a:pt x="48557" y="21112"/>
                  </a:cubicBezTo>
                  <a:cubicBezTo>
                    <a:pt x="48343" y="21325"/>
                    <a:pt x="48130" y="21515"/>
                    <a:pt x="47893" y="21681"/>
                  </a:cubicBezTo>
                  <a:cubicBezTo>
                    <a:pt x="47679" y="21824"/>
                    <a:pt x="47442" y="21895"/>
                    <a:pt x="47205" y="21895"/>
                  </a:cubicBezTo>
                  <a:lnTo>
                    <a:pt x="47205" y="21895"/>
                  </a:lnTo>
                  <a:cubicBezTo>
                    <a:pt x="47110" y="21895"/>
                    <a:pt x="47039" y="21895"/>
                    <a:pt x="46944" y="21871"/>
                  </a:cubicBezTo>
                  <a:lnTo>
                    <a:pt x="46944" y="21824"/>
                  </a:lnTo>
                  <a:cubicBezTo>
                    <a:pt x="46944" y="21752"/>
                    <a:pt x="46944" y="21681"/>
                    <a:pt x="46944" y="21610"/>
                  </a:cubicBezTo>
                  <a:cubicBezTo>
                    <a:pt x="46968" y="20827"/>
                    <a:pt x="46849" y="20044"/>
                    <a:pt x="46635" y="19285"/>
                  </a:cubicBezTo>
                  <a:lnTo>
                    <a:pt x="46541" y="18906"/>
                  </a:lnTo>
                  <a:cubicBezTo>
                    <a:pt x="46493" y="18740"/>
                    <a:pt x="46446" y="18574"/>
                    <a:pt x="46398" y="18408"/>
                  </a:cubicBezTo>
                  <a:lnTo>
                    <a:pt x="46351" y="18194"/>
                  </a:lnTo>
                  <a:lnTo>
                    <a:pt x="46375" y="18171"/>
                  </a:lnTo>
                  <a:cubicBezTo>
                    <a:pt x="46398" y="18147"/>
                    <a:pt x="46422" y="18123"/>
                    <a:pt x="46446" y="18123"/>
                  </a:cubicBezTo>
                  <a:cubicBezTo>
                    <a:pt x="46564" y="18028"/>
                    <a:pt x="46707" y="17910"/>
                    <a:pt x="46730" y="17767"/>
                  </a:cubicBezTo>
                  <a:cubicBezTo>
                    <a:pt x="46730" y="17672"/>
                    <a:pt x="46707" y="17578"/>
                    <a:pt x="46635" y="17506"/>
                  </a:cubicBezTo>
                  <a:cubicBezTo>
                    <a:pt x="46398" y="17198"/>
                    <a:pt x="46469" y="16961"/>
                    <a:pt x="46612" y="16652"/>
                  </a:cubicBezTo>
                  <a:cubicBezTo>
                    <a:pt x="46920" y="16036"/>
                    <a:pt x="47513" y="15632"/>
                    <a:pt x="48201" y="15585"/>
                  </a:cubicBezTo>
                  <a:cubicBezTo>
                    <a:pt x="48248" y="15585"/>
                    <a:pt x="48320" y="15585"/>
                    <a:pt x="48367" y="15585"/>
                  </a:cubicBezTo>
                  <a:cubicBezTo>
                    <a:pt x="48675" y="15632"/>
                    <a:pt x="48960" y="15822"/>
                    <a:pt x="49079" y="16131"/>
                  </a:cubicBezTo>
                  <a:close/>
                  <a:moveTo>
                    <a:pt x="38333" y="53704"/>
                  </a:moveTo>
                  <a:cubicBezTo>
                    <a:pt x="38309" y="53894"/>
                    <a:pt x="38215" y="54084"/>
                    <a:pt x="38025" y="54179"/>
                  </a:cubicBezTo>
                  <a:lnTo>
                    <a:pt x="37882" y="54250"/>
                  </a:lnTo>
                  <a:cubicBezTo>
                    <a:pt x="37740" y="54345"/>
                    <a:pt x="37598" y="54392"/>
                    <a:pt x="37456" y="54440"/>
                  </a:cubicBezTo>
                  <a:cubicBezTo>
                    <a:pt x="36530" y="54606"/>
                    <a:pt x="35605" y="54748"/>
                    <a:pt x="34751" y="54890"/>
                  </a:cubicBezTo>
                  <a:cubicBezTo>
                    <a:pt x="34585" y="54914"/>
                    <a:pt x="34396" y="54914"/>
                    <a:pt x="34229" y="54914"/>
                  </a:cubicBezTo>
                  <a:cubicBezTo>
                    <a:pt x="33826" y="54914"/>
                    <a:pt x="33423" y="54867"/>
                    <a:pt x="33020" y="54819"/>
                  </a:cubicBezTo>
                  <a:lnTo>
                    <a:pt x="32545" y="54748"/>
                  </a:lnTo>
                  <a:cubicBezTo>
                    <a:pt x="31691" y="54653"/>
                    <a:pt x="30814" y="54487"/>
                    <a:pt x="29983" y="54321"/>
                  </a:cubicBezTo>
                  <a:lnTo>
                    <a:pt x="29485" y="54226"/>
                  </a:lnTo>
                  <a:cubicBezTo>
                    <a:pt x="28560" y="54060"/>
                    <a:pt x="27683" y="53799"/>
                    <a:pt x="26805" y="53467"/>
                  </a:cubicBezTo>
                  <a:cubicBezTo>
                    <a:pt x="26164" y="53206"/>
                    <a:pt x="25524" y="52922"/>
                    <a:pt x="24907" y="52637"/>
                  </a:cubicBezTo>
                  <a:cubicBezTo>
                    <a:pt x="24480" y="52447"/>
                    <a:pt x="24077" y="52257"/>
                    <a:pt x="23650" y="52091"/>
                  </a:cubicBezTo>
                  <a:cubicBezTo>
                    <a:pt x="23223" y="51902"/>
                    <a:pt x="22843" y="51759"/>
                    <a:pt x="22440" y="51617"/>
                  </a:cubicBezTo>
                  <a:lnTo>
                    <a:pt x="22345" y="51593"/>
                  </a:lnTo>
                  <a:cubicBezTo>
                    <a:pt x="21800" y="51403"/>
                    <a:pt x="21278" y="51190"/>
                    <a:pt x="20756" y="50905"/>
                  </a:cubicBezTo>
                  <a:cubicBezTo>
                    <a:pt x="20637" y="50858"/>
                    <a:pt x="20495" y="50787"/>
                    <a:pt x="20353" y="50739"/>
                  </a:cubicBezTo>
                  <a:lnTo>
                    <a:pt x="20139" y="50668"/>
                  </a:lnTo>
                  <a:cubicBezTo>
                    <a:pt x="20068" y="50644"/>
                    <a:pt x="20021" y="50621"/>
                    <a:pt x="19973" y="50597"/>
                  </a:cubicBezTo>
                  <a:lnTo>
                    <a:pt x="19950" y="50573"/>
                  </a:lnTo>
                  <a:cubicBezTo>
                    <a:pt x="20044" y="50312"/>
                    <a:pt x="20187" y="50051"/>
                    <a:pt x="20329" y="49790"/>
                  </a:cubicBezTo>
                  <a:cubicBezTo>
                    <a:pt x="20614" y="49363"/>
                    <a:pt x="20875" y="48913"/>
                    <a:pt x="21159" y="48486"/>
                  </a:cubicBezTo>
                  <a:lnTo>
                    <a:pt x="21349" y="48177"/>
                  </a:lnTo>
                  <a:cubicBezTo>
                    <a:pt x="21871" y="47371"/>
                    <a:pt x="22393" y="46564"/>
                    <a:pt x="22915" y="45758"/>
                  </a:cubicBezTo>
                  <a:cubicBezTo>
                    <a:pt x="23033" y="45592"/>
                    <a:pt x="23152" y="45450"/>
                    <a:pt x="23270" y="45283"/>
                  </a:cubicBezTo>
                  <a:cubicBezTo>
                    <a:pt x="23389" y="45141"/>
                    <a:pt x="23531" y="44951"/>
                    <a:pt x="23650" y="44762"/>
                  </a:cubicBezTo>
                  <a:cubicBezTo>
                    <a:pt x="23935" y="44311"/>
                    <a:pt x="24243" y="43837"/>
                    <a:pt x="24504" y="43338"/>
                  </a:cubicBezTo>
                  <a:cubicBezTo>
                    <a:pt x="24907" y="42579"/>
                    <a:pt x="25358" y="41797"/>
                    <a:pt x="25975" y="40824"/>
                  </a:cubicBezTo>
                  <a:cubicBezTo>
                    <a:pt x="26236" y="40421"/>
                    <a:pt x="26473" y="39994"/>
                    <a:pt x="26663" y="39543"/>
                  </a:cubicBezTo>
                  <a:cubicBezTo>
                    <a:pt x="26781" y="39258"/>
                    <a:pt x="26923" y="38974"/>
                    <a:pt x="27066" y="38713"/>
                  </a:cubicBezTo>
                  <a:cubicBezTo>
                    <a:pt x="27137" y="38570"/>
                    <a:pt x="27208" y="38428"/>
                    <a:pt x="27256" y="38286"/>
                  </a:cubicBezTo>
                  <a:cubicBezTo>
                    <a:pt x="27374" y="38096"/>
                    <a:pt x="27469" y="37883"/>
                    <a:pt x="27564" y="37669"/>
                  </a:cubicBezTo>
                  <a:lnTo>
                    <a:pt x="27683" y="37432"/>
                  </a:lnTo>
                  <a:cubicBezTo>
                    <a:pt x="27730" y="37432"/>
                    <a:pt x="27801" y="37432"/>
                    <a:pt x="27849" y="37432"/>
                  </a:cubicBezTo>
                  <a:cubicBezTo>
                    <a:pt x="28015" y="37432"/>
                    <a:pt x="28204" y="37456"/>
                    <a:pt x="28370" y="37479"/>
                  </a:cubicBezTo>
                  <a:cubicBezTo>
                    <a:pt x="28536" y="37503"/>
                    <a:pt x="28703" y="37527"/>
                    <a:pt x="28845" y="37550"/>
                  </a:cubicBezTo>
                  <a:lnTo>
                    <a:pt x="28845" y="37574"/>
                  </a:lnTo>
                  <a:cubicBezTo>
                    <a:pt x="28845" y="37645"/>
                    <a:pt x="28869" y="37740"/>
                    <a:pt x="28892" y="37811"/>
                  </a:cubicBezTo>
                  <a:lnTo>
                    <a:pt x="28916" y="37883"/>
                  </a:lnTo>
                  <a:cubicBezTo>
                    <a:pt x="28963" y="38049"/>
                    <a:pt x="29035" y="38215"/>
                    <a:pt x="29153" y="38333"/>
                  </a:cubicBezTo>
                  <a:cubicBezTo>
                    <a:pt x="29343" y="38523"/>
                    <a:pt x="29485" y="38713"/>
                    <a:pt x="29628" y="38926"/>
                  </a:cubicBezTo>
                  <a:cubicBezTo>
                    <a:pt x="29865" y="39258"/>
                    <a:pt x="30221" y="39472"/>
                    <a:pt x="30624" y="39496"/>
                  </a:cubicBezTo>
                  <a:cubicBezTo>
                    <a:pt x="30980" y="39472"/>
                    <a:pt x="31288" y="39330"/>
                    <a:pt x="31525" y="39092"/>
                  </a:cubicBezTo>
                  <a:cubicBezTo>
                    <a:pt x="31881" y="38713"/>
                    <a:pt x="32166" y="38262"/>
                    <a:pt x="32379" y="37788"/>
                  </a:cubicBezTo>
                  <a:lnTo>
                    <a:pt x="32403" y="37788"/>
                  </a:lnTo>
                  <a:cubicBezTo>
                    <a:pt x="32474" y="37788"/>
                    <a:pt x="32545" y="37764"/>
                    <a:pt x="32616" y="37764"/>
                  </a:cubicBezTo>
                  <a:lnTo>
                    <a:pt x="32783" y="37764"/>
                  </a:lnTo>
                  <a:cubicBezTo>
                    <a:pt x="33447" y="37764"/>
                    <a:pt x="34135" y="37693"/>
                    <a:pt x="34823" y="37550"/>
                  </a:cubicBezTo>
                  <a:lnTo>
                    <a:pt x="34941" y="37527"/>
                  </a:lnTo>
                  <a:cubicBezTo>
                    <a:pt x="35012" y="37527"/>
                    <a:pt x="35060" y="37503"/>
                    <a:pt x="35155" y="37503"/>
                  </a:cubicBezTo>
                  <a:cubicBezTo>
                    <a:pt x="35226" y="37479"/>
                    <a:pt x="35273" y="37527"/>
                    <a:pt x="35273" y="37598"/>
                  </a:cubicBezTo>
                  <a:lnTo>
                    <a:pt x="35273" y="37906"/>
                  </a:lnTo>
                  <a:lnTo>
                    <a:pt x="35273" y="38215"/>
                  </a:lnTo>
                  <a:lnTo>
                    <a:pt x="35273" y="38310"/>
                  </a:lnTo>
                  <a:cubicBezTo>
                    <a:pt x="35249" y="38452"/>
                    <a:pt x="35273" y="38570"/>
                    <a:pt x="35344" y="38689"/>
                  </a:cubicBezTo>
                  <a:cubicBezTo>
                    <a:pt x="35463" y="38903"/>
                    <a:pt x="35510" y="39140"/>
                    <a:pt x="35463" y="39377"/>
                  </a:cubicBezTo>
                  <a:cubicBezTo>
                    <a:pt x="35439" y="40231"/>
                    <a:pt x="35534" y="41085"/>
                    <a:pt x="35748" y="41891"/>
                  </a:cubicBezTo>
                  <a:cubicBezTo>
                    <a:pt x="36127" y="43481"/>
                    <a:pt x="36388" y="45094"/>
                    <a:pt x="36649" y="46588"/>
                  </a:cubicBezTo>
                  <a:cubicBezTo>
                    <a:pt x="36791" y="47323"/>
                    <a:pt x="36981" y="48035"/>
                    <a:pt x="37218" y="48747"/>
                  </a:cubicBezTo>
                  <a:cubicBezTo>
                    <a:pt x="37337" y="49126"/>
                    <a:pt x="37432" y="49506"/>
                    <a:pt x="37550" y="49862"/>
                  </a:cubicBezTo>
                  <a:cubicBezTo>
                    <a:pt x="37693" y="50360"/>
                    <a:pt x="37835" y="50882"/>
                    <a:pt x="37977" y="51380"/>
                  </a:cubicBezTo>
                  <a:cubicBezTo>
                    <a:pt x="38120" y="51902"/>
                    <a:pt x="38238" y="52423"/>
                    <a:pt x="38286" y="52945"/>
                  </a:cubicBezTo>
                  <a:lnTo>
                    <a:pt x="38333" y="53277"/>
                  </a:lnTo>
                  <a:cubicBezTo>
                    <a:pt x="38333" y="53420"/>
                    <a:pt x="38333" y="53562"/>
                    <a:pt x="38333" y="53704"/>
                  </a:cubicBezTo>
                  <a:close/>
                  <a:moveTo>
                    <a:pt x="29936" y="37669"/>
                  </a:moveTo>
                  <a:lnTo>
                    <a:pt x="30126" y="37669"/>
                  </a:lnTo>
                  <a:cubicBezTo>
                    <a:pt x="30339" y="37669"/>
                    <a:pt x="30529" y="37693"/>
                    <a:pt x="30719" y="37717"/>
                  </a:cubicBezTo>
                  <a:cubicBezTo>
                    <a:pt x="30885" y="37740"/>
                    <a:pt x="31051" y="37764"/>
                    <a:pt x="31217" y="37788"/>
                  </a:cubicBezTo>
                  <a:cubicBezTo>
                    <a:pt x="31122" y="38001"/>
                    <a:pt x="31003" y="38215"/>
                    <a:pt x="30814" y="38381"/>
                  </a:cubicBezTo>
                  <a:cubicBezTo>
                    <a:pt x="30766" y="38428"/>
                    <a:pt x="30695" y="38452"/>
                    <a:pt x="30624" y="38476"/>
                  </a:cubicBezTo>
                  <a:cubicBezTo>
                    <a:pt x="30553" y="38452"/>
                    <a:pt x="30482" y="38404"/>
                    <a:pt x="30434" y="38357"/>
                  </a:cubicBezTo>
                  <a:cubicBezTo>
                    <a:pt x="30316" y="38191"/>
                    <a:pt x="30173" y="38001"/>
                    <a:pt x="30055" y="37811"/>
                  </a:cubicBezTo>
                  <a:close/>
                  <a:moveTo>
                    <a:pt x="32593" y="36578"/>
                  </a:moveTo>
                  <a:lnTo>
                    <a:pt x="32189" y="36578"/>
                  </a:lnTo>
                  <a:cubicBezTo>
                    <a:pt x="30719" y="36554"/>
                    <a:pt x="29272" y="36436"/>
                    <a:pt x="27849" y="36222"/>
                  </a:cubicBezTo>
                  <a:cubicBezTo>
                    <a:pt x="26805" y="36080"/>
                    <a:pt x="25809" y="35771"/>
                    <a:pt x="24883" y="35321"/>
                  </a:cubicBezTo>
                  <a:cubicBezTo>
                    <a:pt x="23650" y="34751"/>
                    <a:pt x="22464" y="34087"/>
                    <a:pt x="21373" y="33304"/>
                  </a:cubicBezTo>
                  <a:cubicBezTo>
                    <a:pt x="20732" y="32830"/>
                    <a:pt x="20139" y="32284"/>
                    <a:pt x="19641" y="31668"/>
                  </a:cubicBezTo>
                  <a:lnTo>
                    <a:pt x="19594" y="31620"/>
                  </a:lnTo>
                  <a:cubicBezTo>
                    <a:pt x="19594" y="31620"/>
                    <a:pt x="19570" y="31597"/>
                    <a:pt x="19570" y="31597"/>
                  </a:cubicBezTo>
                  <a:lnTo>
                    <a:pt x="19570" y="31597"/>
                  </a:lnTo>
                  <a:cubicBezTo>
                    <a:pt x="19570" y="31193"/>
                    <a:pt x="19309" y="31027"/>
                    <a:pt x="19024" y="30861"/>
                  </a:cubicBezTo>
                  <a:cubicBezTo>
                    <a:pt x="18977" y="30814"/>
                    <a:pt x="18953" y="30766"/>
                    <a:pt x="18930" y="30719"/>
                  </a:cubicBezTo>
                  <a:lnTo>
                    <a:pt x="18882" y="30671"/>
                  </a:lnTo>
                  <a:cubicBezTo>
                    <a:pt x="18764" y="30434"/>
                    <a:pt x="18597" y="30197"/>
                    <a:pt x="18455" y="29960"/>
                  </a:cubicBezTo>
                  <a:cubicBezTo>
                    <a:pt x="18099" y="29438"/>
                    <a:pt x="17791" y="28892"/>
                    <a:pt x="17506" y="28323"/>
                  </a:cubicBezTo>
                  <a:cubicBezTo>
                    <a:pt x="17435" y="28157"/>
                    <a:pt x="17364" y="27991"/>
                    <a:pt x="17293" y="27849"/>
                  </a:cubicBezTo>
                  <a:cubicBezTo>
                    <a:pt x="17079" y="27469"/>
                    <a:pt x="16913" y="27066"/>
                    <a:pt x="16795" y="26663"/>
                  </a:cubicBezTo>
                  <a:cubicBezTo>
                    <a:pt x="16747" y="26520"/>
                    <a:pt x="16700" y="26354"/>
                    <a:pt x="16652" y="26236"/>
                  </a:cubicBezTo>
                  <a:cubicBezTo>
                    <a:pt x="16581" y="25975"/>
                    <a:pt x="16510" y="25737"/>
                    <a:pt x="16439" y="25477"/>
                  </a:cubicBezTo>
                  <a:cubicBezTo>
                    <a:pt x="16391" y="25239"/>
                    <a:pt x="16368" y="25002"/>
                    <a:pt x="16320" y="24765"/>
                  </a:cubicBezTo>
                  <a:cubicBezTo>
                    <a:pt x="16320" y="24670"/>
                    <a:pt x="16297" y="24551"/>
                    <a:pt x="16297" y="24457"/>
                  </a:cubicBezTo>
                  <a:cubicBezTo>
                    <a:pt x="19736" y="23199"/>
                    <a:pt x="22274" y="21681"/>
                    <a:pt x="24267" y="19641"/>
                  </a:cubicBezTo>
                  <a:cubicBezTo>
                    <a:pt x="24575" y="19784"/>
                    <a:pt x="24931" y="19855"/>
                    <a:pt x="25287" y="19855"/>
                  </a:cubicBezTo>
                  <a:cubicBezTo>
                    <a:pt x="25761" y="19855"/>
                    <a:pt x="26236" y="19736"/>
                    <a:pt x="26663" y="19570"/>
                  </a:cubicBezTo>
                  <a:cubicBezTo>
                    <a:pt x="27374" y="19285"/>
                    <a:pt x="28086" y="18953"/>
                    <a:pt x="28774" y="18598"/>
                  </a:cubicBezTo>
                  <a:lnTo>
                    <a:pt x="29106" y="18431"/>
                  </a:lnTo>
                  <a:cubicBezTo>
                    <a:pt x="29651" y="18147"/>
                    <a:pt x="30150" y="17767"/>
                    <a:pt x="30576" y="17317"/>
                  </a:cubicBezTo>
                  <a:cubicBezTo>
                    <a:pt x="30885" y="17008"/>
                    <a:pt x="31193" y="16700"/>
                    <a:pt x="31525" y="16368"/>
                  </a:cubicBezTo>
                  <a:lnTo>
                    <a:pt x="31881" y="15988"/>
                  </a:lnTo>
                  <a:cubicBezTo>
                    <a:pt x="32023" y="16059"/>
                    <a:pt x="32142" y="16131"/>
                    <a:pt x="32261" y="16249"/>
                  </a:cubicBezTo>
                  <a:lnTo>
                    <a:pt x="32332" y="16297"/>
                  </a:lnTo>
                  <a:cubicBezTo>
                    <a:pt x="32806" y="16676"/>
                    <a:pt x="33304" y="17008"/>
                    <a:pt x="33826" y="17317"/>
                  </a:cubicBezTo>
                  <a:cubicBezTo>
                    <a:pt x="34538" y="17720"/>
                    <a:pt x="35297" y="17981"/>
                    <a:pt x="36103" y="18147"/>
                  </a:cubicBezTo>
                  <a:cubicBezTo>
                    <a:pt x="37313" y="18408"/>
                    <a:pt x="38570" y="18526"/>
                    <a:pt x="39828" y="18503"/>
                  </a:cubicBezTo>
                  <a:cubicBezTo>
                    <a:pt x="40278" y="18503"/>
                    <a:pt x="40753" y="18503"/>
                    <a:pt x="41275" y="18479"/>
                  </a:cubicBezTo>
                  <a:cubicBezTo>
                    <a:pt x="41939" y="18431"/>
                    <a:pt x="42579" y="18313"/>
                    <a:pt x="43220" y="18123"/>
                  </a:cubicBezTo>
                  <a:cubicBezTo>
                    <a:pt x="43623" y="18005"/>
                    <a:pt x="44026" y="17886"/>
                    <a:pt x="44453" y="17744"/>
                  </a:cubicBezTo>
                  <a:lnTo>
                    <a:pt x="44928" y="17601"/>
                  </a:lnTo>
                  <a:lnTo>
                    <a:pt x="44928" y="17601"/>
                  </a:lnTo>
                  <a:cubicBezTo>
                    <a:pt x="44975" y="17672"/>
                    <a:pt x="44999" y="17720"/>
                    <a:pt x="45022" y="17791"/>
                  </a:cubicBezTo>
                  <a:lnTo>
                    <a:pt x="45141" y="18265"/>
                  </a:lnTo>
                  <a:cubicBezTo>
                    <a:pt x="45331" y="19001"/>
                    <a:pt x="45521" y="19760"/>
                    <a:pt x="45687" y="20495"/>
                  </a:cubicBezTo>
                  <a:cubicBezTo>
                    <a:pt x="45782" y="21017"/>
                    <a:pt x="45805" y="21539"/>
                    <a:pt x="45710" y="22061"/>
                  </a:cubicBezTo>
                  <a:cubicBezTo>
                    <a:pt x="45710" y="22084"/>
                    <a:pt x="45710" y="22084"/>
                    <a:pt x="45710" y="22108"/>
                  </a:cubicBezTo>
                  <a:cubicBezTo>
                    <a:pt x="45687" y="22156"/>
                    <a:pt x="45687" y="22203"/>
                    <a:pt x="45687" y="22251"/>
                  </a:cubicBezTo>
                  <a:cubicBezTo>
                    <a:pt x="45758" y="22606"/>
                    <a:pt x="45782" y="22962"/>
                    <a:pt x="45758" y="23318"/>
                  </a:cubicBezTo>
                  <a:cubicBezTo>
                    <a:pt x="45758" y="23508"/>
                    <a:pt x="45734" y="23674"/>
                    <a:pt x="45758" y="23840"/>
                  </a:cubicBezTo>
                  <a:cubicBezTo>
                    <a:pt x="45758" y="24409"/>
                    <a:pt x="45758" y="24978"/>
                    <a:pt x="45734" y="25453"/>
                  </a:cubicBezTo>
                  <a:cubicBezTo>
                    <a:pt x="45710" y="25643"/>
                    <a:pt x="45687" y="25856"/>
                    <a:pt x="45639" y="26022"/>
                  </a:cubicBezTo>
                  <a:cubicBezTo>
                    <a:pt x="45426" y="26757"/>
                    <a:pt x="45188" y="27493"/>
                    <a:pt x="44951" y="28228"/>
                  </a:cubicBezTo>
                  <a:cubicBezTo>
                    <a:pt x="44738" y="29011"/>
                    <a:pt x="44358" y="29770"/>
                    <a:pt x="43836" y="30387"/>
                  </a:cubicBezTo>
                  <a:cubicBezTo>
                    <a:pt x="43647" y="30624"/>
                    <a:pt x="43457" y="30885"/>
                    <a:pt x="43243" y="31122"/>
                  </a:cubicBezTo>
                  <a:cubicBezTo>
                    <a:pt x="43006" y="31431"/>
                    <a:pt x="42769" y="31739"/>
                    <a:pt x="42484" y="32024"/>
                  </a:cubicBezTo>
                  <a:cubicBezTo>
                    <a:pt x="41986" y="32522"/>
                    <a:pt x="41464" y="32996"/>
                    <a:pt x="40895" y="33447"/>
                  </a:cubicBezTo>
                  <a:lnTo>
                    <a:pt x="40753" y="33565"/>
                  </a:lnTo>
                  <a:cubicBezTo>
                    <a:pt x="39756" y="34372"/>
                    <a:pt x="38642" y="35012"/>
                    <a:pt x="37432" y="35439"/>
                  </a:cubicBezTo>
                  <a:lnTo>
                    <a:pt x="37337" y="35487"/>
                  </a:lnTo>
                  <a:cubicBezTo>
                    <a:pt x="36578" y="35795"/>
                    <a:pt x="35795" y="36056"/>
                    <a:pt x="35012" y="36270"/>
                  </a:cubicBezTo>
                  <a:cubicBezTo>
                    <a:pt x="34229" y="36459"/>
                    <a:pt x="33423" y="36554"/>
                    <a:pt x="32593" y="36578"/>
                  </a:cubicBezTo>
                  <a:close/>
                  <a:moveTo>
                    <a:pt x="13521" y="28560"/>
                  </a:moveTo>
                  <a:lnTo>
                    <a:pt x="13545" y="28513"/>
                  </a:lnTo>
                  <a:cubicBezTo>
                    <a:pt x="13569" y="28489"/>
                    <a:pt x="13592" y="28442"/>
                    <a:pt x="13616" y="28418"/>
                  </a:cubicBezTo>
                  <a:cubicBezTo>
                    <a:pt x="13758" y="28062"/>
                    <a:pt x="14091" y="27849"/>
                    <a:pt x="14446" y="27849"/>
                  </a:cubicBezTo>
                  <a:cubicBezTo>
                    <a:pt x="14684" y="27872"/>
                    <a:pt x="14921" y="27920"/>
                    <a:pt x="15134" y="28015"/>
                  </a:cubicBezTo>
                  <a:lnTo>
                    <a:pt x="15324" y="28086"/>
                  </a:lnTo>
                  <a:cubicBezTo>
                    <a:pt x="15419" y="28133"/>
                    <a:pt x="15490" y="28181"/>
                    <a:pt x="15609" y="28204"/>
                  </a:cubicBezTo>
                  <a:cubicBezTo>
                    <a:pt x="15727" y="28252"/>
                    <a:pt x="15870" y="28347"/>
                    <a:pt x="15941" y="28465"/>
                  </a:cubicBezTo>
                  <a:cubicBezTo>
                    <a:pt x="16059" y="28679"/>
                    <a:pt x="16273" y="28821"/>
                    <a:pt x="16510" y="28869"/>
                  </a:cubicBezTo>
                  <a:lnTo>
                    <a:pt x="16557" y="28964"/>
                  </a:lnTo>
                  <a:cubicBezTo>
                    <a:pt x="16961" y="29675"/>
                    <a:pt x="17364" y="30363"/>
                    <a:pt x="17744" y="31051"/>
                  </a:cubicBezTo>
                  <a:lnTo>
                    <a:pt x="17744" y="31075"/>
                  </a:lnTo>
                  <a:lnTo>
                    <a:pt x="17317" y="31075"/>
                  </a:lnTo>
                  <a:lnTo>
                    <a:pt x="16795" y="31075"/>
                  </a:lnTo>
                  <a:cubicBezTo>
                    <a:pt x="16439" y="31075"/>
                    <a:pt x="16107" y="31051"/>
                    <a:pt x="15751" y="31004"/>
                  </a:cubicBezTo>
                  <a:cubicBezTo>
                    <a:pt x="15229" y="30956"/>
                    <a:pt x="14731" y="30766"/>
                    <a:pt x="14280" y="30482"/>
                  </a:cubicBezTo>
                  <a:cubicBezTo>
                    <a:pt x="13853" y="30244"/>
                    <a:pt x="13545" y="29841"/>
                    <a:pt x="13403" y="29391"/>
                  </a:cubicBezTo>
                  <a:cubicBezTo>
                    <a:pt x="13308" y="29106"/>
                    <a:pt x="13355" y="28797"/>
                    <a:pt x="13521" y="28560"/>
                  </a:cubicBezTo>
                  <a:close/>
                  <a:moveTo>
                    <a:pt x="11671" y="13996"/>
                  </a:moveTo>
                  <a:lnTo>
                    <a:pt x="11671" y="14091"/>
                  </a:lnTo>
                  <a:cubicBezTo>
                    <a:pt x="11647" y="14185"/>
                    <a:pt x="11624" y="14304"/>
                    <a:pt x="11647" y="14399"/>
                  </a:cubicBezTo>
                  <a:cubicBezTo>
                    <a:pt x="11647" y="14778"/>
                    <a:pt x="11576" y="15158"/>
                    <a:pt x="11434" y="15490"/>
                  </a:cubicBezTo>
                  <a:cubicBezTo>
                    <a:pt x="11291" y="15870"/>
                    <a:pt x="11197" y="16249"/>
                    <a:pt x="11149" y="16652"/>
                  </a:cubicBezTo>
                  <a:cubicBezTo>
                    <a:pt x="11102" y="16890"/>
                    <a:pt x="11031" y="17127"/>
                    <a:pt x="10936" y="17364"/>
                  </a:cubicBezTo>
                  <a:cubicBezTo>
                    <a:pt x="10888" y="17459"/>
                    <a:pt x="10841" y="17578"/>
                    <a:pt x="10817" y="17696"/>
                  </a:cubicBezTo>
                  <a:cubicBezTo>
                    <a:pt x="10793" y="17720"/>
                    <a:pt x="10793" y="17744"/>
                    <a:pt x="10770" y="17791"/>
                  </a:cubicBezTo>
                  <a:cubicBezTo>
                    <a:pt x="10770" y="17815"/>
                    <a:pt x="10770" y="17862"/>
                    <a:pt x="10746" y="17886"/>
                  </a:cubicBezTo>
                  <a:cubicBezTo>
                    <a:pt x="10556" y="18337"/>
                    <a:pt x="10461" y="18811"/>
                    <a:pt x="10509" y="19309"/>
                  </a:cubicBezTo>
                  <a:cubicBezTo>
                    <a:pt x="10509" y="19380"/>
                    <a:pt x="10509" y="19451"/>
                    <a:pt x="10485" y="19523"/>
                  </a:cubicBezTo>
                  <a:cubicBezTo>
                    <a:pt x="10485" y="19570"/>
                    <a:pt x="10461" y="19618"/>
                    <a:pt x="10438" y="19641"/>
                  </a:cubicBezTo>
                  <a:lnTo>
                    <a:pt x="10414" y="19760"/>
                  </a:lnTo>
                  <a:cubicBezTo>
                    <a:pt x="10390" y="19926"/>
                    <a:pt x="10343" y="20092"/>
                    <a:pt x="10295" y="20234"/>
                  </a:cubicBezTo>
                  <a:lnTo>
                    <a:pt x="10295" y="20305"/>
                  </a:lnTo>
                  <a:cubicBezTo>
                    <a:pt x="10295" y="20377"/>
                    <a:pt x="10248" y="20471"/>
                    <a:pt x="10200" y="20543"/>
                  </a:cubicBezTo>
                  <a:cubicBezTo>
                    <a:pt x="10034" y="20732"/>
                    <a:pt x="9916" y="20946"/>
                    <a:pt x="9844" y="21183"/>
                  </a:cubicBezTo>
                  <a:lnTo>
                    <a:pt x="9844" y="21207"/>
                  </a:lnTo>
                  <a:cubicBezTo>
                    <a:pt x="9726" y="21515"/>
                    <a:pt x="9560" y="21800"/>
                    <a:pt x="9370" y="22061"/>
                  </a:cubicBezTo>
                  <a:cubicBezTo>
                    <a:pt x="9228" y="22227"/>
                    <a:pt x="9085" y="22417"/>
                    <a:pt x="8943" y="22630"/>
                  </a:cubicBezTo>
                  <a:cubicBezTo>
                    <a:pt x="8848" y="22749"/>
                    <a:pt x="8753" y="22867"/>
                    <a:pt x="8682" y="23010"/>
                  </a:cubicBezTo>
                  <a:cubicBezTo>
                    <a:pt x="8492" y="23271"/>
                    <a:pt x="8231" y="23460"/>
                    <a:pt x="7923" y="23603"/>
                  </a:cubicBezTo>
                  <a:cubicBezTo>
                    <a:pt x="7828" y="23626"/>
                    <a:pt x="7733" y="23650"/>
                    <a:pt x="7638" y="23674"/>
                  </a:cubicBezTo>
                  <a:lnTo>
                    <a:pt x="7638" y="23674"/>
                  </a:lnTo>
                  <a:cubicBezTo>
                    <a:pt x="7425" y="23650"/>
                    <a:pt x="7259" y="23531"/>
                    <a:pt x="7188" y="23365"/>
                  </a:cubicBezTo>
                  <a:cubicBezTo>
                    <a:pt x="7069" y="23152"/>
                    <a:pt x="6974" y="22938"/>
                    <a:pt x="6927" y="22725"/>
                  </a:cubicBezTo>
                  <a:cubicBezTo>
                    <a:pt x="6832" y="22393"/>
                    <a:pt x="6737" y="22084"/>
                    <a:pt x="6642" y="21776"/>
                  </a:cubicBezTo>
                  <a:cubicBezTo>
                    <a:pt x="6476" y="21302"/>
                    <a:pt x="6358" y="20804"/>
                    <a:pt x="6263" y="20305"/>
                  </a:cubicBezTo>
                  <a:cubicBezTo>
                    <a:pt x="6191" y="19926"/>
                    <a:pt x="5836" y="19665"/>
                    <a:pt x="5456" y="19665"/>
                  </a:cubicBezTo>
                  <a:cubicBezTo>
                    <a:pt x="5290" y="19665"/>
                    <a:pt x="5124" y="19712"/>
                    <a:pt x="4958" y="19831"/>
                  </a:cubicBezTo>
                  <a:cubicBezTo>
                    <a:pt x="4792" y="19926"/>
                    <a:pt x="4650" y="20068"/>
                    <a:pt x="4531" y="20234"/>
                  </a:cubicBezTo>
                  <a:cubicBezTo>
                    <a:pt x="4412" y="20448"/>
                    <a:pt x="4151" y="20566"/>
                    <a:pt x="3914" y="20543"/>
                  </a:cubicBezTo>
                  <a:lnTo>
                    <a:pt x="3772" y="20543"/>
                  </a:lnTo>
                  <a:lnTo>
                    <a:pt x="3250" y="20543"/>
                  </a:lnTo>
                  <a:lnTo>
                    <a:pt x="2942" y="20543"/>
                  </a:lnTo>
                  <a:cubicBezTo>
                    <a:pt x="2776" y="20543"/>
                    <a:pt x="2633" y="20471"/>
                    <a:pt x="2562" y="20329"/>
                  </a:cubicBezTo>
                  <a:cubicBezTo>
                    <a:pt x="2396" y="20139"/>
                    <a:pt x="2325" y="19902"/>
                    <a:pt x="2325" y="19665"/>
                  </a:cubicBezTo>
                  <a:cubicBezTo>
                    <a:pt x="2349" y="19428"/>
                    <a:pt x="2372" y="19191"/>
                    <a:pt x="2420" y="18953"/>
                  </a:cubicBezTo>
                  <a:cubicBezTo>
                    <a:pt x="2444" y="18740"/>
                    <a:pt x="2467" y="18431"/>
                    <a:pt x="2491" y="18171"/>
                  </a:cubicBezTo>
                  <a:cubicBezTo>
                    <a:pt x="2562" y="17767"/>
                    <a:pt x="2681" y="17388"/>
                    <a:pt x="2894" y="17032"/>
                  </a:cubicBezTo>
                  <a:cubicBezTo>
                    <a:pt x="2942" y="16937"/>
                    <a:pt x="2989" y="16842"/>
                    <a:pt x="3037" y="16747"/>
                  </a:cubicBezTo>
                  <a:cubicBezTo>
                    <a:pt x="3226" y="16320"/>
                    <a:pt x="3440" y="15870"/>
                    <a:pt x="3725" y="15348"/>
                  </a:cubicBezTo>
                  <a:cubicBezTo>
                    <a:pt x="3843" y="15158"/>
                    <a:pt x="3962" y="14992"/>
                    <a:pt x="4104" y="14826"/>
                  </a:cubicBezTo>
                  <a:cubicBezTo>
                    <a:pt x="4294" y="14636"/>
                    <a:pt x="4507" y="14423"/>
                    <a:pt x="4697" y="14233"/>
                  </a:cubicBezTo>
                  <a:lnTo>
                    <a:pt x="4934" y="13996"/>
                  </a:lnTo>
                  <a:cubicBezTo>
                    <a:pt x="5124" y="13853"/>
                    <a:pt x="5195" y="13616"/>
                    <a:pt x="5148" y="13379"/>
                  </a:cubicBezTo>
                  <a:cubicBezTo>
                    <a:pt x="5077" y="13142"/>
                    <a:pt x="4863" y="12976"/>
                    <a:pt x="4626" y="12976"/>
                  </a:cubicBezTo>
                  <a:cubicBezTo>
                    <a:pt x="3819" y="12715"/>
                    <a:pt x="3084" y="12383"/>
                    <a:pt x="2372" y="11932"/>
                  </a:cubicBezTo>
                  <a:cubicBezTo>
                    <a:pt x="2064" y="11742"/>
                    <a:pt x="1803" y="11481"/>
                    <a:pt x="1590" y="11197"/>
                  </a:cubicBezTo>
                  <a:cubicBezTo>
                    <a:pt x="1258" y="10841"/>
                    <a:pt x="1092" y="10343"/>
                    <a:pt x="1139" y="9868"/>
                  </a:cubicBezTo>
                  <a:cubicBezTo>
                    <a:pt x="1163" y="9465"/>
                    <a:pt x="1139" y="9062"/>
                    <a:pt x="1139" y="8682"/>
                  </a:cubicBezTo>
                  <a:lnTo>
                    <a:pt x="1139" y="8421"/>
                  </a:lnTo>
                  <a:cubicBezTo>
                    <a:pt x="1115" y="8184"/>
                    <a:pt x="1163" y="7923"/>
                    <a:pt x="1305" y="7733"/>
                  </a:cubicBezTo>
                  <a:cubicBezTo>
                    <a:pt x="1376" y="7638"/>
                    <a:pt x="1447" y="7520"/>
                    <a:pt x="1471" y="7401"/>
                  </a:cubicBezTo>
                  <a:cubicBezTo>
                    <a:pt x="1685" y="6856"/>
                    <a:pt x="2017" y="6358"/>
                    <a:pt x="2420" y="5954"/>
                  </a:cubicBezTo>
                  <a:lnTo>
                    <a:pt x="2538" y="5836"/>
                  </a:lnTo>
                  <a:cubicBezTo>
                    <a:pt x="2823" y="5504"/>
                    <a:pt x="3108" y="5219"/>
                    <a:pt x="3440" y="4839"/>
                  </a:cubicBezTo>
                  <a:cubicBezTo>
                    <a:pt x="3535" y="4721"/>
                    <a:pt x="3653" y="4602"/>
                    <a:pt x="3772" y="4507"/>
                  </a:cubicBezTo>
                  <a:cubicBezTo>
                    <a:pt x="4341" y="4033"/>
                    <a:pt x="4958" y="3630"/>
                    <a:pt x="5622" y="3298"/>
                  </a:cubicBezTo>
                  <a:cubicBezTo>
                    <a:pt x="6286" y="2989"/>
                    <a:pt x="6927" y="2681"/>
                    <a:pt x="7591" y="2372"/>
                  </a:cubicBezTo>
                  <a:cubicBezTo>
                    <a:pt x="8137" y="2112"/>
                    <a:pt x="8730" y="1993"/>
                    <a:pt x="9346" y="1993"/>
                  </a:cubicBezTo>
                  <a:lnTo>
                    <a:pt x="10105" y="1993"/>
                  </a:lnTo>
                  <a:lnTo>
                    <a:pt x="11766" y="1993"/>
                  </a:lnTo>
                  <a:cubicBezTo>
                    <a:pt x="12051" y="1993"/>
                    <a:pt x="12311" y="2040"/>
                    <a:pt x="12572" y="2135"/>
                  </a:cubicBezTo>
                  <a:cubicBezTo>
                    <a:pt x="12644" y="2159"/>
                    <a:pt x="12738" y="2183"/>
                    <a:pt x="12810" y="2206"/>
                  </a:cubicBezTo>
                  <a:cubicBezTo>
                    <a:pt x="13711" y="2420"/>
                    <a:pt x="14565" y="2776"/>
                    <a:pt x="15324" y="3298"/>
                  </a:cubicBezTo>
                  <a:cubicBezTo>
                    <a:pt x="15490" y="3392"/>
                    <a:pt x="15632" y="3535"/>
                    <a:pt x="15775" y="3677"/>
                  </a:cubicBezTo>
                  <a:cubicBezTo>
                    <a:pt x="15917" y="3796"/>
                    <a:pt x="15964" y="3985"/>
                    <a:pt x="15941" y="4152"/>
                  </a:cubicBezTo>
                  <a:lnTo>
                    <a:pt x="15704" y="4246"/>
                  </a:lnTo>
                  <a:cubicBezTo>
                    <a:pt x="15466" y="4318"/>
                    <a:pt x="15253" y="4365"/>
                    <a:pt x="15063" y="4460"/>
                  </a:cubicBezTo>
                  <a:cubicBezTo>
                    <a:pt x="14873" y="4531"/>
                    <a:pt x="14684" y="4626"/>
                    <a:pt x="14565" y="4792"/>
                  </a:cubicBezTo>
                  <a:cubicBezTo>
                    <a:pt x="14257" y="5148"/>
                    <a:pt x="13972" y="5527"/>
                    <a:pt x="13735" y="5907"/>
                  </a:cubicBezTo>
                  <a:cubicBezTo>
                    <a:pt x="13640" y="6073"/>
                    <a:pt x="13592" y="6263"/>
                    <a:pt x="13616" y="6429"/>
                  </a:cubicBezTo>
                  <a:cubicBezTo>
                    <a:pt x="13616" y="6595"/>
                    <a:pt x="13640" y="6761"/>
                    <a:pt x="13664" y="6903"/>
                  </a:cubicBezTo>
                  <a:cubicBezTo>
                    <a:pt x="13664" y="6951"/>
                    <a:pt x="13664" y="7022"/>
                    <a:pt x="13687" y="7069"/>
                  </a:cubicBezTo>
                  <a:cubicBezTo>
                    <a:pt x="13569" y="7140"/>
                    <a:pt x="13474" y="7212"/>
                    <a:pt x="13379" y="7306"/>
                  </a:cubicBezTo>
                  <a:cubicBezTo>
                    <a:pt x="13118" y="7496"/>
                    <a:pt x="12857" y="7686"/>
                    <a:pt x="12596" y="7923"/>
                  </a:cubicBezTo>
                  <a:cubicBezTo>
                    <a:pt x="12098" y="8350"/>
                    <a:pt x="11695" y="8919"/>
                    <a:pt x="11457" y="9536"/>
                  </a:cubicBezTo>
                  <a:cubicBezTo>
                    <a:pt x="11410" y="9702"/>
                    <a:pt x="11386" y="9892"/>
                    <a:pt x="11386" y="10058"/>
                  </a:cubicBezTo>
                  <a:cubicBezTo>
                    <a:pt x="11386" y="10817"/>
                    <a:pt x="11552" y="11291"/>
                    <a:pt x="12501" y="11386"/>
                  </a:cubicBezTo>
                  <a:lnTo>
                    <a:pt x="12525" y="11386"/>
                  </a:lnTo>
                  <a:cubicBezTo>
                    <a:pt x="12525" y="11386"/>
                    <a:pt x="12525" y="11386"/>
                    <a:pt x="12525" y="11386"/>
                  </a:cubicBezTo>
                  <a:cubicBezTo>
                    <a:pt x="12501" y="11458"/>
                    <a:pt x="12477" y="11529"/>
                    <a:pt x="12454" y="11576"/>
                  </a:cubicBezTo>
                  <a:cubicBezTo>
                    <a:pt x="12051" y="12335"/>
                    <a:pt x="11766" y="13142"/>
                    <a:pt x="11647" y="13996"/>
                  </a:cubicBezTo>
                  <a:close/>
                  <a:moveTo>
                    <a:pt x="12904" y="13735"/>
                  </a:moveTo>
                  <a:cubicBezTo>
                    <a:pt x="12881" y="13450"/>
                    <a:pt x="12952" y="13189"/>
                    <a:pt x="13071" y="12928"/>
                  </a:cubicBezTo>
                  <a:cubicBezTo>
                    <a:pt x="13213" y="12620"/>
                    <a:pt x="13379" y="12311"/>
                    <a:pt x="13521" y="11979"/>
                  </a:cubicBezTo>
                  <a:lnTo>
                    <a:pt x="13687" y="11671"/>
                  </a:lnTo>
                  <a:cubicBezTo>
                    <a:pt x="13782" y="11458"/>
                    <a:pt x="13901" y="11386"/>
                    <a:pt x="14091" y="11386"/>
                  </a:cubicBezTo>
                  <a:lnTo>
                    <a:pt x="14162" y="11386"/>
                  </a:lnTo>
                  <a:lnTo>
                    <a:pt x="14257" y="11386"/>
                  </a:lnTo>
                  <a:cubicBezTo>
                    <a:pt x="14517" y="11363"/>
                    <a:pt x="14755" y="11197"/>
                    <a:pt x="14873" y="10936"/>
                  </a:cubicBezTo>
                  <a:cubicBezTo>
                    <a:pt x="14992" y="10746"/>
                    <a:pt x="14992" y="10509"/>
                    <a:pt x="14897" y="10319"/>
                  </a:cubicBezTo>
                  <a:cubicBezTo>
                    <a:pt x="14778" y="10153"/>
                    <a:pt x="14589" y="10058"/>
                    <a:pt x="14375" y="10058"/>
                  </a:cubicBezTo>
                  <a:lnTo>
                    <a:pt x="14375" y="10058"/>
                  </a:lnTo>
                  <a:cubicBezTo>
                    <a:pt x="14185" y="10082"/>
                    <a:pt x="13972" y="10105"/>
                    <a:pt x="13758" y="10153"/>
                  </a:cubicBezTo>
                  <a:cubicBezTo>
                    <a:pt x="13545" y="10224"/>
                    <a:pt x="13308" y="10248"/>
                    <a:pt x="13071" y="10248"/>
                  </a:cubicBezTo>
                  <a:cubicBezTo>
                    <a:pt x="12928" y="10248"/>
                    <a:pt x="12786" y="10248"/>
                    <a:pt x="12644" y="10224"/>
                  </a:cubicBezTo>
                  <a:cubicBezTo>
                    <a:pt x="12596" y="10224"/>
                    <a:pt x="12549" y="10200"/>
                    <a:pt x="12525" y="10153"/>
                  </a:cubicBezTo>
                  <a:cubicBezTo>
                    <a:pt x="12501" y="10129"/>
                    <a:pt x="12501" y="10105"/>
                    <a:pt x="12525" y="10082"/>
                  </a:cubicBezTo>
                  <a:cubicBezTo>
                    <a:pt x="12572" y="9892"/>
                    <a:pt x="12644" y="9726"/>
                    <a:pt x="12738" y="9584"/>
                  </a:cubicBezTo>
                  <a:cubicBezTo>
                    <a:pt x="13094" y="8991"/>
                    <a:pt x="13569" y="8516"/>
                    <a:pt x="14162" y="8184"/>
                  </a:cubicBezTo>
                  <a:cubicBezTo>
                    <a:pt x="14257" y="8113"/>
                    <a:pt x="14375" y="8089"/>
                    <a:pt x="14494" y="8065"/>
                  </a:cubicBezTo>
                  <a:lnTo>
                    <a:pt x="14565" y="8065"/>
                  </a:lnTo>
                  <a:cubicBezTo>
                    <a:pt x="14612" y="8065"/>
                    <a:pt x="14684" y="8065"/>
                    <a:pt x="14755" y="8065"/>
                  </a:cubicBezTo>
                  <a:cubicBezTo>
                    <a:pt x="14802" y="8065"/>
                    <a:pt x="14873" y="8065"/>
                    <a:pt x="14944" y="8065"/>
                  </a:cubicBezTo>
                  <a:cubicBezTo>
                    <a:pt x="15348" y="8018"/>
                    <a:pt x="15632" y="7662"/>
                    <a:pt x="15561" y="7259"/>
                  </a:cubicBezTo>
                  <a:cubicBezTo>
                    <a:pt x="15537" y="7045"/>
                    <a:pt x="15419" y="6879"/>
                    <a:pt x="15229" y="6808"/>
                  </a:cubicBezTo>
                  <a:cubicBezTo>
                    <a:pt x="15182" y="6785"/>
                    <a:pt x="15134" y="6761"/>
                    <a:pt x="15063" y="6737"/>
                  </a:cubicBezTo>
                  <a:cubicBezTo>
                    <a:pt x="14992" y="6713"/>
                    <a:pt x="14944" y="6690"/>
                    <a:pt x="14873" y="6666"/>
                  </a:cubicBezTo>
                  <a:cubicBezTo>
                    <a:pt x="14826" y="6642"/>
                    <a:pt x="14802" y="6595"/>
                    <a:pt x="14778" y="6547"/>
                  </a:cubicBezTo>
                  <a:cubicBezTo>
                    <a:pt x="14778" y="6500"/>
                    <a:pt x="14778" y="6452"/>
                    <a:pt x="14802" y="6405"/>
                  </a:cubicBezTo>
                  <a:lnTo>
                    <a:pt x="14873" y="6310"/>
                  </a:lnTo>
                  <a:cubicBezTo>
                    <a:pt x="15016" y="6097"/>
                    <a:pt x="15158" y="5883"/>
                    <a:pt x="15324" y="5693"/>
                  </a:cubicBezTo>
                  <a:cubicBezTo>
                    <a:pt x="15514" y="5480"/>
                    <a:pt x="15798" y="5385"/>
                    <a:pt x="16083" y="5409"/>
                  </a:cubicBezTo>
                  <a:lnTo>
                    <a:pt x="17340" y="5409"/>
                  </a:lnTo>
                  <a:cubicBezTo>
                    <a:pt x="17483" y="5409"/>
                    <a:pt x="17625" y="5409"/>
                    <a:pt x="17767" y="5385"/>
                  </a:cubicBezTo>
                  <a:cubicBezTo>
                    <a:pt x="18028" y="5338"/>
                    <a:pt x="18242" y="5148"/>
                    <a:pt x="18313" y="4887"/>
                  </a:cubicBezTo>
                  <a:cubicBezTo>
                    <a:pt x="18360" y="4650"/>
                    <a:pt x="18265" y="4389"/>
                    <a:pt x="18076" y="4246"/>
                  </a:cubicBezTo>
                  <a:cubicBezTo>
                    <a:pt x="17933" y="4128"/>
                    <a:pt x="17791" y="3962"/>
                    <a:pt x="17672" y="3819"/>
                  </a:cubicBezTo>
                  <a:cubicBezTo>
                    <a:pt x="17340" y="3392"/>
                    <a:pt x="17174" y="2847"/>
                    <a:pt x="17198" y="2325"/>
                  </a:cubicBezTo>
                  <a:cubicBezTo>
                    <a:pt x="17198" y="2206"/>
                    <a:pt x="17198" y="2088"/>
                    <a:pt x="17222" y="1969"/>
                  </a:cubicBezTo>
                  <a:cubicBezTo>
                    <a:pt x="17222" y="1779"/>
                    <a:pt x="17222" y="1566"/>
                    <a:pt x="17245" y="1376"/>
                  </a:cubicBezTo>
                  <a:cubicBezTo>
                    <a:pt x="17269" y="1329"/>
                    <a:pt x="17269" y="1281"/>
                    <a:pt x="17293" y="1234"/>
                  </a:cubicBezTo>
                  <a:lnTo>
                    <a:pt x="17293" y="1210"/>
                  </a:lnTo>
                  <a:lnTo>
                    <a:pt x="17340" y="1210"/>
                  </a:lnTo>
                  <a:cubicBezTo>
                    <a:pt x="17601" y="1210"/>
                    <a:pt x="17862" y="1281"/>
                    <a:pt x="18099" y="1400"/>
                  </a:cubicBezTo>
                  <a:cubicBezTo>
                    <a:pt x="18265" y="1471"/>
                    <a:pt x="18384" y="1590"/>
                    <a:pt x="18503" y="1732"/>
                  </a:cubicBezTo>
                  <a:lnTo>
                    <a:pt x="18526" y="1756"/>
                  </a:lnTo>
                  <a:cubicBezTo>
                    <a:pt x="18645" y="1898"/>
                    <a:pt x="18764" y="2017"/>
                    <a:pt x="18858" y="2159"/>
                  </a:cubicBezTo>
                  <a:cubicBezTo>
                    <a:pt x="19001" y="2325"/>
                    <a:pt x="19119" y="2467"/>
                    <a:pt x="19262" y="2610"/>
                  </a:cubicBezTo>
                  <a:cubicBezTo>
                    <a:pt x="19523" y="2871"/>
                    <a:pt x="19665" y="3226"/>
                    <a:pt x="19689" y="3606"/>
                  </a:cubicBezTo>
                  <a:lnTo>
                    <a:pt x="19689" y="4626"/>
                  </a:lnTo>
                  <a:lnTo>
                    <a:pt x="19689" y="5053"/>
                  </a:lnTo>
                  <a:lnTo>
                    <a:pt x="19689" y="5053"/>
                  </a:lnTo>
                  <a:cubicBezTo>
                    <a:pt x="19617" y="5077"/>
                    <a:pt x="19570" y="5124"/>
                    <a:pt x="19523" y="5172"/>
                  </a:cubicBezTo>
                  <a:cubicBezTo>
                    <a:pt x="19380" y="5314"/>
                    <a:pt x="19285" y="5504"/>
                    <a:pt x="19309" y="5717"/>
                  </a:cubicBezTo>
                  <a:cubicBezTo>
                    <a:pt x="19333" y="5931"/>
                    <a:pt x="19428" y="6097"/>
                    <a:pt x="19594" y="6215"/>
                  </a:cubicBezTo>
                  <a:cubicBezTo>
                    <a:pt x="19665" y="6286"/>
                    <a:pt x="19760" y="6334"/>
                    <a:pt x="19855" y="6381"/>
                  </a:cubicBezTo>
                  <a:cubicBezTo>
                    <a:pt x="19902" y="6405"/>
                    <a:pt x="19973" y="6429"/>
                    <a:pt x="20021" y="6476"/>
                  </a:cubicBezTo>
                  <a:cubicBezTo>
                    <a:pt x="20092" y="6524"/>
                    <a:pt x="20163" y="6571"/>
                    <a:pt x="20234" y="6618"/>
                  </a:cubicBezTo>
                  <a:lnTo>
                    <a:pt x="20258" y="6642"/>
                  </a:lnTo>
                  <a:lnTo>
                    <a:pt x="20234" y="6713"/>
                  </a:lnTo>
                  <a:cubicBezTo>
                    <a:pt x="20210" y="6761"/>
                    <a:pt x="20187" y="6832"/>
                    <a:pt x="20139" y="6879"/>
                  </a:cubicBezTo>
                  <a:cubicBezTo>
                    <a:pt x="19712" y="7401"/>
                    <a:pt x="19285" y="7923"/>
                    <a:pt x="18835" y="8421"/>
                  </a:cubicBezTo>
                  <a:cubicBezTo>
                    <a:pt x="18787" y="8469"/>
                    <a:pt x="18740" y="8516"/>
                    <a:pt x="18692" y="8564"/>
                  </a:cubicBezTo>
                  <a:lnTo>
                    <a:pt x="18597" y="8635"/>
                  </a:lnTo>
                  <a:lnTo>
                    <a:pt x="18218" y="8967"/>
                  </a:lnTo>
                  <a:cubicBezTo>
                    <a:pt x="17957" y="9204"/>
                    <a:pt x="17696" y="9441"/>
                    <a:pt x="17459" y="9678"/>
                  </a:cubicBezTo>
                  <a:cubicBezTo>
                    <a:pt x="17079" y="10011"/>
                    <a:pt x="16771" y="10390"/>
                    <a:pt x="16510" y="10817"/>
                  </a:cubicBezTo>
                  <a:cubicBezTo>
                    <a:pt x="16415" y="11007"/>
                    <a:pt x="16273" y="11173"/>
                    <a:pt x="16130" y="11315"/>
                  </a:cubicBezTo>
                  <a:lnTo>
                    <a:pt x="15964" y="11505"/>
                  </a:lnTo>
                  <a:cubicBezTo>
                    <a:pt x="15893" y="11600"/>
                    <a:pt x="15798" y="11695"/>
                    <a:pt x="15727" y="11790"/>
                  </a:cubicBezTo>
                  <a:lnTo>
                    <a:pt x="15585" y="11908"/>
                  </a:lnTo>
                  <a:cubicBezTo>
                    <a:pt x="15182" y="12383"/>
                    <a:pt x="14921" y="12976"/>
                    <a:pt x="14826" y="13616"/>
                  </a:cubicBezTo>
                  <a:cubicBezTo>
                    <a:pt x="14802" y="13735"/>
                    <a:pt x="14778" y="13830"/>
                    <a:pt x="14755" y="13948"/>
                  </a:cubicBezTo>
                  <a:cubicBezTo>
                    <a:pt x="14731" y="14067"/>
                    <a:pt x="14707" y="14209"/>
                    <a:pt x="14684" y="14328"/>
                  </a:cubicBezTo>
                  <a:cubicBezTo>
                    <a:pt x="14684" y="14494"/>
                    <a:pt x="14541" y="14636"/>
                    <a:pt x="14375" y="14660"/>
                  </a:cubicBezTo>
                  <a:lnTo>
                    <a:pt x="14114" y="14684"/>
                  </a:lnTo>
                  <a:cubicBezTo>
                    <a:pt x="13901" y="14731"/>
                    <a:pt x="13687" y="14731"/>
                    <a:pt x="13450" y="14731"/>
                  </a:cubicBezTo>
                  <a:cubicBezTo>
                    <a:pt x="13331" y="14755"/>
                    <a:pt x="13189" y="14731"/>
                    <a:pt x="13071" y="14707"/>
                  </a:cubicBezTo>
                  <a:lnTo>
                    <a:pt x="13071" y="14707"/>
                  </a:lnTo>
                  <a:lnTo>
                    <a:pt x="13071" y="14684"/>
                  </a:lnTo>
                  <a:lnTo>
                    <a:pt x="13071" y="14684"/>
                  </a:lnTo>
                  <a:cubicBezTo>
                    <a:pt x="13284" y="14375"/>
                    <a:pt x="13189" y="13948"/>
                    <a:pt x="12881" y="13735"/>
                  </a:cubicBezTo>
                  <a:close/>
                  <a:moveTo>
                    <a:pt x="21634" y="6192"/>
                  </a:moveTo>
                  <a:cubicBezTo>
                    <a:pt x="21634" y="6144"/>
                    <a:pt x="21634" y="6097"/>
                    <a:pt x="21610" y="6049"/>
                  </a:cubicBezTo>
                  <a:lnTo>
                    <a:pt x="21610" y="6002"/>
                  </a:lnTo>
                  <a:cubicBezTo>
                    <a:pt x="21705" y="5836"/>
                    <a:pt x="21871" y="5717"/>
                    <a:pt x="22061" y="5646"/>
                  </a:cubicBezTo>
                  <a:cubicBezTo>
                    <a:pt x="22820" y="5314"/>
                    <a:pt x="23603" y="5053"/>
                    <a:pt x="24433" y="4911"/>
                  </a:cubicBezTo>
                  <a:cubicBezTo>
                    <a:pt x="25263" y="4745"/>
                    <a:pt x="26022" y="4626"/>
                    <a:pt x="26734" y="4531"/>
                  </a:cubicBezTo>
                  <a:cubicBezTo>
                    <a:pt x="27090" y="4460"/>
                    <a:pt x="27445" y="4436"/>
                    <a:pt x="27801" y="4436"/>
                  </a:cubicBezTo>
                  <a:lnTo>
                    <a:pt x="27896" y="4436"/>
                  </a:lnTo>
                  <a:cubicBezTo>
                    <a:pt x="28940" y="4436"/>
                    <a:pt x="29960" y="4460"/>
                    <a:pt x="31003" y="4531"/>
                  </a:cubicBezTo>
                  <a:cubicBezTo>
                    <a:pt x="31430" y="4578"/>
                    <a:pt x="31881" y="4650"/>
                    <a:pt x="32308" y="4721"/>
                  </a:cubicBezTo>
                  <a:cubicBezTo>
                    <a:pt x="32522" y="4768"/>
                    <a:pt x="32711" y="4792"/>
                    <a:pt x="32925" y="4816"/>
                  </a:cubicBezTo>
                  <a:cubicBezTo>
                    <a:pt x="34372" y="5029"/>
                    <a:pt x="35724" y="5646"/>
                    <a:pt x="36910" y="6192"/>
                  </a:cubicBezTo>
                  <a:cubicBezTo>
                    <a:pt x="37645" y="6547"/>
                    <a:pt x="38357" y="6927"/>
                    <a:pt x="39069" y="7378"/>
                  </a:cubicBezTo>
                  <a:lnTo>
                    <a:pt x="39282" y="7496"/>
                  </a:lnTo>
                  <a:cubicBezTo>
                    <a:pt x="39899" y="7899"/>
                    <a:pt x="40444" y="8350"/>
                    <a:pt x="40942" y="8896"/>
                  </a:cubicBezTo>
                  <a:lnTo>
                    <a:pt x="40966" y="8919"/>
                  </a:lnTo>
                  <a:cubicBezTo>
                    <a:pt x="41441" y="9418"/>
                    <a:pt x="41891" y="9939"/>
                    <a:pt x="42271" y="10485"/>
                  </a:cubicBezTo>
                  <a:cubicBezTo>
                    <a:pt x="42413" y="10698"/>
                    <a:pt x="42579" y="10888"/>
                    <a:pt x="42722" y="11078"/>
                  </a:cubicBezTo>
                  <a:cubicBezTo>
                    <a:pt x="42745" y="11125"/>
                    <a:pt x="42769" y="11173"/>
                    <a:pt x="42793" y="11220"/>
                  </a:cubicBezTo>
                  <a:cubicBezTo>
                    <a:pt x="42745" y="11173"/>
                    <a:pt x="42674" y="11125"/>
                    <a:pt x="42627" y="11054"/>
                  </a:cubicBezTo>
                  <a:cubicBezTo>
                    <a:pt x="42555" y="11007"/>
                    <a:pt x="42461" y="10983"/>
                    <a:pt x="42389" y="10983"/>
                  </a:cubicBezTo>
                  <a:cubicBezTo>
                    <a:pt x="42223" y="10983"/>
                    <a:pt x="42057" y="11102"/>
                    <a:pt x="42034" y="11291"/>
                  </a:cubicBezTo>
                  <a:cubicBezTo>
                    <a:pt x="41962" y="11552"/>
                    <a:pt x="42010" y="11813"/>
                    <a:pt x="42152" y="12051"/>
                  </a:cubicBezTo>
                  <a:cubicBezTo>
                    <a:pt x="42318" y="12311"/>
                    <a:pt x="42461" y="12596"/>
                    <a:pt x="42603" y="12881"/>
                  </a:cubicBezTo>
                  <a:cubicBezTo>
                    <a:pt x="42793" y="13284"/>
                    <a:pt x="43030" y="13664"/>
                    <a:pt x="43291" y="14019"/>
                  </a:cubicBezTo>
                  <a:cubicBezTo>
                    <a:pt x="43647" y="14518"/>
                    <a:pt x="43931" y="15063"/>
                    <a:pt x="44145" y="15632"/>
                  </a:cubicBezTo>
                  <a:cubicBezTo>
                    <a:pt x="44240" y="15870"/>
                    <a:pt x="44311" y="16107"/>
                    <a:pt x="44382" y="16344"/>
                  </a:cubicBezTo>
                  <a:cubicBezTo>
                    <a:pt x="44406" y="16439"/>
                    <a:pt x="44429" y="16534"/>
                    <a:pt x="44453" y="16652"/>
                  </a:cubicBezTo>
                  <a:cubicBezTo>
                    <a:pt x="44192" y="16890"/>
                    <a:pt x="43836" y="17032"/>
                    <a:pt x="43457" y="17032"/>
                  </a:cubicBezTo>
                  <a:cubicBezTo>
                    <a:pt x="43125" y="17032"/>
                    <a:pt x="42769" y="17079"/>
                    <a:pt x="42461" y="17198"/>
                  </a:cubicBezTo>
                  <a:cubicBezTo>
                    <a:pt x="42152" y="17269"/>
                    <a:pt x="41844" y="17340"/>
                    <a:pt x="41535" y="17364"/>
                  </a:cubicBezTo>
                  <a:cubicBezTo>
                    <a:pt x="40895" y="17411"/>
                    <a:pt x="40255" y="17459"/>
                    <a:pt x="39662" y="17459"/>
                  </a:cubicBezTo>
                  <a:cubicBezTo>
                    <a:pt x="38476" y="17459"/>
                    <a:pt x="37313" y="17340"/>
                    <a:pt x="36175" y="17103"/>
                  </a:cubicBezTo>
                  <a:cubicBezTo>
                    <a:pt x="35321" y="16937"/>
                    <a:pt x="34514" y="16605"/>
                    <a:pt x="33803" y="16131"/>
                  </a:cubicBezTo>
                  <a:cubicBezTo>
                    <a:pt x="33494" y="15941"/>
                    <a:pt x="33186" y="15704"/>
                    <a:pt x="32901" y="15490"/>
                  </a:cubicBezTo>
                  <a:lnTo>
                    <a:pt x="32545" y="15229"/>
                  </a:lnTo>
                  <a:cubicBezTo>
                    <a:pt x="32545" y="15229"/>
                    <a:pt x="32949" y="14351"/>
                    <a:pt x="33043" y="14114"/>
                  </a:cubicBezTo>
                  <a:cubicBezTo>
                    <a:pt x="33186" y="13782"/>
                    <a:pt x="33209" y="13426"/>
                    <a:pt x="33162" y="13071"/>
                  </a:cubicBezTo>
                  <a:cubicBezTo>
                    <a:pt x="33138" y="12810"/>
                    <a:pt x="32972" y="12572"/>
                    <a:pt x="32711" y="12454"/>
                  </a:cubicBezTo>
                  <a:cubicBezTo>
                    <a:pt x="32688" y="12430"/>
                    <a:pt x="32616" y="12406"/>
                    <a:pt x="32569" y="12406"/>
                  </a:cubicBezTo>
                  <a:cubicBezTo>
                    <a:pt x="32450" y="12406"/>
                    <a:pt x="32356" y="12478"/>
                    <a:pt x="32308" y="12596"/>
                  </a:cubicBezTo>
                  <a:cubicBezTo>
                    <a:pt x="32284" y="12691"/>
                    <a:pt x="32261" y="12786"/>
                    <a:pt x="32261" y="12881"/>
                  </a:cubicBezTo>
                  <a:cubicBezTo>
                    <a:pt x="32166" y="13687"/>
                    <a:pt x="31834" y="14446"/>
                    <a:pt x="31264" y="15039"/>
                  </a:cubicBezTo>
                  <a:cubicBezTo>
                    <a:pt x="30814" y="15538"/>
                    <a:pt x="30339" y="16036"/>
                    <a:pt x="29841" y="16510"/>
                  </a:cubicBezTo>
                  <a:lnTo>
                    <a:pt x="29675" y="16652"/>
                  </a:lnTo>
                  <a:cubicBezTo>
                    <a:pt x="29177" y="17127"/>
                    <a:pt x="28608" y="17506"/>
                    <a:pt x="27991" y="17791"/>
                  </a:cubicBezTo>
                  <a:lnTo>
                    <a:pt x="26425" y="18479"/>
                  </a:lnTo>
                  <a:cubicBezTo>
                    <a:pt x="26046" y="18645"/>
                    <a:pt x="25643" y="18740"/>
                    <a:pt x="25239" y="18740"/>
                  </a:cubicBezTo>
                  <a:cubicBezTo>
                    <a:pt x="25239" y="18716"/>
                    <a:pt x="25263" y="18669"/>
                    <a:pt x="25310" y="18645"/>
                  </a:cubicBezTo>
                  <a:cubicBezTo>
                    <a:pt x="25334" y="18621"/>
                    <a:pt x="25358" y="18598"/>
                    <a:pt x="25358" y="18598"/>
                  </a:cubicBezTo>
                  <a:cubicBezTo>
                    <a:pt x="26141" y="17601"/>
                    <a:pt x="26852" y="16534"/>
                    <a:pt x="27445" y="15395"/>
                  </a:cubicBezTo>
                  <a:cubicBezTo>
                    <a:pt x="27564" y="15158"/>
                    <a:pt x="27659" y="14921"/>
                    <a:pt x="27706" y="14660"/>
                  </a:cubicBezTo>
                  <a:cubicBezTo>
                    <a:pt x="27754" y="14518"/>
                    <a:pt x="27777" y="14351"/>
                    <a:pt x="27801" y="14209"/>
                  </a:cubicBezTo>
                  <a:cubicBezTo>
                    <a:pt x="27849" y="14043"/>
                    <a:pt x="27872" y="13853"/>
                    <a:pt x="27943" y="13687"/>
                  </a:cubicBezTo>
                  <a:cubicBezTo>
                    <a:pt x="28038" y="13331"/>
                    <a:pt x="28062" y="12952"/>
                    <a:pt x="28015" y="12596"/>
                  </a:cubicBezTo>
                  <a:cubicBezTo>
                    <a:pt x="28015" y="12478"/>
                    <a:pt x="28015" y="12383"/>
                    <a:pt x="27991" y="12264"/>
                  </a:cubicBezTo>
                  <a:cubicBezTo>
                    <a:pt x="27991" y="12217"/>
                    <a:pt x="27991" y="12169"/>
                    <a:pt x="27967" y="12145"/>
                  </a:cubicBezTo>
                  <a:cubicBezTo>
                    <a:pt x="27943" y="11979"/>
                    <a:pt x="27801" y="11837"/>
                    <a:pt x="27635" y="11813"/>
                  </a:cubicBezTo>
                  <a:lnTo>
                    <a:pt x="27611" y="11813"/>
                  </a:lnTo>
                  <a:cubicBezTo>
                    <a:pt x="27422" y="11837"/>
                    <a:pt x="27256" y="11979"/>
                    <a:pt x="27256" y="12169"/>
                  </a:cubicBezTo>
                  <a:cubicBezTo>
                    <a:pt x="27232" y="12240"/>
                    <a:pt x="27232" y="12288"/>
                    <a:pt x="27232" y="12359"/>
                  </a:cubicBezTo>
                  <a:cubicBezTo>
                    <a:pt x="27184" y="12905"/>
                    <a:pt x="27090" y="13450"/>
                    <a:pt x="26900" y="13996"/>
                  </a:cubicBezTo>
                  <a:cubicBezTo>
                    <a:pt x="26852" y="14138"/>
                    <a:pt x="26805" y="14280"/>
                    <a:pt x="26757" y="14446"/>
                  </a:cubicBezTo>
                  <a:cubicBezTo>
                    <a:pt x="26686" y="14684"/>
                    <a:pt x="26568" y="14897"/>
                    <a:pt x="26425" y="15111"/>
                  </a:cubicBezTo>
                  <a:cubicBezTo>
                    <a:pt x="25785" y="16036"/>
                    <a:pt x="25263" y="16795"/>
                    <a:pt x="24694" y="17578"/>
                  </a:cubicBezTo>
                  <a:cubicBezTo>
                    <a:pt x="24480" y="17862"/>
                    <a:pt x="24243" y="18147"/>
                    <a:pt x="23958" y="18384"/>
                  </a:cubicBezTo>
                  <a:lnTo>
                    <a:pt x="23460" y="18858"/>
                  </a:lnTo>
                  <a:cubicBezTo>
                    <a:pt x="22986" y="19357"/>
                    <a:pt x="22464" y="19807"/>
                    <a:pt x="21942" y="20211"/>
                  </a:cubicBezTo>
                  <a:cubicBezTo>
                    <a:pt x="20637" y="21207"/>
                    <a:pt x="19214" y="22013"/>
                    <a:pt x="17720" y="22654"/>
                  </a:cubicBezTo>
                  <a:cubicBezTo>
                    <a:pt x="17530" y="22725"/>
                    <a:pt x="17340" y="22820"/>
                    <a:pt x="17127" y="22891"/>
                  </a:cubicBezTo>
                  <a:lnTo>
                    <a:pt x="16581" y="23128"/>
                  </a:lnTo>
                  <a:cubicBezTo>
                    <a:pt x="16510" y="23152"/>
                    <a:pt x="16439" y="23176"/>
                    <a:pt x="16344" y="23176"/>
                  </a:cubicBezTo>
                  <a:lnTo>
                    <a:pt x="16297" y="23176"/>
                  </a:lnTo>
                  <a:lnTo>
                    <a:pt x="16297" y="23152"/>
                  </a:lnTo>
                  <a:cubicBezTo>
                    <a:pt x="16297" y="23104"/>
                    <a:pt x="16273" y="23057"/>
                    <a:pt x="16273" y="22986"/>
                  </a:cubicBezTo>
                  <a:lnTo>
                    <a:pt x="16273" y="22393"/>
                  </a:lnTo>
                  <a:lnTo>
                    <a:pt x="16273" y="21444"/>
                  </a:lnTo>
                  <a:cubicBezTo>
                    <a:pt x="16297" y="20993"/>
                    <a:pt x="16415" y="20543"/>
                    <a:pt x="16652" y="20139"/>
                  </a:cubicBezTo>
                  <a:cubicBezTo>
                    <a:pt x="16700" y="20068"/>
                    <a:pt x="16747" y="19997"/>
                    <a:pt x="16842" y="19926"/>
                  </a:cubicBezTo>
                  <a:lnTo>
                    <a:pt x="16913" y="19855"/>
                  </a:lnTo>
                  <a:cubicBezTo>
                    <a:pt x="17056" y="19736"/>
                    <a:pt x="17079" y="19546"/>
                    <a:pt x="17008" y="19404"/>
                  </a:cubicBezTo>
                  <a:cubicBezTo>
                    <a:pt x="16937" y="19238"/>
                    <a:pt x="16795" y="19167"/>
                    <a:pt x="16629" y="19167"/>
                  </a:cubicBezTo>
                  <a:lnTo>
                    <a:pt x="16534" y="19167"/>
                  </a:lnTo>
                  <a:cubicBezTo>
                    <a:pt x="16320" y="19214"/>
                    <a:pt x="16130" y="19333"/>
                    <a:pt x="16036" y="19523"/>
                  </a:cubicBezTo>
                  <a:cubicBezTo>
                    <a:pt x="15656" y="19997"/>
                    <a:pt x="15395" y="20566"/>
                    <a:pt x="15324" y="21183"/>
                  </a:cubicBezTo>
                  <a:cubicBezTo>
                    <a:pt x="15300" y="21373"/>
                    <a:pt x="15300" y="21563"/>
                    <a:pt x="15277" y="21752"/>
                  </a:cubicBezTo>
                  <a:cubicBezTo>
                    <a:pt x="15277" y="21895"/>
                    <a:pt x="15277" y="22061"/>
                    <a:pt x="15253" y="22179"/>
                  </a:cubicBezTo>
                  <a:cubicBezTo>
                    <a:pt x="15229" y="22322"/>
                    <a:pt x="15229" y="22369"/>
                    <a:pt x="15205" y="22488"/>
                  </a:cubicBezTo>
                  <a:lnTo>
                    <a:pt x="15205" y="22511"/>
                  </a:lnTo>
                  <a:cubicBezTo>
                    <a:pt x="15205" y="22511"/>
                    <a:pt x="15205" y="22488"/>
                    <a:pt x="15205" y="22488"/>
                  </a:cubicBezTo>
                  <a:lnTo>
                    <a:pt x="15205" y="21729"/>
                  </a:lnTo>
                  <a:cubicBezTo>
                    <a:pt x="15205" y="20827"/>
                    <a:pt x="15205" y="19926"/>
                    <a:pt x="15229" y="19024"/>
                  </a:cubicBezTo>
                  <a:cubicBezTo>
                    <a:pt x="15229" y="18692"/>
                    <a:pt x="15229" y="18360"/>
                    <a:pt x="15253" y="18052"/>
                  </a:cubicBezTo>
                  <a:lnTo>
                    <a:pt x="15253" y="17957"/>
                  </a:lnTo>
                  <a:cubicBezTo>
                    <a:pt x="15300" y="17079"/>
                    <a:pt x="15419" y="16202"/>
                    <a:pt x="15609" y="15324"/>
                  </a:cubicBezTo>
                  <a:cubicBezTo>
                    <a:pt x="15632" y="15182"/>
                    <a:pt x="15680" y="15063"/>
                    <a:pt x="15751" y="14945"/>
                  </a:cubicBezTo>
                  <a:cubicBezTo>
                    <a:pt x="16107" y="14399"/>
                    <a:pt x="16368" y="13830"/>
                    <a:pt x="16557" y="13213"/>
                  </a:cubicBezTo>
                  <a:cubicBezTo>
                    <a:pt x="16700" y="12810"/>
                    <a:pt x="16866" y="12430"/>
                    <a:pt x="17056" y="12074"/>
                  </a:cubicBezTo>
                  <a:cubicBezTo>
                    <a:pt x="17198" y="11813"/>
                    <a:pt x="17364" y="11529"/>
                    <a:pt x="17530" y="11268"/>
                  </a:cubicBezTo>
                  <a:lnTo>
                    <a:pt x="17672" y="11078"/>
                  </a:lnTo>
                  <a:cubicBezTo>
                    <a:pt x="17720" y="10983"/>
                    <a:pt x="17791" y="10912"/>
                    <a:pt x="17862" y="10841"/>
                  </a:cubicBezTo>
                  <a:cubicBezTo>
                    <a:pt x="18313" y="10366"/>
                    <a:pt x="18787" y="9916"/>
                    <a:pt x="19285" y="9512"/>
                  </a:cubicBezTo>
                  <a:cubicBezTo>
                    <a:pt x="19617" y="9228"/>
                    <a:pt x="19926" y="8919"/>
                    <a:pt x="20163" y="8564"/>
                  </a:cubicBezTo>
                  <a:lnTo>
                    <a:pt x="20377" y="8303"/>
                  </a:lnTo>
                  <a:lnTo>
                    <a:pt x="20543" y="8113"/>
                  </a:lnTo>
                  <a:cubicBezTo>
                    <a:pt x="20756" y="7828"/>
                    <a:pt x="20993" y="7567"/>
                    <a:pt x="21230" y="7330"/>
                  </a:cubicBezTo>
                  <a:cubicBezTo>
                    <a:pt x="21586" y="7069"/>
                    <a:pt x="21729" y="6618"/>
                    <a:pt x="21634" y="6192"/>
                  </a:cubicBezTo>
                  <a:close/>
                  <a:moveTo>
                    <a:pt x="8730" y="57049"/>
                  </a:moveTo>
                  <a:cubicBezTo>
                    <a:pt x="8753" y="56503"/>
                    <a:pt x="8848" y="55982"/>
                    <a:pt x="8919" y="55460"/>
                  </a:cubicBezTo>
                  <a:cubicBezTo>
                    <a:pt x="8967" y="55294"/>
                    <a:pt x="9014" y="55128"/>
                    <a:pt x="9062" y="54985"/>
                  </a:cubicBezTo>
                  <a:lnTo>
                    <a:pt x="9133" y="54843"/>
                  </a:lnTo>
                  <a:cubicBezTo>
                    <a:pt x="9180" y="54677"/>
                    <a:pt x="9228" y="54535"/>
                    <a:pt x="9299" y="54392"/>
                  </a:cubicBezTo>
                  <a:lnTo>
                    <a:pt x="9346" y="54226"/>
                  </a:lnTo>
                  <a:cubicBezTo>
                    <a:pt x="9418" y="53965"/>
                    <a:pt x="9560" y="53776"/>
                    <a:pt x="9750" y="53609"/>
                  </a:cubicBezTo>
                  <a:lnTo>
                    <a:pt x="9750" y="53657"/>
                  </a:lnTo>
                  <a:cubicBezTo>
                    <a:pt x="9773" y="53752"/>
                    <a:pt x="9797" y="53847"/>
                    <a:pt x="9797" y="53942"/>
                  </a:cubicBezTo>
                  <a:lnTo>
                    <a:pt x="9797" y="55602"/>
                  </a:lnTo>
                  <a:cubicBezTo>
                    <a:pt x="9773" y="56005"/>
                    <a:pt x="9678" y="56385"/>
                    <a:pt x="9512" y="56764"/>
                  </a:cubicBezTo>
                  <a:cubicBezTo>
                    <a:pt x="9394" y="57025"/>
                    <a:pt x="9275" y="57310"/>
                    <a:pt x="9157" y="57571"/>
                  </a:cubicBezTo>
                  <a:cubicBezTo>
                    <a:pt x="9062" y="57784"/>
                    <a:pt x="8967" y="57998"/>
                    <a:pt x="8872" y="58211"/>
                  </a:cubicBezTo>
                  <a:lnTo>
                    <a:pt x="8872" y="58211"/>
                  </a:lnTo>
                  <a:cubicBezTo>
                    <a:pt x="8730" y="57832"/>
                    <a:pt x="8682" y="57429"/>
                    <a:pt x="8730" y="57049"/>
                  </a:cubicBezTo>
                  <a:close/>
                  <a:moveTo>
                    <a:pt x="35226" y="72895"/>
                  </a:moveTo>
                  <a:cubicBezTo>
                    <a:pt x="35178" y="72942"/>
                    <a:pt x="35107" y="72989"/>
                    <a:pt x="35036" y="72989"/>
                  </a:cubicBezTo>
                  <a:lnTo>
                    <a:pt x="34419" y="72989"/>
                  </a:lnTo>
                  <a:cubicBezTo>
                    <a:pt x="34206" y="72989"/>
                    <a:pt x="33945" y="72989"/>
                    <a:pt x="33708" y="72966"/>
                  </a:cubicBezTo>
                  <a:cubicBezTo>
                    <a:pt x="33589" y="72966"/>
                    <a:pt x="33447" y="72918"/>
                    <a:pt x="33352" y="72847"/>
                  </a:cubicBezTo>
                  <a:lnTo>
                    <a:pt x="33328" y="72823"/>
                  </a:lnTo>
                  <a:cubicBezTo>
                    <a:pt x="32877" y="72562"/>
                    <a:pt x="32474" y="72207"/>
                    <a:pt x="32189" y="71780"/>
                  </a:cubicBezTo>
                  <a:cubicBezTo>
                    <a:pt x="32047" y="71566"/>
                    <a:pt x="31929" y="71353"/>
                    <a:pt x="31786" y="71092"/>
                  </a:cubicBezTo>
                  <a:lnTo>
                    <a:pt x="31644" y="70855"/>
                  </a:lnTo>
                  <a:cubicBezTo>
                    <a:pt x="31929" y="70926"/>
                    <a:pt x="32189" y="71021"/>
                    <a:pt x="32427" y="71115"/>
                  </a:cubicBezTo>
                  <a:cubicBezTo>
                    <a:pt x="33043" y="71424"/>
                    <a:pt x="33708" y="71709"/>
                    <a:pt x="34372" y="72017"/>
                  </a:cubicBezTo>
                  <a:cubicBezTo>
                    <a:pt x="34704" y="72159"/>
                    <a:pt x="34965" y="72373"/>
                    <a:pt x="35178" y="72681"/>
                  </a:cubicBezTo>
                  <a:cubicBezTo>
                    <a:pt x="35226" y="72729"/>
                    <a:pt x="35249" y="72823"/>
                    <a:pt x="35226" y="728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946;p50">
              <a:extLst>
                <a:ext uri="{FF2B5EF4-FFF2-40B4-BE49-F238E27FC236}">
                  <a16:creationId xmlns:a16="http://schemas.microsoft.com/office/drawing/2014/main" id="{5A4E720A-7D7A-2D2D-6A22-A53FA137D83E}"/>
                </a:ext>
              </a:extLst>
            </p:cNvPr>
            <p:cNvSpPr/>
            <p:nvPr/>
          </p:nvSpPr>
          <p:spPr>
            <a:xfrm>
              <a:off x="10621000" y="1598425"/>
              <a:ext cx="320850" cy="115075"/>
            </a:xfrm>
            <a:custGeom>
              <a:avLst/>
              <a:gdLst/>
              <a:ahLst/>
              <a:cxnLst/>
              <a:rect l="l" t="t" r="r" b="b"/>
              <a:pathLst>
                <a:path w="12834" h="4603" extrusionOk="0">
                  <a:moveTo>
                    <a:pt x="11790" y="2752"/>
                  </a:moveTo>
                  <a:cubicBezTo>
                    <a:pt x="12003" y="2515"/>
                    <a:pt x="12217" y="2277"/>
                    <a:pt x="12406" y="2017"/>
                  </a:cubicBezTo>
                  <a:cubicBezTo>
                    <a:pt x="12738" y="1613"/>
                    <a:pt x="12833" y="1020"/>
                    <a:pt x="12620" y="522"/>
                  </a:cubicBezTo>
                  <a:cubicBezTo>
                    <a:pt x="12596" y="475"/>
                    <a:pt x="12572" y="403"/>
                    <a:pt x="12572" y="332"/>
                  </a:cubicBezTo>
                  <a:cubicBezTo>
                    <a:pt x="12549" y="285"/>
                    <a:pt x="12525" y="214"/>
                    <a:pt x="12525" y="166"/>
                  </a:cubicBezTo>
                  <a:cubicBezTo>
                    <a:pt x="12477" y="71"/>
                    <a:pt x="12383" y="0"/>
                    <a:pt x="12288" y="0"/>
                  </a:cubicBezTo>
                  <a:lnTo>
                    <a:pt x="12288" y="0"/>
                  </a:lnTo>
                  <a:cubicBezTo>
                    <a:pt x="12193" y="24"/>
                    <a:pt x="12122" y="95"/>
                    <a:pt x="12074" y="166"/>
                  </a:cubicBezTo>
                  <a:cubicBezTo>
                    <a:pt x="11956" y="688"/>
                    <a:pt x="11671" y="1139"/>
                    <a:pt x="11291" y="1495"/>
                  </a:cubicBezTo>
                  <a:cubicBezTo>
                    <a:pt x="11244" y="1542"/>
                    <a:pt x="11197" y="1590"/>
                    <a:pt x="11149" y="1637"/>
                  </a:cubicBezTo>
                  <a:cubicBezTo>
                    <a:pt x="10936" y="1969"/>
                    <a:pt x="10627" y="2206"/>
                    <a:pt x="10271" y="2349"/>
                  </a:cubicBezTo>
                  <a:cubicBezTo>
                    <a:pt x="10129" y="2396"/>
                    <a:pt x="9963" y="2467"/>
                    <a:pt x="9821" y="2515"/>
                  </a:cubicBezTo>
                  <a:cubicBezTo>
                    <a:pt x="9536" y="2633"/>
                    <a:pt x="9251" y="2752"/>
                    <a:pt x="8967" y="2894"/>
                  </a:cubicBezTo>
                  <a:cubicBezTo>
                    <a:pt x="8208" y="3250"/>
                    <a:pt x="7354" y="3440"/>
                    <a:pt x="6476" y="3416"/>
                  </a:cubicBezTo>
                  <a:cubicBezTo>
                    <a:pt x="6025" y="3416"/>
                    <a:pt x="5598" y="3392"/>
                    <a:pt x="5148" y="3345"/>
                  </a:cubicBezTo>
                  <a:cubicBezTo>
                    <a:pt x="4816" y="3297"/>
                    <a:pt x="4507" y="3226"/>
                    <a:pt x="4199" y="3131"/>
                  </a:cubicBezTo>
                  <a:lnTo>
                    <a:pt x="3914" y="3060"/>
                  </a:lnTo>
                  <a:cubicBezTo>
                    <a:pt x="3250" y="2942"/>
                    <a:pt x="2610" y="2681"/>
                    <a:pt x="2088" y="2277"/>
                  </a:cubicBezTo>
                  <a:lnTo>
                    <a:pt x="1969" y="2183"/>
                  </a:lnTo>
                  <a:cubicBezTo>
                    <a:pt x="1661" y="2017"/>
                    <a:pt x="1352" y="1850"/>
                    <a:pt x="1020" y="1708"/>
                  </a:cubicBezTo>
                  <a:lnTo>
                    <a:pt x="902" y="1661"/>
                  </a:lnTo>
                  <a:cubicBezTo>
                    <a:pt x="759" y="1613"/>
                    <a:pt x="593" y="1590"/>
                    <a:pt x="427" y="1590"/>
                  </a:cubicBezTo>
                  <a:cubicBezTo>
                    <a:pt x="261" y="1590"/>
                    <a:pt x="119" y="1708"/>
                    <a:pt x="71" y="1850"/>
                  </a:cubicBezTo>
                  <a:cubicBezTo>
                    <a:pt x="0" y="1993"/>
                    <a:pt x="24" y="2159"/>
                    <a:pt x="143" y="2277"/>
                  </a:cubicBezTo>
                  <a:cubicBezTo>
                    <a:pt x="332" y="2443"/>
                    <a:pt x="522" y="2586"/>
                    <a:pt x="712" y="2728"/>
                  </a:cubicBezTo>
                  <a:cubicBezTo>
                    <a:pt x="949" y="2894"/>
                    <a:pt x="1186" y="3037"/>
                    <a:pt x="1400" y="3179"/>
                  </a:cubicBezTo>
                  <a:cubicBezTo>
                    <a:pt x="1637" y="3321"/>
                    <a:pt x="1851" y="3463"/>
                    <a:pt x="2088" y="3606"/>
                  </a:cubicBezTo>
                  <a:cubicBezTo>
                    <a:pt x="2301" y="3748"/>
                    <a:pt x="2562" y="3867"/>
                    <a:pt x="2823" y="3938"/>
                  </a:cubicBezTo>
                  <a:cubicBezTo>
                    <a:pt x="3155" y="4009"/>
                    <a:pt x="3511" y="4128"/>
                    <a:pt x="3891" y="4223"/>
                  </a:cubicBezTo>
                  <a:cubicBezTo>
                    <a:pt x="4555" y="4436"/>
                    <a:pt x="5243" y="4578"/>
                    <a:pt x="5930" y="4602"/>
                  </a:cubicBezTo>
                  <a:lnTo>
                    <a:pt x="6144" y="4602"/>
                  </a:lnTo>
                  <a:lnTo>
                    <a:pt x="6666" y="4602"/>
                  </a:lnTo>
                  <a:cubicBezTo>
                    <a:pt x="7662" y="4602"/>
                    <a:pt x="8635" y="4365"/>
                    <a:pt x="9512" y="3914"/>
                  </a:cubicBezTo>
                  <a:cubicBezTo>
                    <a:pt x="9583" y="3890"/>
                    <a:pt x="9678" y="3843"/>
                    <a:pt x="9773" y="3819"/>
                  </a:cubicBezTo>
                  <a:cubicBezTo>
                    <a:pt x="9868" y="3796"/>
                    <a:pt x="9939" y="3748"/>
                    <a:pt x="10010" y="3724"/>
                  </a:cubicBezTo>
                  <a:lnTo>
                    <a:pt x="10177" y="3653"/>
                  </a:lnTo>
                  <a:cubicBezTo>
                    <a:pt x="10556" y="3487"/>
                    <a:pt x="10959" y="3321"/>
                    <a:pt x="11339" y="3108"/>
                  </a:cubicBezTo>
                  <a:cubicBezTo>
                    <a:pt x="11505" y="3013"/>
                    <a:pt x="11647" y="2894"/>
                    <a:pt x="11790" y="27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947;p50">
              <a:extLst>
                <a:ext uri="{FF2B5EF4-FFF2-40B4-BE49-F238E27FC236}">
                  <a16:creationId xmlns:a16="http://schemas.microsoft.com/office/drawing/2014/main" id="{D80D1AFF-5932-832D-CFD4-106EF0CC01A3}"/>
                </a:ext>
              </a:extLst>
            </p:cNvPr>
            <p:cNvSpPr/>
            <p:nvPr/>
          </p:nvSpPr>
          <p:spPr>
            <a:xfrm>
              <a:off x="10588975" y="1511250"/>
              <a:ext cx="53400" cy="48650"/>
            </a:xfrm>
            <a:custGeom>
              <a:avLst/>
              <a:gdLst/>
              <a:ahLst/>
              <a:cxnLst/>
              <a:rect l="l" t="t" r="r" b="b"/>
              <a:pathLst>
                <a:path w="2136" h="1946" extrusionOk="0">
                  <a:moveTo>
                    <a:pt x="1993" y="1424"/>
                  </a:moveTo>
                  <a:cubicBezTo>
                    <a:pt x="2135" y="1020"/>
                    <a:pt x="2064" y="593"/>
                    <a:pt x="1803" y="285"/>
                  </a:cubicBezTo>
                  <a:cubicBezTo>
                    <a:pt x="1613" y="95"/>
                    <a:pt x="1376" y="0"/>
                    <a:pt x="1115" y="24"/>
                  </a:cubicBezTo>
                  <a:lnTo>
                    <a:pt x="831" y="24"/>
                  </a:lnTo>
                  <a:cubicBezTo>
                    <a:pt x="546" y="24"/>
                    <a:pt x="285" y="190"/>
                    <a:pt x="143" y="451"/>
                  </a:cubicBezTo>
                  <a:cubicBezTo>
                    <a:pt x="0" y="712"/>
                    <a:pt x="24" y="1044"/>
                    <a:pt x="190" y="1305"/>
                  </a:cubicBezTo>
                  <a:cubicBezTo>
                    <a:pt x="332" y="1542"/>
                    <a:pt x="522" y="1708"/>
                    <a:pt x="759" y="1827"/>
                  </a:cubicBezTo>
                  <a:cubicBezTo>
                    <a:pt x="878" y="1898"/>
                    <a:pt x="1020" y="1922"/>
                    <a:pt x="1139" y="1945"/>
                  </a:cubicBezTo>
                  <a:lnTo>
                    <a:pt x="1186" y="1945"/>
                  </a:lnTo>
                  <a:cubicBezTo>
                    <a:pt x="1518" y="1945"/>
                    <a:pt x="1851" y="1732"/>
                    <a:pt x="1993" y="14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948;p50">
              <a:extLst>
                <a:ext uri="{FF2B5EF4-FFF2-40B4-BE49-F238E27FC236}">
                  <a16:creationId xmlns:a16="http://schemas.microsoft.com/office/drawing/2014/main" id="{720A429A-26F3-C3BF-7E3C-A42AD84E721E}"/>
                </a:ext>
              </a:extLst>
            </p:cNvPr>
            <p:cNvSpPr/>
            <p:nvPr/>
          </p:nvSpPr>
          <p:spPr>
            <a:xfrm>
              <a:off x="10903275" y="1461425"/>
              <a:ext cx="39150" cy="44500"/>
            </a:xfrm>
            <a:custGeom>
              <a:avLst/>
              <a:gdLst/>
              <a:ahLst/>
              <a:cxnLst/>
              <a:rect l="l" t="t" r="r" b="b"/>
              <a:pathLst>
                <a:path w="1566" h="1780" extrusionOk="0">
                  <a:moveTo>
                    <a:pt x="24" y="1092"/>
                  </a:moveTo>
                  <a:cubicBezTo>
                    <a:pt x="24" y="1210"/>
                    <a:pt x="48" y="1305"/>
                    <a:pt x="95" y="1424"/>
                  </a:cubicBezTo>
                  <a:cubicBezTo>
                    <a:pt x="238" y="1661"/>
                    <a:pt x="499" y="1780"/>
                    <a:pt x="783" y="1756"/>
                  </a:cubicBezTo>
                  <a:lnTo>
                    <a:pt x="807" y="1756"/>
                  </a:lnTo>
                  <a:cubicBezTo>
                    <a:pt x="1092" y="1756"/>
                    <a:pt x="1352" y="1590"/>
                    <a:pt x="1447" y="1305"/>
                  </a:cubicBezTo>
                  <a:cubicBezTo>
                    <a:pt x="1542" y="1021"/>
                    <a:pt x="1566" y="712"/>
                    <a:pt x="1471" y="428"/>
                  </a:cubicBezTo>
                  <a:cubicBezTo>
                    <a:pt x="1424" y="167"/>
                    <a:pt x="1186" y="1"/>
                    <a:pt x="926" y="24"/>
                  </a:cubicBezTo>
                  <a:lnTo>
                    <a:pt x="831" y="24"/>
                  </a:lnTo>
                  <a:lnTo>
                    <a:pt x="736" y="24"/>
                  </a:lnTo>
                  <a:lnTo>
                    <a:pt x="641" y="24"/>
                  </a:lnTo>
                  <a:cubicBezTo>
                    <a:pt x="380" y="24"/>
                    <a:pt x="166" y="190"/>
                    <a:pt x="95" y="451"/>
                  </a:cubicBezTo>
                  <a:cubicBezTo>
                    <a:pt x="48" y="546"/>
                    <a:pt x="24" y="665"/>
                    <a:pt x="24" y="760"/>
                  </a:cubicBezTo>
                  <a:cubicBezTo>
                    <a:pt x="24" y="807"/>
                    <a:pt x="24" y="855"/>
                    <a:pt x="0" y="902"/>
                  </a:cubicBezTo>
                  <a:cubicBezTo>
                    <a:pt x="0" y="926"/>
                    <a:pt x="0" y="926"/>
                    <a:pt x="0" y="950"/>
                  </a:cubicBezTo>
                  <a:cubicBezTo>
                    <a:pt x="0" y="1021"/>
                    <a:pt x="0" y="1044"/>
                    <a:pt x="24" y="1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 name="Google Shape;949;p50">
            <a:extLst>
              <a:ext uri="{FF2B5EF4-FFF2-40B4-BE49-F238E27FC236}">
                <a16:creationId xmlns:a16="http://schemas.microsoft.com/office/drawing/2014/main" id="{641F52C7-883D-0246-61A9-D6E8893E298F}"/>
              </a:ext>
            </a:extLst>
          </p:cNvPr>
          <p:cNvGrpSpPr/>
          <p:nvPr/>
        </p:nvGrpSpPr>
        <p:grpSpPr>
          <a:xfrm flipH="1">
            <a:off x="7420838" y="4081475"/>
            <a:ext cx="643950" cy="195675"/>
            <a:chOff x="806663" y="3241275"/>
            <a:chExt cx="643950" cy="195675"/>
          </a:xfrm>
        </p:grpSpPr>
        <p:sp>
          <p:nvSpPr>
            <p:cNvPr id="474" name="Google Shape;950;p50">
              <a:extLst>
                <a:ext uri="{FF2B5EF4-FFF2-40B4-BE49-F238E27FC236}">
                  <a16:creationId xmlns:a16="http://schemas.microsoft.com/office/drawing/2014/main" id="{43B78270-D02A-A4E0-8E78-82A3CA8ABC66}"/>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951;p50">
              <a:extLst>
                <a:ext uri="{FF2B5EF4-FFF2-40B4-BE49-F238E27FC236}">
                  <a16:creationId xmlns:a16="http://schemas.microsoft.com/office/drawing/2014/main" id="{065FC420-3013-E694-30EC-EEE2AEE451C0}"/>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 name="Google Shape;952;p50">
            <a:extLst>
              <a:ext uri="{FF2B5EF4-FFF2-40B4-BE49-F238E27FC236}">
                <a16:creationId xmlns:a16="http://schemas.microsoft.com/office/drawing/2014/main" id="{661B8E96-5D60-88CE-9D5B-AFD0C42FEAAD}"/>
              </a:ext>
            </a:extLst>
          </p:cNvPr>
          <p:cNvGrpSpPr/>
          <p:nvPr/>
        </p:nvGrpSpPr>
        <p:grpSpPr>
          <a:xfrm flipH="1">
            <a:off x="7001125" y="4635850"/>
            <a:ext cx="643950" cy="195675"/>
            <a:chOff x="806663" y="3241275"/>
            <a:chExt cx="643950" cy="195675"/>
          </a:xfrm>
        </p:grpSpPr>
        <p:sp>
          <p:nvSpPr>
            <p:cNvPr id="477" name="Google Shape;953;p50">
              <a:extLst>
                <a:ext uri="{FF2B5EF4-FFF2-40B4-BE49-F238E27FC236}">
                  <a16:creationId xmlns:a16="http://schemas.microsoft.com/office/drawing/2014/main" id="{C3E74010-0A93-53F3-E1D2-D9484510F6C0}"/>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954;p50">
              <a:extLst>
                <a:ext uri="{FF2B5EF4-FFF2-40B4-BE49-F238E27FC236}">
                  <a16:creationId xmlns:a16="http://schemas.microsoft.com/office/drawing/2014/main" id="{949890A9-1C2B-03D4-E375-37233FE63271}"/>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4188567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922"/>
        <p:cNvGrpSpPr/>
        <p:nvPr/>
      </p:nvGrpSpPr>
      <p:grpSpPr>
        <a:xfrm>
          <a:off x="0" y="0"/>
          <a:ext cx="0" cy="0"/>
          <a:chOff x="0" y="0"/>
          <a:chExt cx="0" cy="0"/>
        </a:xfrm>
      </p:grpSpPr>
      <p:sp>
        <p:nvSpPr>
          <p:cNvPr id="1923" name="Google Shape;1923;p69"/>
          <p:cNvSpPr/>
          <p:nvPr/>
        </p:nvSpPr>
        <p:spPr>
          <a:xfrm rot="-5111378">
            <a:off x="6468400" y="692616"/>
            <a:ext cx="1210492" cy="1268154"/>
          </a:xfrm>
          <a:custGeom>
            <a:avLst/>
            <a:gdLst/>
            <a:ahLst/>
            <a:cxnLst/>
            <a:rect l="l" t="t" r="r" b="b"/>
            <a:pathLst>
              <a:path w="42831" h="34400" extrusionOk="0">
                <a:moveTo>
                  <a:pt x="42684" y="32139"/>
                </a:moveTo>
                <a:cubicBezTo>
                  <a:pt x="42663" y="31323"/>
                  <a:pt x="42684" y="30487"/>
                  <a:pt x="42684" y="29691"/>
                </a:cubicBezTo>
                <a:lnTo>
                  <a:pt x="42601" y="21908"/>
                </a:lnTo>
                <a:cubicBezTo>
                  <a:pt x="42580" y="19355"/>
                  <a:pt x="42559" y="16823"/>
                  <a:pt x="42559" y="14250"/>
                </a:cubicBezTo>
                <a:cubicBezTo>
                  <a:pt x="42559" y="13643"/>
                  <a:pt x="42496" y="13078"/>
                  <a:pt x="42370" y="12492"/>
                </a:cubicBezTo>
                <a:cubicBezTo>
                  <a:pt x="42287" y="12157"/>
                  <a:pt x="42203" y="11802"/>
                  <a:pt x="42203" y="11446"/>
                </a:cubicBezTo>
                <a:cubicBezTo>
                  <a:pt x="42182" y="10818"/>
                  <a:pt x="42245" y="10191"/>
                  <a:pt x="42203" y="9605"/>
                </a:cubicBezTo>
                <a:cubicBezTo>
                  <a:pt x="42203" y="9291"/>
                  <a:pt x="42203" y="8914"/>
                  <a:pt x="42098" y="8621"/>
                </a:cubicBezTo>
                <a:cubicBezTo>
                  <a:pt x="41889" y="7994"/>
                  <a:pt x="41826" y="7366"/>
                  <a:pt x="41868" y="6696"/>
                </a:cubicBezTo>
                <a:cubicBezTo>
                  <a:pt x="41889" y="6278"/>
                  <a:pt x="41889" y="5838"/>
                  <a:pt x="41889" y="5420"/>
                </a:cubicBezTo>
                <a:cubicBezTo>
                  <a:pt x="41889" y="4750"/>
                  <a:pt x="41889" y="4102"/>
                  <a:pt x="41847" y="3453"/>
                </a:cubicBezTo>
                <a:cubicBezTo>
                  <a:pt x="41764" y="2637"/>
                  <a:pt x="41659" y="1821"/>
                  <a:pt x="41533" y="859"/>
                </a:cubicBezTo>
                <a:cubicBezTo>
                  <a:pt x="40676" y="1047"/>
                  <a:pt x="39880" y="440"/>
                  <a:pt x="39023" y="629"/>
                </a:cubicBezTo>
                <a:cubicBezTo>
                  <a:pt x="38939" y="649"/>
                  <a:pt x="38813" y="629"/>
                  <a:pt x="38730" y="566"/>
                </a:cubicBezTo>
                <a:cubicBezTo>
                  <a:pt x="38186" y="294"/>
                  <a:pt x="37600" y="398"/>
                  <a:pt x="37035" y="356"/>
                </a:cubicBezTo>
                <a:cubicBezTo>
                  <a:pt x="36763" y="356"/>
                  <a:pt x="36512" y="398"/>
                  <a:pt x="36282" y="294"/>
                </a:cubicBezTo>
                <a:cubicBezTo>
                  <a:pt x="35926" y="126"/>
                  <a:pt x="35591" y="126"/>
                  <a:pt x="35256" y="126"/>
                </a:cubicBezTo>
                <a:cubicBezTo>
                  <a:pt x="34398" y="147"/>
                  <a:pt x="33520" y="147"/>
                  <a:pt x="32662" y="189"/>
                </a:cubicBezTo>
                <a:cubicBezTo>
                  <a:pt x="31323" y="231"/>
                  <a:pt x="29963" y="336"/>
                  <a:pt x="28644" y="43"/>
                </a:cubicBezTo>
                <a:cubicBezTo>
                  <a:pt x="28435" y="1"/>
                  <a:pt x="28184" y="22"/>
                  <a:pt x="27954" y="22"/>
                </a:cubicBezTo>
                <a:cubicBezTo>
                  <a:pt x="26510" y="43"/>
                  <a:pt x="25087" y="43"/>
                  <a:pt x="23644" y="126"/>
                </a:cubicBezTo>
                <a:cubicBezTo>
                  <a:pt x="22367" y="189"/>
                  <a:pt x="21070" y="84"/>
                  <a:pt x="19815" y="461"/>
                </a:cubicBezTo>
                <a:cubicBezTo>
                  <a:pt x="19605" y="545"/>
                  <a:pt x="19375" y="503"/>
                  <a:pt x="19145" y="524"/>
                </a:cubicBezTo>
                <a:cubicBezTo>
                  <a:pt x="18852" y="545"/>
                  <a:pt x="18559" y="545"/>
                  <a:pt x="18287" y="649"/>
                </a:cubicBezTo>
                <a:cubicBezTo>
                  <a:pt x="17492" y="921"/>
                  <a:pt x="16718" y="880"/>
                  <a:pt x="15902" y="921"/>
                </a:cubicBezTo>
                <a:cubicBezTo>
                  <a:pt x="15065" y="942"/>
                  <a:pt x="14228" y="942"/>
                  <a:pt x="13412" y="963"/>
                </a:cubicBezTo>
                <a:cubicBezTo>
                  <a:pt x="9939" y="1047"/>
                  <a:pt x="6424" y="1152"/>
                  <a:pt x="2950" y="1193"/>
                </a:cubicBezTo>
                <a:cubicBezTo>
                  <a:pt x="2636" y="1193"/>
                  <a:pt x="2323" y="1152"/>
                  <a:pt x="2009" y="1047"/>
                </a:cubicBezTo>
                <a:cubicBezTo>
                  <a:pt x="1360" y="838"/>
                  <a:pt x="711" y="880"/>
                  <a:pt x="42" y="1026"/>
                </a:cubicBezTo>
                <a:cubicBezTo>
                  <a:pt x="21" y="1193"/>
                  <a:pt x="0" y="1340"/>
                  <a:pt x="0" y="1465"/>
                </a:cubicBezTo>
                <a:cubicBezTo>
                  <a:pt x="21" y="3328"/>
                  <a:pt x="84" y="5211"/>
                  <a:pt x="105" y="7052"/>
                </a:cubicBezTo>
                <a:cubicBezTo>
                  <a:pt x="398" y="8245"/>
                  <a:pt x="356" y="9458"/>
                  <a:pt x="523" y="10651"/>
                </a:cubicBezTo>
                <a:cubicBezTo>
                  <a:pt x="628" y="11488"/>
                  <a:pt x="774" y="12325"/>
                  <a:pt x="753" y="13183"/>
                </a:cubicBezTo>
                <a:cubicBezTo>
                  <a:pt x="753" y="13601"/>
                  <a:pt x="753" y="14041"/>
                  <a:pt x="774" y="14459"/>
                </a:cubicBezTo>
                <a:cubicBezTo>
                  <a:pt x="837" y="15401"/>
                  <a:pt x="732" y="16363"/>
                  <a:pt x="1046" y="17284"/>
                </a:cubicBezTo>
                <a:cubicBezTo>
                  <a:pt x="1130" y="17514"/>
                  <a:pt x="1130" y="17807"/>
                  <a:pt x="1130" y="18079"/>
                </a:cubicBezTo>
                <a:cubicBezTo>
                  <a:pt x="1151" y="20108"/>
                  <a:pt x="1172" y="22117"/>
                  <a:pt x="1235" y="24168"/>
                </a:cubicBezTo>
                <a:cubicBezTo>
                  <a:pt x="1235" y="24837"/>
                  <a:pt x="1193" y="25549"/>
                  <a:pt x="1360" y="26197"/>
                </a:cubicBezTo>
                <a:cubicBezTo>
                  <a:pt x="1507" y="26929"/>
                  <a:pt x="1590" y="27704"/>
                  <a:pt x="1590" y="28436"/>
                </a:cubicBezTo>
                <a:cubicBezTo>
                  <a:pt x="1590" y="28708"/>
                  <a:pt x="1611" y="29022"/>
                  <a:pt x="1716" y="29294"/>
                </a:cubicBezTo>
                <a:cubicBezTo>
                  <a:pt x="1883" y="29754"/>
                  <a:pt x="1925" y="30256"/>
                  <a:pt x="1925" y="30738"/>
                </a:cubicBezTo>
                <a:cubicBezTo>
                  <a:pt x="1925" y="31533"/>
                  <a:pt x="1925" y="32370"/>
                  <a:pt x="1967" y="33186"/>
                </a:cubicBezTo>
                <a:cubicBezTo>
                  <a:pt x="1967" y="33583"/>
                  <a:pt x="1925" y="33981"/>
                  <a:pt x="2092" y="34357"/>
                </a:cubicBezTo>
                <a:cubicBezTo>
                  <a:pt x="2218" y="34357"/>
                  <a:pt x="2344" y="34399"/>
                  <a:pt x="2490" y="34399"/>
                </a:cubicBezTo>
                <a:cubicBezTo>
                  <a:pt x="4059" y="34357"/>
                  <a:pt x="5629" y="34336"/>
                  <a:pt x="7198" y="34253"/>
                </a:cubicBezTo>
                <a:cubicBezTo>
                  <a:pt x="7637" y="34232"/>
                  <a:pt x="8077" y="34127"/>
                  <a:pt x="8516" y="34044"/>
                </a:cubicBezTo>
                <a:cubicBezTo>
                  <a:pt x="8788" y="34002"/>
                  <a:pt x="9018" y="33918"/>
                  <a:pt x="9290" y="33918"/>
                </a:cubicBezTo>
                <a:cubicBezTo>
                  <a:pt x="11111" y="33876"/>
                  <a:pt x="12952" y="33834"/>
                  <a:pt x="14751" y="33792"/>
                </a:cubicBezTo>
                <a:cubicBezTo>
                  <a:pt x="14981" y="33792"/>
                  <a:pt x="15212" y="33792"/>
                  <a:pt x="15400" y="33709"/>
                </a:cubicBezTo>
                <a:cubicBezTo>
                  <a:pt x="16048" y="33479"/>
                  <a:pt x="16739" y="33500"/>
                  <a:pt x="17388" y="33395"/>
                </a:cubicBezTo>
                <a:cubicBezTo>
                  <a:pt x="18413" y="33248"/>
                  <a:pt x="19438" y="33144"/>
                  <a:pt x="20422" y="32976"/>
                </a:cubicBezTo>
                <a:cubicBezTo>
                  <a:pt x="21175" y="32851"/>
                  <a:pt x="21949" y="32683"/>
                  <a:pt x="22702" y="32725"/>
                </a:cubicBezTo>
                <a:cubicBezTo>
                  <a:pt x="23142" y="32725"/>
                  <a:pt x="23581" y="32725"/>
                  <a:pt x="24041" y="32683"/>
                </a:cubicBezTo>
                <a:cubicBezTo>
                  <a:pt x="25150" y="32642"/>
                  <a:pt x="26280" y="32746"/>
                  <a:pt x="27389" y="32349"/>
                </a:cubicBezTo>
                <a:cubicBezTo>
                  <a:pt x="27536" y="32286"/>
                  <a:pt x="27703" y="32286"/>
                  <a:pt x="27849" y="32286"/>
                </a:cubicBezTo>
                <a:cubicBezTo>
                  <a:pt x="28770" y="32265"/>
                  <a:pt x="29712" y="32223"/>
                  <a:pt x="30653" y="32223"/>
                </a:cubicBezTo>
                <a:cubicBezTo>
                  <a:pt x="30967" y="32223"/>
                  <a:pt x="31281" y="32265"/>
                  <a:pt x="31595" y="32370"/>
                </a:cubicBezTo>
                <a:cubicBezTo>
                  <a:pt x="32034" y="32537"/>
                  <a:pt x="32453" y="32537"/>
                  <a:pt x="32934" y="32495"/>
                </a:cubicBezTo>
                <a:cubicBezTo>
                  <a:pt x="33624" y="32453"/>
                  <a:pt x="34336" y="32432"/>
                  <a:pt x="35047" y="32411"/>
                </a:cubicBezTo>
                <a:cubicBezTo>
                  <a:pt x="35194" y="32411"/>
                  <a:pt x="35382" y="32411"/>
                  <a:pt x="35507" y="32474"/>
                </a:cubicBezTo>
                <a:cubicBezTo>
                  <a:pt x="35926" y="32683"/>
                  <a:pt x="36386" y="32663"/>
                  <a:pt x="36826" y="32663"/>
                </a:cubicBezTo>
                <a:cubicBezTo>
                  <a:pt x="37056" y="32663"/>
                  <a:pt x="37286" y="32621"/>
                  <a:pt x="37474" y="32683"/>
                </a:cubicBezTo>
                <a:cubicBezTo>
                  <a:pt x="38123" y="32976"/>
                  <a:pt x="38855" y="32872"/>
                  <a:pt x="39546" y="33081"/>
                </a:cubicBezTo>
                <a:cubicBezTo>
                  <a:pt x="39776" y="33165"/>
                  <a:pt x="40048" y="33165"/>
                  <a:pt x="40299" y="33165"/>
                </a:cubicBezTo>
                <a:cubicBezTo>
                  <a:pt x="41136" y="33165"/>
                  <a:pt x="41994" y="33144"/>
                  <a:pt x="42831" y="33102"/>
                </a:cubicBezTo>
                <a:cubicBezTo>
                  <a:pt x="42726" y="32788"/>
                  <a:pt x="42684" y="32474"/>
                  <a:pt x="42684" y="3213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69"/>
          <p:cNvSpPr/>
          <p:nvPr/>
        </p:nvSpPr>
        <p:spPr>
          <a:xfrm rot="-5210138">
            <a:off x="3966785" y="692669"/>
            <a:ext cx="1210429" cy="1268116"/>
          </a:xfrm>
          <a:custGeom>
            <a:avLst/>
            <a:gdLst/>
            <a:ahLst/>
            <a:cxnLst/>
            <a:rect l="l" t="t" r="r" b="b"/>
            <a:pathLst>
              <a:path w="42831" h="34400" extrusionOk="0">
                <a:moveTo>
                  <a:pt x="42684" y="32139"/>
                </a:moveTo>
                <a:cubicBezTo>
                  <a:pt x="42663" y="31323"/>
                  <a:pt x="42684" y="30487"/>
                  <a:pt x="42684" y="29691"/>
                </a:cubicBezTo>
                <a:lnTo>
                  <a:pt x="42601" y="21908"/>
                </a:lnTo>
                <a:cubicBezTo>
                  <a:pt x="42580" y="19355"/>
                  <a:pt x="42559" y="16823"/>
                  <a:pt x="42559" y="14250"/>
                </a:cubicBezTo>
                <a:cubicBezTo>
                  <a:pt x="42559" y="13643"/>
                  <a:pt x="42496" y="13078"/>
                  <a:pt x="42370" y="12492"/>
                </a:cubicBezTo>
                <a:cubicBezTo>
                  <a:pt x="42287" y="12157"/>
                  <a:pt x="42203" y="11802"/>
                  <a:pt x="42203" y="11446"/>
                </a:cubicBezTo>
                <a:cubicBezTo>
                  <a:pt x="42182" y="10818"/>
                  <a:pt x="42245" y="10191"/>
                  <a:pt x="42203" y="9605"/>
                </a:cubicBezTo>
                <a:cubicBezTo>
                  <a:pt x="42203" y="9291"/>
                  <a:pt x="42203" y="8914"/>
                  <a:pt x="42098" y="8621"/>
                </a:cubicBezTo>
                <a:cubicBezTo>
                  <a:pt x="41889" y="7994"/>
                  <a:pt x="41826" y="7366"/>
                  <a:pt x="41868" y="6696"/>
                </a:cubicBezTo>
                <a:cubicBezTo>
                  <a:pt x="41889" y="6278"/>
                  <a:pt x="41889" y="5838"/>
                  <a:pt x="41889" y="5420"/>
                </a:cubicBezTo>
                <a:cubicBezTo>
                  <a:pt x="41889" y="4750"/>
                  <a:pt x="41889" y="4102"/>
                  <a:pt x="41847" y="3453"/>
                </a:cubicBezTo>
                <a:cubicBezTo>
                  <a:pt x="41764" y="2637"/>
                  <a:pt x="41659" y="1821"/>
                  <a:pt x="41533" y="859"/>
                </a:cubicBezTo>
                <a:cubicBezTo>
                  <a:pt x="40676" y="1047"/>
                  <a:pt x="39880" y="440"/>
                  <a:pt x="39023" y="629"/>
                </a:cubicBezTo>
                <a:cubicBezTo>
                  <a:pt x="38939" y="649"/>
                  <a:pt x="38813" y="629"/>
                  <a:pt x="38730" y="566"/>
                </a:cubicBezTo>
                <a:cubicBezTo>
                  <a:pt x="38186" y="294"/>
                  <a:pt x="37600" y="398"/>
                  <a:pt x="37035" y="356"/>
                </a:cubicBezTo>
                <a:cubicBezTo>
                  <a:pt x="36763" y="356"/>
                  <a:pt x="36512" y="398"/>
                  <a:pt x="36282" y="294"/>
                </a:cubicBezTo>
                <a:cubicBezTo>
                  <a:pt x="35926" y="126"/>
                  <a:pt x="35591" y="126"/>
                  <a:pt x="35256" y="126"/>
                </a:cubicBezTo>
                <a:cubicBezTo>
                  <a:pt x="34398" y="147"/>
                  <a:pt x="33520" y="147"/>
                  <a:pt x="32662" y="189"/>
                </a:cubicBezTo>
                <a:cubicBezTo>
                  <a:pt x="31323" y="231"/>
                  <a:pt x="29963" y="336"/>
                  <a:pt x="28644" y="43"/>
                </a:cubicBezTo>
                <a:cubicBezTo>
                  <a:pt x="28435" y="1"/>
                  <a:pt x="28184" y="22"/>
                  <a:pt x="27954" y="22"/>
                </a:cubicBezTo>
                <a:cubicBezTo>
                  <a:pt x="26510" y="43"/>
                  <a:pt x="25087" y="43"/>
                  <a:pt x="23644" y="126"/>
                </a:cubicBezTo>
                <a:cubicBezTo>
                  <a:pt x="22367" y="189"/>
                  <a:pt x="21070" y="84"/>
                  <a:pt x="19815" y="461"/>
                </a:cubicBezTo>
                <a:cubicBezTo>
                  <a:pt x="19605" y="545"/>
                  <a:pt x="19375" y="503"/>
                  <a:pt x="19145" y="524"/>
                </a:cubicBezTo>
                <a:cubicBezTo>
                  <a:pt x="18852" y="545"/>
                  <a:pt x="18559" y="545"/>
                  <a:pt x="18287" y="649"/>
                </a:cubicBezTo>
                <a:cubicBezTo>
                  <a:pt x="17492" y="921"/>
                  <a:pt x="16718" y="880"/>
                  <a:pt x="15902" y="921"/>
                </a:cubicBezTo>
                <a:cubicBezTo>
                  <a:pt x="15065" y="942"/>
                  <a:pt x="14228" y="942"/>
                  <a:pt x="13412" y="963"/>
                </a:cubicBezTo>
                <a:cubicBezTo>
                  <a:pt x="9939" y="1047"/>
                  <a:pt x="6424" y="1152"/>
                  <a:pt x="2950" y="1193"/>
                </a:cubicBezTo>
                <a:cubicBezTo>
                  <a:pt x="2636" y="1193"/>
                  <a:pt x="2323" y="1152"/>
                  <a:pt x="2009" y="1047"/>
                </a:cubicBezTo>
                <a:cubicBezTo>
                  <a:pt x="1360" y="838"/>
                  <a:pt x="711" y="880"/>
                  <a:pt x="42" y="1026"/>
                </a:cubicBezTo>
                <a:cubicBezTo>
                  <a:pt x="21" y="1193"/>
                  <a:pt x="0" y="1340"/>
                  <a:pt x="0" y="1465"/>
                </a:cubicBezTo>
                <a:cubicBezTo>
                  <a:pt x="21" y="3328"/>
                  <a:pt x="84" y="5211"/>
                  <a:pt x="105" y="7052"/>
                </a:cubicBezTo>
                <a:cubicBezTo>
                  <a:pt x="398" y="8245"/>
                  <a:pt x="356" y="9458"/>
                  <a:pt x="523" y="10651"/>
                </a:cubicBezTo>
                <a:cubicBezTo>
                  <a:pt x="628" y="11488"/>
                  <a:pt x="774" y="12325"/>
                  <a:pt x="753" y="13183"/>
                </a:cubicBezTo>
                <a:cubicBezTo>
                  <a:pt x="753" y="13601"/>
                  <a:pt x="753" y="14041"/>
                  <a:pt x="774" y="14459"/>
                </a:cubicBezTo>
                <a:cubicBezTo>
                  <a:pt x="837" y="15401"/>
                  <a:pt x="732" y="16363"/>
                  <a:pt x="1046" y="17284"/>
                </a:cubicBezTo>
                <a:cubicBezTo>
                  <a:pt x="1130" y="17514"/>
                  <a:pt x="1130" y="17807"/>
                  <a:pt x="1130" y="18079"/>
                </a:cubicBezTo>
                <a:cubicBezTo>
                  <a:pt x="1151" y="20108"/>
                  <a:pt x="1172" y="22117"/>
                  <a:pt x="1235" y="24168"/>
                </a:cubicBezTo>
                <a:cubicBezTo>
                  <a:pt x="1235" y="24837"/>
                  <a:pt x="1193" y="25549"/>
                  <a:pt x="1360" y="26197"/>
                </a:cubicBezTo>
                <a:cubicBezTo>
                  <a:pt x="1507" y="26929"/>
                  <a:pt x="1590" y="27704"/>
                  <a:pt x="1590" y="28436"/>
                </a:cubicBezTo>
                <a:cubicBezTo>
                  <a:pt x="1590" y="28708"/>
                  <a:pt x="1611" y="29022"/>
                  <a:pt x="1716" y="29294"/>
                </a:cubicBezTo>
                <a:cubicBezTo>
                  <a:pt x="1883" y="29754"/>
                  <a:pt x="1925" y="30256"/>
                  <a:pt x="1925" y="30738"/>
                </a:cubicBezTo>
                <a:cubicBezTo>
                  <a:pt x="1925" y="31533"/>
                  <a:pt x="1925" y="32370"/>
                  <a:pt x="1967" y="33186"/>
                </a:cubicBezTo>
                <a:cubicBezTo>
                  <a:pt x="1967" y="33583"/>
                  <a:pt x="1925" y="33981"/>
                  <a:pt x="2092" y="34357"/>
                </a:cubicBezTo>
                <a:cubicBezTo>
                  <a:pt x="2218" y="34357"/>
                  <a:pt x="2344" y="34399"/>
                  <a:pt x="2490" y="34399"/>
                </a:cubicBezTo>
                <a:cubicBezTo>
                  <a:pt x="4059" y="34357"/>
                  <a:pt x="5629" y="34336"/>
                  <a:pt x="7198" y="34253"/>
                </a:cubicBezTo>
                <a:cubicBezTo>
                  <a:pt x="7637" y="34232"/>
                  <a:pt x="8077" y="34127"/>
                  <a:pt x="8516" y="34044"/>
                </a:cubicBezTo>
                <a:cubicBezTo>
                  <a:pt x="8788" y="34002"/>
                  <a:pt x="9018" y="33918"/>
                  <a:pt x="9290" y="33918"/>
                </a:cubicBezTo>
                <a:cubicBezTo>
                  <a:pt x="11111" y="33876"/>
                  <a:pt x="12952" y="33834"/>
                  <a:pt x="14751" y="33792"/>
                </a:cubicBezTo>
                <a:cubicBezTo>
                  <a:pt x="14981" y="33792"/>
                  <a:pt x="15212" y="33792"/>
                  <a:pt x="15400" y="33709"/>
                </a:cubicBezTo>
                <a:cubicBezTo>
                  <a:pt x="16048" y="33479"/>
                  <a:pt x="16739" y="33500"/>
                  <a:pt x="17388" y="33395"/>
                </a:cubicBezTo>
                <a:cubicBezTo>
                  <a:pt x="18413" y="33248"/>
                  <a:pt x="19438" y="33144"/>
                  <a:pt x="20422" y="32976"/>
                </a:cubicBezTo>
                <a:cubicBezTo>
                  <a:pt x="21175" y="32851"/>
                  <a:pt x="21949" y="32683"/>
                  <a:pt x="22702" y="32725"/>
                </a:cubicBezTo>
                <a:cubicBezTo>
                  <a:pt x="23142" y="32725"/>
                  <a:pt x="23581" y="32725"/>
                  <a:pt x="24041" y="32683"/>
                </a:cubicBezTo>
                <a:cubicBezTo>
                  <a:pt x="25150" y="32642"/>
                  <a:pt x="26280" y="32746"/>
                  <a:pt x="27389" y="32349"/>
                </a:cubicBezTo>
                <a:cubicBezTo>
                  <a:pt x="27536" y="32286"/>
                  <a:pt x="27703" y="32286"/>
                  <a:pt x="27849" y="32286"/>
                </a:cubicBezTo>
                <a:cubicBezTo>
                  <a:pt x="28770" y="32265"/>
                  <a:pt x="29712" y="32223"/>
                  <a:pt x="30653" y="32223"/>
                </a:cubicBezTo>
                <a:cubicBezTo>
                  <a:pt x="30967" y="32223"/>
                  <a:pt x="31281" y="32265"/>
                  <a:pt x="31595" y="32370"/>
                </a:cubicBezTo>
                <a:cubicBezTo>
                  <a:pt x="32034" y="32537"/>
                  <a:pt x="32453" y="32537"/>
                  <a:pt x="32934" y="32495"/>
                </a:cubicBezTo>
                <a:cubicBezTo>
                  <a:pt x="33624" y="32453"/>
                  <a:pt x="34336" y="32432"/>
                  <a:pt x="35047" y="32411"/>
                </a:cubicBezTo>
                <a:cubicBezTo>
                  <a:pt x="35194" y="32411"/>
                  <a:pt x="35382" y="32411"/>
                  <a:pt x="35507" y="32474"/>
                </a:cubicBezTo>
                <a:cubicBezTo>
                  <a:pt x="35926" y="32683"/>
                  <a:pt x="36386" y="32663"/>
                  <a:pt x="36826" y="32663"/>
                </a:cubicBezTo>
                <a:cubicBezTo>
                  <a:pt x="37056" y="32663"/>
                  <a:pt x="37286" y="32621"/>
                  <a:pt x="37474" y="32683"/>
                </a:cubicBezTo>
                <a:cubicBezTo>
                  <a:pt x="38123" y="32976"/>
                  <a:pt x="38855" y="32872"/>
                  <a:pt x="39546" y="33081"/>
                </a:cubicBezTo>
                <a:cubicBezTo>
                  <a:pt x="39776" y="33165"/>
                  <a:pt x="40048" y="33165"/>
                  <a:pt x="40299" y="33165"/>
                </a:cubicBezTo>
                <a:cubicBezTo>
                  <a:pt x="41136" y="33165"/>
                  <a:pt x="41994" y="33144"/>
                  <a:pt x="42831" y="33102"/>
                </a:cubicBezTo>
                <a:cubicBezTo>
                  <a:pt x="42726" y="32788"/>
                  <a:pt x="42684" y="32474"/>
                  <a:pt x="42684" y="3213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69"/>
          <p:cNvSpPr/>
          <p:nvPr/>
        </p:nvSpPr>
        <p:spPr>
          <a:xfrm rot="5400000">
            <a:off x="1454837" y="692665"/>
            <a:ext cx="1210404" cy="1268070"/>
          </a:xfrm>
          <a:custGeom>
            <a:avLst/>
            <a:gdLst/>
            <a:ahLst/>
            <a:cxnLst/>
            <a:rect l="l" t="t" r="r" b="b"/>
            <a:pathLst>
              <a:path w="42831" h="34400" extrusionOk="0">
                <a:moveTo>
                  <a:pt x="42684" y="32139"/>
                </a:moveTo>
                <a:cubicBezTo>
                  <a:pt x="42663" y="31323"/>
                  <a:pt x="42684" y="30487"/>
                  <a:pt x="42684" y="29691"/>
                </a:cubicBezTo>
                <a:lnTo>
                  <a:pt x="42601" y="21908"/>
                </a:lnTo>
                <a:cubicBezTo>
                  <a:pt x="42580" y="19355"/>
                  <a:pt x="42559" y="16823"/>
                  <a:pt x="42559" y="14250"/>
                </a:cubicBezTo>
                <a:cubicBezTo>
                  <a:pt x="42559" y="13643"/>
                  <a:pt x="42496" y="13078"/>
                  <a:pt x="42370" y="12492"/>
                </a:cubicBezTo>
                <a:cubicBezTo>
                  <a:pt x="42287" y="12157"/>
                  <a:pt x="42203" y="11802"/>
                  <a:pt x="42203" y="11446"/>
                </a:cubicBezTo>
                <a:cubicBezTo>
                  <a:pt x="42182" y="10818"/>
                  <a:pt x="42245" y="10191"/>
                  <a:pt x="42203" y="9605"/>
                </a:cubicBezTo>
                <a:cubicBezTo>
                  <a:pt x="42203" y="9291"/>
                  <a:pt x="42203" y="8914"/>
                  <a:pt x="42098" y="8621"/>
                </a:cubicBezTo>
                <a:cubicBezTo>
                  <a:pt x="41889" y="7994"/>
                  <a:pt x="41826" y="7366"/>
                  <a:pt x="41868" y="6696"/>
                </a:cubicBezTo>
                <a:cubicBezTo>
                  <a:pt x="41889" y="6278"/>
                  <a:pt x="41889" y="5838"/>
                  <a:pt x="41889" y="5420"/>
                </a:cubicBezTo>
                <a:cubicBezTo>
                  <a:pt x="41889" y="4750"/>
                  <a:pt x="41889" y="4102"/>
                  <a:pt x="41847" y="3453"/>
                </a:cubicBezTo>
                <a:cubicBezTo>
                  <a:pt x="41764" y="2637"/>
                  <a:pt x="41659" y="1821"/>
                  <a:pt x="41533" y="859"/>
                </a:cubicBezTo>
                <a:cubicBezTo>
                  <a:pt x="40676" y="1047"/>
                  <a:pt x="39880" y="440"/>
                  <a:pt x="39023" y="629"/>
                </a:cubicBezTo>
                <a:cubicBezTo>
                  <a:pt x="38939" y="649"/>
                  <a:pt x="38813" y="629"/>
                  <a:pt x="38730" y="566"/>
                </a:cubicBezTo>
                <a:cubicBezTo>
                  <a:pt x="38186" y="294"/>
                  <a:pt x="37600" y="398"/>
                  <a:pt x="37035" y="356"/>
                </a:cubicBezTo>
                <a:cubicBezTo>
                  <a:pt x="36763" y="356"/>
                  <a:pt x="36512" y="398"/>
                  <a:pt x="36282" y="294"/>
                </a:cubicBezTo>
                <a:cubicBezTo>
                  <a:pt x="35926" y="126"/>
                  <a:pt x="35591" y="126"/>
                  <a:pt x="35256" y="126"/>
                </a:cubicBezTo>
                <a:cubicBezTo>
                  <a:pt x="34398" y="147"/>
                  <a:pt x="33520" y="147"/>
                  <a:pt x="32662" y="189"/>
                </a:cubicBezTo>
                <a:cubicBezTo>
                  <a:pt x="31323" y="231"/>
                  <a:pt x="29963" y="336"/>
                  <a:pt x="28644" y="43"/>
                </a:cubicBezTo>
                <a:cubicBezTo>
                  <a:pt x="28435" y="1"/>
                  <a:pt x="28184" y="22"/>
                  <a:pt x="27954" y="22"/>
                </a:cubicBezTo>
                <a:cubicBezTo>
                  <a:pt x="26510" y="43"/>
                  <a:pt x="25087" y="43"/>
                  <a:pt x="23644" y="126"/>
                </a:cubicBezTo>
                <a:cubicBezTo>
                  <a:pt x="22367" y="189"/>
                  <a:pt x="21070" y="84"/>
                  <a:pt x="19815" y="461"/>
                </a:cubicBezTo>
                <a:cubicBezTo>
                  <a:pt x="19605" y="545"/>
                  <a:pt x="19375" y="503"/>
                  <a:pt x="19145" y="524"/>
                </a:cubicBezTo>
                <a:cubicBezTo>
                  <a:pt x="18852" y="545"/>
                  <a:pt x="18559" y="545"/>
                  <a:pt x="18287" y="649"/>
                </a:cubicBezTo>
                <a:cubicBezTo>
                  <a:pt x="17492" y="921"/>
                  <a:pt x="16718" y="880"/>
                  <a:pt x="15902" y="921"/>
                </a:cubicBezTo>
                <a:cubicBezTo>
                  <a:pt x="15065" y="942"/>
                  <a:pt x="14228" y="942"/>
                  <a:pt x="13412" y="963"/>
                </a:cubicBezTo>
                <a:cubicBezTo>
                  <a:pt x="9939" y="1047"/>
                  <a:pt x="6424" y="1152"/>
                  <a:pt x="2950" y="1193"/>
                </a:cubicBezTo>
                <a:cubicBezTo>
                  <a:pt x="2636" y="1193"/>
                  <a:pt x="2323" y="1152"/>
                  <a:pt x="2009" y="1047"/>
                </a:cubicBezTo>
                <a:cubicBezTo>
                  <a:pt x="1360" y="838"/>
                  <a:pt x="711" y="880"/>
                  <a:pt x="42" y="1026"/>
                </a:cubicBezTo>
                <a:cubicBezTo>
                  <a:pt x="21" y="1193"/>
                  <a:pt x="0" y="1340"/>
                  <a:pt x="0" y="1465"/>
                </a:cubicBezTo>
                <a:cubicBezTo>
                  <a:pt x="21" y="3328"/>
                  <a:pt x="84" y="5211"/>
                  <a:pt x="105" y="7052"/>
                </a:cubicBezTo>
                <a:cubicBezTo>
                  <a:pt x="398" y="8245"/>
                  <a:pt x="356" y="9458"/>
                  <a:pt x="523" y="10651"/>
                </a:cubicBezTo>
                <a:cubicBezTo>
                  <a:pt x="628" y="11488"/>
                  <a:pt x="774" y="12325"/>
                  <a:pt x="753" y="13183"/>
                </a:cubicBezTo>
                <a:cubicBezTo>
                  <a:pt x="753" y="13601"/>
                  <a:pt x="753" y="14041"/>
                  <a:pt x="774" y="14459"/>
                </a:cubicBezTo>
                <a:cubicBezTo>
                  <a:pt x="837" y="15401"/>
                  <a:pt x="732" y="16363"/>
                  <a:pt x="1046" y="17284"/>
                </a:cubicBezTo>
                <a:cubicBezTo>
                  <a:pt x="1130" y="17514"/>
                  <a:pt x="1130" y="17807"/>
                  <a:pt x="1130" y="18079"/>
                </a:cubicBezTo>
                <a:cubicBezTo>
                  <a:pt x="1151" y="20108"/>
                  <a:pt x="1172" y="22117"/>
                  <a:pt x="1235" y="24168"/>
                </a:cubicBezTo>
                <a:cubicBezTo>
                  <a:pt x="1235" y="24837"/>
                  <a:pt x="1193" y="25549"/>
                  <a:pt x="1360" y="26197"/>
                </a:cubicBezTo>
                <a:cubicBezTo>
                  <a:pt x="1507" y="26929"/>
                  <a:pt x="1590" y="27704"/>
                  <a:pt x="1590" y="28436"/>
                </a:cubicBezTo>
                <a:cubicBezTo>
                  <a:pt x="1590" y="28708"/>
                  <a:pt x="1611" y="29022"/>
                  <a:pt x="1716" y="29294"/>
                </a:cubicBezTo>
                <a:cubicBezTo>
                  <a:pt x="1883" y="29754"/>
                  <a:pt x="1925" y="30256"/>
                  <a:pt x="1925" y="30738"/>
                </a:cubicBezTo>
                <a:cubicBezTo>
                  <a:pt x="1925" y="31533"/>
                  <a:pt x="1925" y="32370"/>
                  <a:pt x="1967" y="33186"/>
                </a:cubicBezTo>
                <a:cubicBezTo>
                  <a:pt x="1967" y="33583"/>
                  <a:pt x="1925" y="33981"/>
                  <a:pt x="2092" y="34357"/>
                </a:cubicBezTo>
                <a:cubicBezTo>
                  <a:pt x="2218" y="34357"/>
                  <a:pt x="2344" y="34399"/>
                  <a:pt x="2490" y="34399"/>
                </a:cubicBezTo>
                <a:cubicBezTo>
                  <a:pt x="4059" y="34357"/>
                  <a:pt x="5629" y="34336"/>
                  <a:pt x="7198" y="34253"/>
                </a:cubicBezTo>
                <a:cubicBezTo>
                  <a:pt x="7637" y="34232"/>
                  <a:pt x="8077" y="34127"/>
                  <a:pt x="8516" y="34044"/>
                </a:cubicBezTo>
                <a:cubicBezTo>
                  <a:pt x="8788" y="34002"/>
                  <a:pt x="9018" y="33918"/>
                  <a:pt x="9290" y="33918"/>
                </a:cubicBezTo>
                <a:cubicBezTo>
                  <a:pt x="11111" y="33876"/>
                  <a:pt x="12952" y="33834"/>
                  <a:pt x="14751" y="33792"/>
                </a:cubicBezTo>
                <a:cubicBezTo>
                  <a:pt x="14981" y="33792"/>
                  <a:pt x="15212" y="33792"/>
                  <a:pt x="15400" y="33709"/>
                </a:cubicBezTo>
                <a:cubicBezTo>
                  <a:pt x="16048" y="33479"/>
                  <a:pt x="16739" y="33500"/>
                  <a:pt x="17388" y="33395"/>
                </a:cubicBezTo>
                <a:cubicBezTo>
                  <a:pt x="18413" y="33248"/>
                  <a:pt x="19438" y="33144"/>
                  <a:pt x="20422" y="32976"/>
                </a:cubicBezTo>
                <a:cubicBezTo>
                  <a:pt x="21175" y="32851"/>
                  <a:pt x="21949" y="32683"/>
                  <a:pt x="22702" y="32725"/>
                </a:cubicBezTo>
                <a:cubicBezTo>
                  <a:pt x="23142" y="32725"/>
                  <a:pt x="23581" y="32725"/>
                  <a:pt x="24041" y="32683"/>
                </a:cubicBezTo>
                <a:cubicBezTo>
                  <a:pt x="25150" y="32642"/>
                  <a:pt x="26280" y="32746"/>
                  <a:pt x="27389" y="32349"/>
                </a:cubicBezTo>
                <a:cubicBezTo>
                  <a:pt x="27536" y="32286"/>
                  <a:pt x="27703" y="32286"/>
                  <a:pt x="27849" y="32286"/>
                </a:cubicBezTo>
                <a:cubicBezTo>
                  <a:pt x="28770" y="32265"/>
                  <a:pt x="29712" y="32223"/>
                  <a:pt x="30653" y="32223"/>
                </a:cubicBezTo>
                <a:cubicBezTo>
                  <a:pt x="30967" y="32223"/>
                  <a:pt x="31281" y="32265"/>
                  <a:pt x="31595" y="32370"/>
                </a:cubicBezTo>
                <a:cubicBezTo>
                  <a:pt x="32034" y="32537"/>
                  <a:pt x="32453" y="32537"/>
                  <a:pt x="32934" y="32495"/>
                </a:cubicBezTo>
                <a:cubicBezTo>
                  <a:pt x="33624" y="32453"/>
                  <a:pt x="34336" y="32432"/>
                  <a:pt x="35047" y="32411"/>
                </a:cubicBezTo>
                <a:cubicBezTo>
                  <a:pt x="35194" y="32411"/>
                  <a:pt x="35382" y="32411"/>
                  <a:pt x="35507" y="32474"/>
                </a:cubicBezTo>
                <a:cubicBezTo>
                  <a:pt x="35926" y="32683"/>
                  <a:pt x="36386" y="32663"/>
                  <a:pt x="36826" y="32663"/>
                </a:cubicBezTo>
                <a:cubicBezTo>
                  <a:pt x="37056" y="32663"/>
                  <a:pt x="37286" y="32621"/>
                  <a:pt x="37474" y="32683"/>
                </a:cubicBezTo>
                <a:cubicBezTo>
                  <a:pt x="38123" y="32976"/>
                  <a:pt x="38855" y="32872"/>
                  <a:pt x="39546" y="33081"/>
                </a:cubicBezTo>
                <a:cubicBezTo>
                  <a:pt x="39776" y="33165"/>
                  <a:pt x="40048" y="33165"/>
                  <a:pt x="40299" y="33165"/>
                </a:cubicBezTo>
                <a:cubicBezTo>
                  <a:pt x="41136" y="33165"/>
                  <a:pt x="41994" y="33144"/>
                  <a:pt x="42831" y="33102"/>
                </a:cubicBezTo>
                <a:cubicBezTo>
                  <a:pt x="42726" y="32788"/>
                  <a:pt x="42684" y="32474"/>
                  <a:pt x="42684" y="3213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69"/>
          <p:cNvSpPr txBox="1">
            <a:spLocks noGrp="1"/>
          </p:cNvSpPr>
          <p:nvPr>
            <p:ph type="title"/>
          </p:nvPr>
        </p:nvSpPr>
        <p:spPr>
          <a:xfrm>
            <a:off x="-491441" y="2487634"/>
            <a:ext cx="9833251"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200" b="0" dirty="0">
                <a:latin typeface="AvantGarde" panose="00000400000000000000" pitchFamily="2" charset="0"/>
                <a:ea typeface="AvantGarde" panose="00000400000000000000" pitchFamily="2" charset="0"/>
                <a:cs typeface="AvantGarde" panose="00000400000000000000" pitchFamily="2" charset="0"/>
              </a:rPr>
              <a:t>Anh </a:t>
            </a:r>
            <a:r>
              <a:rPr lang="en-GB" sz="3200" b="0" dirty="0" err="1">
                <a:latin typeface="AvantGarde" panose="00000400000000000000" pitchFamily="2" charset="0"/>
                <a:ea typeface="AvantGarde" panose="00000400000000000000" pitchFamily="2" charset="0"/>
                <a:cs typeface="AvantGarde" panose="00000400000000000000" pitchFamily="2" charset="0"/>
              </a:rPr>
              <a:t>em</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chung</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một</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mái</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nhà</a:t>
            </a:r>
            <a:br>
              <a:rPr lang="en-GB" sz="3200" b="0" dirty="0">
                <a:latin typeface="AvantGarde" panose="00000400000000000000" pitchFamily="2" charset="0"/>
                <a:ea typeface="AvantGarde" panose="00000400000000000000" pitchFamily="2" charset="0"/>
                <a:cs typeface="AvantGarde" panose="00000400000000000000" pitchFamily="2" charset="0"/>
              </a:rPr>
            </a:br>
            <a:r>
              <a:rPr lang="en-GB" sz="3200" b="0" dirty="0">
                <a:latin typeface="AvantGarde" panose="00000400000000000000" pitchFamily="2" charset="0"/>
                <a:ea typeface="AvantGarde" panose="00000400000000000000" pitchFamily="2" charset="0"/>
                <a:cs typeface="AvantGarde" panose="00000400000000000000" pitchFamily="2" charset="0"/>
              </a:rPr>
              <a:t>Quan </a:t>
            </a:r>
            <a:r>
              <a:rPr lang="en-GB" sz="3200" b="0" dirty="0" err="1">
                <a:latin typeface="AvantGarde" panose="00000400000000000000" pitchFamily="2" charset="0"/>
                <a:ea typeface="AvantGarde" panose="00000400000000000000" pitchFamily="2" charset="0"/>
                <a:cs typeface="AvantGarde" panose="00000400000000000000" pitchFamily="2" charset="0"/>
              </a:rPr>
              <a:t>tâm</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giúp</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đỡ</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chan</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hòa</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yêu</a:t>
            </a:r>
            <a:r>
              <a:rPr lang="en-GB" sz="3200" b="0" dirty="0">
                <a:latin typeface="AvantGarde" panose="00000400000000000000" pitchFamily="2" charset="0"/>
                <a:ea typeface="AvantGarde" panose="00000400000000000000" pitchFamily="2" charset="0"/>
                <a:cs typeface="AvantGarde" panose="00000400000000000000" pitchFamily="2" charset="0"/>
              </a:rPr>
              <a:t> </a:t>
            </a:r>
            <a:r>
              <a:rPr lang="en-GB" sz="3200" b="0" dirty="0" err="1">
                <a:latin typeface="AvantGarde" panose="00000400000000000000" pitchFamily="2" charset="0"/>
                <a:ea typeface="AvantGarde" panose="00000400000000000000" pitchFamily="2" charset="0"/>
                <a:cs typeface="AvantGarde" panose="00000400000000000000" pitchFamily="2" charset="0"/>
              </a:rPr>
              <a:t>thương</a:t>
            </a:r>
            <a:endParaRPr sz="3200" b="0" dirty="0">
              <a:latin typeface="AvantGarde" panose="00000400000000000000" pitchFamily="2" charset="0"/>
              <a:ea typeface="AvantGarde" panose="00000400000000000000" pitchFamily="2" charset="0"/>
              <a:cs typeface="AvantGarde" panose="00000400000000000000" pitchFamily="2" charset="0"/>
            </a:endParaRPr>
          </a:p>
        </p:txBody>
      </p:sp>
      <p:grpSp>
        <p:nvGrpSpPr>
          <p:cNvPr id="1933" name="Google Shape;1933;p69"/>
          <p:cNvGrpSpPr/>
          <p:nvPr/>
        </p:nvGrpSpPr>
        <p:grpSpPr>
          <a:xfrm>
            <a:off x="1306326" y="787178"/>
            <a:ext cx="1507437" cy="1129158"/>
            <a:chOff x="-4240385" y="2200252"/>
            <a:chExt cx="1507437" cy="1129158"/>
          </a:xfrm>
        </p:grpSpPr>
        <p:sp>
          <p:nvSpPr>
            <p:cNvPr id="1934" name="Google Shape;1934;p69"/>
            <p:cNvSpPr/>
            <p:nvPr/>
          </p:nvSpPr>
          <p:spPr>
            <a:xfrm>
              <a:off x="-3757281" y="2675571"/>
              <a:ext cx="887612" cy="620553"/>
            </a:xfrm>
            <a:custGeom>
              <a:avLst/>
              <a:gdLst/>
              <a:ahLst/>
              <a:cxnLst/>
              <a:rect l="l" t="t" r="r" b="b"/>
              <a:pathLst>
                <a:path w="68291" h="47744" extrusionOk="0">
                  <a:moveTo>
                    <a:pt x="1" y="19566"/>
                  </a:moveTo>
                  <a:cubicBezTo>
                    <a:pt x="6977" y="17005"/>
                    <a:pt x="13354" y="13680"/>
                    <a:pt x="18531" y="8393"/>
                  </a:cubicBezTo>
                  <a:cubicBezTo>
                    <a:pt x="20384" y="9211"/>
                    <a:pt x="22237" y="8938"/>
                    <a:pt x="24036" y="8284"/>
                  </a:cubicBezTo>
                  <a:cubicBezTo>
                    <a:pt x="25943" y="7521"/>
                    <a:pt x="27742" y="6595"/>
                    <a:pt x="29595" y="5668"/>
                  </a:cubicBezTo>
                  <a:cubicBezTo>
                    <a:pt x="30849" y="5014"/>
                    <a:pt x="31993" y="4142"/>
                    <a:pt x="32974" y="3161"/>
                  </a:cubicBezTo>
                  <a:cubicBezTo>
                    <a:pt x="34010" y="2126"/>
                    <a:pt x="34991" y="1090"/>
                    <a:pt x="36081" y="0"/>
                  </a:cubicBezTo>
                  <a:cubicBezTo>
                    <a:pt x="36517" y="164"/>
                    <a:pt x="36898" y="436"/>
                    <a:pt x="37280" y="818"/>
                  </a:cubicBezTo>
                  <a:cubicBezTo>
                    <a:pt x="38370" y="1635"/>
                    <a:pt x="39460" y="2453"/>
                    <a:pt x="40659" y="3107"/>
                  </a:cubicBezTo>
                  <a:cubicBezTo>
                    <a:pt x="42239" y="4033"/>
                    <a:pt x="43983" y="4633"/>
                    <a:pt x="45782" y="5014"/>
                  </a:cubicBezTo>
                  <a:cubicBezTo>
                    <a:pt x="49706" y="5777"/>
                    <a:pt x="53685" y="6050"/>
                    <a:pt x="57663" y="5777"/>
                  </a:cubicBezTo>
                  <a:cubicBezTo>
                    <a:pt x="59135" y="5668"/>
                    <a:pt x="60606" y="5396"/>
                    <a:pt x="62078" y="4960"/>
                  </a:cubicBezTo>
                  <a:cubicBezTo>
                    <a:pt x="63440" y="4578"/>
                    <a:pt x="64748" y="4142"/>
                    <a:pt x="66165" y="3761"/>
                  </a:cubicBezTo>
                  <a:cubicBezTo>
                    <a:pt x="66274" y="3924"/>
                    <a:pt x="66383" y="4142"/>
                    <a:pt x="66438" y="4360"/>
                  </a:cubicBezTo>
                  <a:cubicBezTo>
                    <a:pt x="66983" y="6377"/>
                    <a:pt x="67473" y="8502"/>
                    <a:pt x="67964" y="10573"/>
                  </a:cubicBezTo>
                  <a:cubicBezTo>
                    <a:pt x="68236" y="11772"/>
                    <a:pt x="68236" y="13026"/>
                    <a:pt x="68018" y="14225"/>
                  </a:cubicBezTo>
                  <a:cubicBezTo>
                    <a:pt x="68018" y="14388"/>
                    <a:pt x="67909" y="14497"/>
                    <a:pt x="67964" y="14606"/>
                  </a:cubicBezTo>
                  <a:cubicBezTo>
                    <a:pt x="68291" y="15806"/>
                    <a:pt x="68073" y="17059"/>
                    <a:pt x="68073" y="18313"/>
                  </a:cubicBezTo>
                  <a:cubicBezTo>
                    <a:pt x="68127" y="19512"/>
                    <a:pt x="68073" y="20765"/>
                    <a:pt x="68018" y="22019"/>
                  </a:cubicBezTo>
                  <a:cubicBezTo>
                    <a:pt x="68018" y="22455"/>
                    <a:pt x="67909" y="22945"/>
                    <a:pt x="67800" y="23381"/>
                  </a:cubicBezTo>
                  <a:cubicBezTo>
                    <a:pt x="67310" y="25071"/>
                    <a:pt x="66765" y="26706"/>
                    <a:pt x="66274" y="28395"/>
                  </a:cubicBezTo>
                  <a:cubicBezTo>
                    <a:pt x="65784" y="30248"/>
                    <a:pt x="64857" y="31992"/>
                    <a:pt x="63658" y="33464"/>
                  </a:cubicBezTo>
                  <a:cubicBezTo>
                    <a:pt x="62568" y="34717"/>
                    <a:pt x="61696" y="36080"/>
                    <a:pt x="60552" y="37224"/>
                  </a:cubicBezTo>
                  <a:cubicBezTo>
                    <a:pt x="59298" y="38532"/>
                    <a:pt x="57936" y="39677"/>
                    <a:pt x="56519" y="40821"/>
                  </a:cubicBezTo>
                  <a:cubicBezTo>
                    <a:pt x="54230" y="42675"/>
                    <a:pt x="51668" y="44146"/>
                    <a:pt x="48888" y="45127"/>
                  </a:cubicBezTo>
                  <a:cubicBezTo>
                    <a:pt x="47090" y="45890"/>
                    <a:pt x="45182" y="46544"/>
                    <a:pt x="43329" y="47035"/>
                  </a:cubicBezTo>
                  <a:cubicBezTo>
                    <a:pt x="41476" y="47471"/>
                    <a:pt x="39569" y="47689"/>
                    <a:pt x="37716" y="47689"/>
                  </a:cubicBezTo>
                  <a:cubicBezTo>
                    <a:pt x="34010" y="47743"/>
                    <a:pt x="30358" y="47471"/>
                    <a:pt x="26706" y="46871"/>
                  </a:cubicBezTo>
                  <a:cubicBezTo>
                    <a:pt x="24363" y="46544"/>
                    <a:pt x="22019" y="45836"/>
                    <a:pt x="19894" y="44855"/>
                  </a:cubicBezTo>
                  <a:cubicBezTo>
                    <a:pt x="17060" y="43547"/>
                    <a:pt x="14335" y="41966"/>
                    <a:pt x="11773" y="40167"/>
                  </a:cubicBezTo>
                  <a:cubicBezTo>
                    <a:pt x="10302" y="39077"/>
                    <a:pt x="8939" y="37769"/>
                    <a:pt x="7795" y="36352"/>
                  </a:cubicBezTo>
                  <a:cubicBezTo>
                    <a:pt x="7740" y="36243"/>
                    <a:pt x="7577" y="36134"/>
                    <a:pt x="7577" y="36025"/>
                  </a:cubicBezTo>
                  <a:cubicBezTo>
                    <a:pt x="7577" y="35208"/>
                    <a:pt x="7032" y="34881"/>
                    <a:pt x="6432" y="34499"/>
                  </a:cubicBezTo>
                  <a:cubicBezTo>
                    <a:pt x="6268" y="34390"/>
                    <a:pt x="6105" y="34172"/>
                    <a:pt x="6050" y="34009"/>
                  </a:cubicBezTo>
                  <a:cubicBezTo>
                    <a:pt x="4906" y="32265"/>
                    <a:pt x="3816" y="30466"/>
                    <a:pt x="2889" y="28559"/>
                  </a:cubicBezTo>
                  <a:cubicBezTo>
                    <a:pt x="2235" y="27360"/>
                    <a:pt x="1636" y="26052"/>
                    <a:pt x="1200" y="24744"/>
                  </a:cubicBezTo>
                  <a:cubicBezTo>
                    <a:pt x="927" y="23817"/>
                    <a:pt x="600" y="22945"/>
                    <a:pt x="382" y="22019"/>
                  </a:cubicBezTo>
                  <a:cubicBezTo>
                    <a:pt x="219" y="21310"/>
                    <a:pt x="164" y="20493"/>
                    <a:pt x="1" y="19566"/>
                  </a:cubicBezTo>
                  <a:close/>
                  <a:moveTo>
                    <a:pt x="37280" y="36679"/>
                  </a:moveTo>
                  <a:lnTo>
                    <a:pt x="38043" y="36679"/>
                  </a:lnTo>
                  <a:cubicBezTo>
                    <a:pt x="40386" y="36734"/>
                    <a:pt x="42730" y="36243"/>
                    <a:pt x="44855" y="35153"/>
                  </a:cubicBezTo>
                  <a:cubicBezTo>
                    <a:pt x="45237" y="34935"/>
                    <a:pt x="45673" y="34881"/>
                    <a:pt x="46054" y="34717"/>
                  </a:cubicBezTo>
                  <a:cubicBezTo>
                    <a:pt x="47090" y="34227"/>
                    <a:pt x="48125" y="33791"/>
                    <a:pt x="49052" y="33355"/>
                  </a:cubicBezTo>
                  <a:cubicBezTo>
                    <a:pt x="49433" y="33137"/>
                    <a:pt x="49760" y="32864"/>
                    <a:pt x="50087" y="32537"/>
                  </a:cubicBezTo>
                  <a:cubicBezTo>
                    <a:pt x="50578" y="32047"/>
                    <a:pt x="51069" y="31447"/>
                    <a:pt x="51505" y="30902"/>
                  </a:cubicBezTo>
                  <a:cubicBezTo>
                    <a:pt x="52213" y="29976"/>
                    <a:pt x="52431" y="28722"/>
                    <a:pt x="51995" y="27632"/>
                  </a:cubicBezTo>
                  <a:cubicBezTo>
                    <a:pt x="51832" y="27360"/>
                    <a:pt x="51832" y="27033"/>
                    <a:pt x="51723" y="26760"/>
                  </a:cubicBezTo>
                  <a:cubicBezTo>
                    <a:pt x="51668" y="26651"/>
                    <a:pt x="51505" y="26542"/>
                    <a:pt x="51450" y="26542"/>
                  </a:cubicBezTo>
                  <a:cubicBezTo>
                    <a:pt x="51396" y="26542"/>
                    <a:pt x="51123" y="26706"/>
                    <a:pt x="51069" y="26815"/>
                  </a:cubicBezTo>
                  <a:cubicBezTo>
                    <a:pt x="50796" y="28014"/>
                    <a:pt x="50142" y="29104"/>
                    <a:pt x="49215" y="29921"/>
                  </a:cubicBezTo>
                  <a:cubicBezTo>
                    <a:pt x="49106" y="30030"/>
                    <a:pt x="48997" y="30139"/>
                    <a:pt x="48943" y="30248"/>
                  </a:cubicBezTo>
                  <a:cubicBezTo>
                    <a:pt x="48452" y="31011"/>
                    <a:pt x="47689" y="31611"/>
                    <a:pt x="46763" y="31938"/>
                  </a:cubicBezTo>
                  <a:cubicBezTo>
                    <a:pt x="45782" y="32319"/>
                    <a:pt x="44746" y="32646"/>
                    <a:pt x="43820" y="33137"/>
                  </a:cubicBezTo>
                  <a:cubicBezTo>
                    <a:pt x="40986" y="34608"/>
                    <a:pt x="37934" y="34499"/>
                    <a:pt x="34936" y="34227"/>
                  </a:cubicBezTo>
                  <a:cubicBezTo>
                    <a:pt x="33955" y="34063"/>
                    <a:pt x="32974" y="33845"/>
                    <a:pt x="32048" y="33518"/>
                  </a:cubicBezTo>
                  <a:cubicBezTo>
                    <a:pt x="29650" y="32919"/>
                    <a:pt x="29650" y="32919"/>
                    <a:pt x="27524" y="31502"/>
                  </a:cubicBezTo>
                  <a:cubicBezTo>
                    <a:pt x="26761" y="31011"/>
                    <a:pt x="25943" y="30630"/>
                    <a:pt x="25126" y="30303"/>
                  </a:cubicBezTo>
                  <a:cubicBezTo>
                    <a:pt x="24799" y="30194"/>
                    <a:pt x="24472" y="30194"/>
                    <a:pt x="24145" y="30194"/>
                  </a:cubicBezTo>
                  <a:cubicBezTo>
                    <a:pt x="23818" y="30194"/>
                    <a:pt x="23545" y="30412"/>
                    <a:pt x="23491" y="30684"/>
                  </a:cubicBezTo>
                  <a:cubicBezTo>
                    <a:pt x="23382" y="30902"/>
                    <a:pt x="23436" y="31175"/>
                    <a:pt x="23600" y="31393"/>
                  </a:cubicBezTo>
                  <a:cubicBezTo>
                    <a:pt x="24036" y="31774"/>
                    <a:pt x="24417" y="32101"/>
                    <a:pt x="24908" y="32428"/>
                  </a:cubicBezTo>
                  <a:cubicBezTo>
                    <a:pt x="25943" y="33082"/>
                    <a:pt x="26979" y="33736"/>
                    <a:pt x="28014" y="34390"/>
                  </a:cubicBezTo>
                  <a:cubicBezTo>
                    <a:pt x="28505" y="34772"/>
                    <a:pt x="29050" y="34990"/>
                    <a:pt x="29650" y="35153"/>
                  </a:cubicBezTo>
                  <a:cubicBezTo>
                    <a:pt x="30467" y="35371"/>
                    <a:pt x="31285" y="35589"/>
                    <a:pt x="32102" y="35807"/>
                  </a:cubicBezTo>
                  <a:cubicBezTo>
                    <a:pt x="33792" y="36407"/>
                    <a:pt x="35481" y="36679"/>
                    <a:pt x="37280" y="36679"/>
                  </a:cubicBezTo>
                  <a:close/>
                  <a:moveTo>
                    <a:pt x="22510" y="18640"/>
                  </a:moveTo>
                  <a:lnTo>
                    <a:pt x="22128" y="18640"/>
                  </a:lnTo>
                  <a:cubicBezTo>
                    <a:pt x="20820" y="18585"/>
                    <a:pt x="20057" y="20111"/>
                    <a:pt x="20875" y="21201"/>
                  </a:cubicBezTo>
                  <a:cubicBezTo>
                    <a:pt x="21093" y="21692"/>
                    <a:pt x="21529" y="22073"/>
                    <a:pt x="22019" y="22346"/>
                  </a:cubicBezTo>
                  <a:cubicBezTo>
                    <a:pt x="22292" y="22455"/>
                    <a:pt x="22564" y="22564"/>
                    <a:pt x="22837" y="22564"/>
                  </a:cubicBezTo>
                  <a:cubicBezTo>
                    <a:pt x="23600" y="22618"/>
                    <a:pt x="24308" y="22182"/>
                    <a:pt x="24635" y="21528"/>
                  </a:cubicBezTo>
                  <a:cubicBezTo>
                    <a:pt x="24908" y="20656"/>
                    <a:pt x="24744" y="19784"/>
                    <a:pt x="24199" y="19130"/>
                  </a:cubicBezTo>
                  <a:cubicBezTo>
                    <a:pt x="23709" y="18694"/>
                    <a:pt x="23109" y="18476"/>
                    <a:pt x="22510" y="18640"/>
                  </a:cubicBezTo>
                  <a:close/>
                  <a:moveTo>
                    <a:pt x="49270" y="15915"/>
                  </a:moveTo>
                  <a:cubicBezTo>
                    <a:pt x="49324" y="16242"/>
                    <a:pt x="49379" y="16569"/>
                    <a:pt x="49488" y="16896"/>
                  </a:cubicBezTo>
                  <a:cubicBezTo>
                    <a:pt x="49815" y="17386"/>
                    <a:pt x="50360" y="17659"/>
                    <a:pt x="50960" y="17604"/>
                  </a:cubicBezTo>
                  <a:cubicBezTo>
                    <a:pt x="51505" y="17604"/>
                    <a:pt x="52050" y="17277"/>
                    <a:pt x="52268" y="16732"/>
                  </a:cubicBezTo>
                  <a:cubicBezTo>
                    <a:pt x="52431" y="16133"/>
                    <a:pt x="52486" y="15424"/>
                    <a:pt x="52322" y="14824"/>
                  </a:cubicBezTo>
                  <a:cubicBezTo>
                    <a:pt x="52213" y="14334"/>
                    <a:pt x="51777" y="14007"/>
                    <a:pt x="51287" y="14061"/>
                  </a:cubicBezTo>
                  <a:cubicBezTo>
                    <a:pt x="51123" y="14061"/>
                    <a:pt x="50905" y="14061"/>
                    <a:pt x="50742" y="14061"/>
                  </a:cubicBezTo>
                  <a:cubicBezTo>
                    <a:pt x="50196" y="14007"/>
                    <a:pt x="49651" y="14388"/>
                    <a:pt x="49488" y="14933"/>
                  </a:cubicBezTo>
                  <a:cubicBezTo>
                    <a:pt x="49379" y="15260"/>
                    <a:pt x="49324" y="15588"/>
                    <a:pt x="49270" y="1591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69"/>
            <p:cNvSpPr/>
            <p:nvPr/>
          </p:nvSpPr>
          <p:spPr>
            <a:xfrm>
              <a:off x="-3789865" y="2329876"/>
              <a:ext cx="879827" cy="565300"/>
            </a:xfrm>
            <a:custGeom>
              <a:avLst/>
              <a:gdLst/>
              <a:ahLst/>
              <a:cxnLst/>
              <a:rect l="l" t="t" r="r" b="b"/>
              <a:pathLst>
                <a:path w="67692" h="43493" extrusionOk="0">
                  <a:moveTo>
                    <a:pt x="64149" y="16515"/>
                  </a:moveTo>
                  <a:cubicBezTo>
                    <a:pt x="63767" y="16188"/>
                    <a:pt x="63440" y="15860"/>
                    <a:pt x="63059" y="15588"/>
                  </a:cubicBezTo>
                  <a:cubicBezTo>
                    <a:pt x="62732" y="15261"/>
                    <a:pt x="62132" y="15479"/>
                    <a:pt x="62078" y="15969"/>
                  </a:cubicBezTo>
                  <a:cubicBezTo>
                    <a:pt x="61914" y="16515"/>
                    <a:pt x="62023" y="17060"/>
                    <a:pt x="62296" y="17550"/>
                  </a:cubicBezTo>
                  <a:cubicBezTo>
                    <a:pt x="63222" y="19022"/>
                    <a:pt x="63876" y="20711"/>
                    <a:pt x="64912" y="22074"/>
                  </a:cubicBezTo>
                  <a:cubicBezTo>
                    <a:pt x="65784" y="23218"/>
                    <a:pt x="66438" y="24472"/>
                    <a:pt x="66928" y="25834"/>
                  </a:cubicBezTo>
                  <a:cubicBezTo>
                    <a:pt x="67201" y="26652"/>
                    <a:pt x="67473" y="27469"/>
                    <a:pt x="67691" y="28287"/>
                  </a:cubicBezTo>
                  <a:cubicBezTo>
                    <a:pt x="66983" y="28941"/>
                    <a:pt x="66111" y="29322"/>
                    <a:pt x="65130" y="29322"/>
                  </a:cubicBezTo>
                  <a:cubicBezTo>
                    <a:pt x="64367" y="29322"/>
                    <a:pt x="63604" y="29431"/>
                    <a:pt x="62895" y="29704"/>
                  </a:cubicBezTo>
                  <a:cubicBezTo>
                    <a:pt x="62187" y="29867"/>
                    <a:pt x="61478" y="30031"/>
                    <a:pt x="60770" y="30085"/>
                  </a:cubicBezTo>
                  <a:cubicBezTo>
                    <a:pt x="56628" y="30521"/>
                    <a:pt x="52431" y="30303"/>
                    <a:pt x="48343" y="29540"/>
                  </a:cubicBezTo>
                  <a:cubicBezTo>
                    <a:pt x="46381" y="29104"/>
                    <a:pt x="44528" y="28341"/>
                    <a:pt x="42839" y="27251"/>
                  </a:cubicBezTo>
                  <a:cubicBezTo>
                    <a:pt x="41803" y="26543"/>
                    <a:pt x="40768" y="25834"/>
                    <a:pt x="39787" y="25126"/>
                  </a:cubicBezTo>
                  <a:cubicBezTo>
                    <a:pt x="40223" y="24145"/>
                    <a:pt x="40604" y="23273"/>
                    <a:pt x="41040" y="22401"/>
                  </a:cubicBezTo>
                  <a:cubicBezTo>
                    <a:pt x="41313" y="21638"/>
                    <a:pt x="41422" y="20875"/>
                    <a:pt x="41313" y="20112"/>
                  </a:cubicBezTo>
                  <a:cubicBezTo>
                    <a:pt x="41204" y="19567"/>
                    <a:pt x="40877" y="19076"/>
                    <a:pt x="40332" y="18804"/>
                  </a:cubicBezTo>
                  <a:cubicBezTo>
                    <a:pt x="40114" y="18695"/>
                    <a:pt x="39841" y="18749"/>
                    <a:pt x="39732" y="19022"/>
                  </a:cubicBezTo>
                  <a:cubicBezTo>
                    <a:pt x="39623" y="19240"/>
                    <a:pt x="39569" y="19458"/>
                    <a:pt x="39569" y="19676"/>
                  </a:cubicBezTo>
                  <a:cubicBezTo>
                    <a:pt x="39405" y="21529"/>
                    <a:pt x="38588" y="23327"/>
                    <a:pt x="37280" y="24690"/>
                  </a:cubicBezTo>
                  <a:cubicBezTo>
                    <a:pt x="36135" y="25998"/>
                    <a:pt x="34882" y="27251"/>
                    <a:pt x="33574" y="28450"/>
                  </a:cubicBezTo>
                  <a:cubicBezTo>
                    <a:pt x="32429" y="29540"/>
                    <a:pt x="31121" y="30412"/>
                    <a:pt x="29649" y="31066"/>
                  </a:cubicBezTo>
                  <a:lnTo>
                    <a:pt x="26052" y="32647"/>
                  </a:lnTo>
                  <a:cubicBezTo>
                    <a:pt x="25126" y="33083"/>
                    <a:pt x="24090" y="33246"/>
                    <a:pt x="23109" y="33246"/>
                  </a:cubicBezTo>
                  <a:cubicBezTo>
                    <a:pt x="23000" y="32865"/>
                    <a:pt x="23218" y="32701"/>
                    <a:pt x="23382" y="32592"/>
                  </a:cubicBezTo>
                  <a:cubicBezTo>
                    <a:pt x="25180" y="30303"/>
                    <a:pt x="26815" y="27851"/>
                    <a:pt x="28178" y="25289"/>
                  </a:cubicBezTo>
                  <a:cubicBezTo>
                    <a:pt x="28450" y="24744"/>
                    <a:pt x="28614" y="24199"/>
                    <a:pt x="28777" y="23600"/>
                  </a:cubicBezTo>
                  <a:cubicBezTo>
                    <a:pt x="28995" y="22891"/>
                    <a:pt x="29050" y="22074"/>
                    <a:pt x="29268" y="21365"/>
                  </a:cubicBezTo>
                  <a:cubicBezTo>
                    <a:pt x="29649" y="20330"/>
                    <a:pt x="29431" y="19240"/>
                    <a:pt x="29431" y="18204"/>
                  </a:cubicBezTo>
                  <a:cubicBezTo>
                    <a:pt x="29431" y="18095"/>
                    <a:pt x="29377" y="18041"/>
                    <a:pt x="29377" y="17932"/>
                  </a:cubicBezTo>
                  <a:cubicBezTo>
                    <a:pt x="29322" y="17659"/>
                    <a:pt x="29050" y="17387"/>
                    <a:pt x="28777" y="17332"/>
                  </a:cubicBezTo>
                  <a:cubicBezTo>
                    <a:pt x="28450" y="17332"/>
                    <a:pt x="28178" y="17605"/>
                    <a:pt x="28069" y="17986"/>
                  </a:cubicBezTo>
                  <a:cubicBezTo>
                    <a:pt x="28069" y="18095"/>
                    <a:pt x="28069" y="18259"/>
                    <a:pt x="28069" y="18368"/>
                  </a:cubicBezTo>
                  <a:cubicBezTo>
                    <a:pt x="28069" y="20057"/>
                    <a:pt x="27415" y="21638"/>
                    <a:pt x="26979" y="23218"/>
                  </a:cubicBezTo>
                  <a:cubicBezTo>
                    <a:pt x="26761" y="23763"/>
                    <a:pt x="26488" y="24308"/>
                    <a:pt x="26161" y="24799"/>
                  </a:cubicBezTo>
                  <a:cubicBezTo>
                    <a:pt x="24853" y="26706"/>
                    <a:pt x="23545" y="28614"/>
                    <a:pt x="22237" y="30467"/>
                  </a:cubicBezTo>
                  <a:cubicBezTo>
                    <a:pt x="21692" y="31121"/>
                    <a:pt x="21093" y="31775"/>
                    <a:pt x="20493" y="32374"/>
                  </a:cubicBezTo>
                  <a:cubicBezTo>
                    <a:pt x="19022" y="33846"/>
                    <a:pt x="17441" y="35263"/>
                    <a:pt x="15806" y="36571"/>
                  </a:cubicBezTo>
                  <a:cubicBezTo>
                    <a:pt x="12809" y="38805"/>
                    <a:pt x="9539" y="40713"/>
                    <a:pt x="6105" y="42185"/>
                  </a:cubicBezTo>
                  <a:cubicBezTo>
                    <a:pt x="5233" y="42566"/>
                    <a:pt x="4361" y="42948"/>
                    <a:pt x="3489" y="43275"/>
                  </a:cubicBezTo>
                  <a:cubicBezTo>
                    <a:pt x="3216" y="43384"/>
                    <a:pt x="2889" y="43438"/>
                    <a:pt x="2562" y="43493"/>
                  </a:cubicBezTo>
                  <a:cubicBezTo>
                    <a:pt x="2562" y="43275"/>
                    <a:pt x="2508" y="43057"/>
                    <a:pt x="2508" y="42784"/>
                  </a:cubicBezTo>
                  <a:lnTo>
                    <a:pt x="2508" y="39241"/>
                  </a:lnTo>
                  <a:cubicBezTo>
                    <a:pt x="2508" y="38151"/>
                    <a:pt x="2835" y="37116"/>
                    <a:pt x="3325" y="36189"/>
                  </a:cubicBezTo>
                  <a:cubicBezTo>
                    <a:pt x="3543" y="35862"/>
                    <a:pt x="3761" y="35644"/>
                    <a:pt x="4034" y="35426"/>
                  </a:cubicBezTo>
                  <a:cubicBezTo>
                    <a:pt x="4252" y="35208"/>
                    <a:pt x="4306" y="34881"/>
                    <a:pt x="4197" y="34609"/>
                  </a:cubicBezTo>
                  <a:cubicBezTo>
                    <a:pt x="3979" y="34282"/>
                    <a:pt x="3652" y="34118"/>
                    <a:pt x="3325" y="34227"/>
                  </a:cubicBezTo>
                  <a:cubicBezTo>
                    <a:pt x="2889" y="34336"/>
                    <a:pt x="2508" y="34554"/>
                    <a:pt x="2290" y="34936"/>
                  </a:cubicBezTo>
                  <a:cubicBezTo>
                    <a:pt x="1418" y="36026"/>
                    <a:pt x="873" y="37334"/>
                    <a:pt x="655" y="38696"/>
                  </a:cubicBezTo>
                  <a:cubicBezTo>
                    <a:pt x="600" y="39459"/>
                    <a:pt x="600" y="40222"/>
                    <a:pt x="546" y="40985"/>
                  </a:cubicBezTo>
                  <a:cubicBezTo>
                    <a:pt x="546" y="41312"/>
                    <a:pt x="437" y="41639"/>
                    <a:pt x="382" y="41912"/>
                  </a:cubicBezTo>
                  <a:cubicBezTo>
                    <a:pt x="55" y="41912"/>
                    <a:pt x="1" y="41803"/>
                    <a:pt x="1" y="41585"/>
                  </a:cubicBezTo>
                  <a:cubicBezTo>
                    <a:pt x="1" y="38969"/>
                    <a:pt x="1" y="36298"/>
                    <a:pt x="55" y="33628"/>
                  </a:cubicBezTo>
                  <a:cubicBezTo>
                    <a:pt x="55" y="32865"/>
                    <a:pt x="110" y="32047"/>
                    <a:pt x="110" y="31230"/>
                  </a:cubicBezTo>
                  <a:cubicBezTo>
                    <a:pt x="219" y="29159"/>
                    <a:pt x="491" y="27088"/>
                    <a:pt x="927" y="25071"/>
                  </a:cubicBezTo>
                  <a:cubicBezTo>
                    <a:pt x="982" y="24744"/>
                    <a:pt x="1145" y="24417"/>
                    <a:pt x="1309" y="24145"/>
                  </a:cubicBezTo>
                  <a:cubicBezTo>
                    <a:pt x="2072" y="22891"/>
                    <a:pt x="2671" y="21583"/>
                    <a:pt x="3162" y="20221"/>
                  </a:cubicBezTo>
                  <a:cubicBezTo>
                    <a:pt x="3434" y="19349"/>
                    <a:pt x="3870" y="18477"/>
                    <a:pt x="4306" y="17659"/>
                  </a:cubicBezTo>
                  <a:cubicBezTo>
                    <a:pt x="4742" y="16842"/>
                    <a:pt x="5233" y="16133"/>
                    <a:pt x="5723" y="15370"/>
                  </a:cubicBezTo>
                  <a:cubicBezTo>
                    <a:pt x="5832" y="15152"/>
                    <a:pt x="5996" y="14934"/>
                    <a:pt x="6214" y="14770"/>
                  </a:cubicBezTo>
                  <a:cubicBezTo>
                    <a:pt x="7195" y="13680"/>
                    <a:pt x="8285" y="12645"/>
                    <a:pt x="9484" y="11718"/>
                  </a:cubicBezTo>
                  <a:cubicBezTo>
                    <a:pt x="10411" y="10901"/>
                    <a:pt x="11228" y="9974"/>
                    <a:pt x="11991" y="8939"/>
                  </a:cubicBezTo>
                  <a:cubicBezTo>
                    <a:pt x="12591" y="8121"/>
                    <a:pt x="13245" y="7358"/>
                    <a:pt x="14008" y="6650"/>
                  </a:cubicBezTo>
                  <a:cubicBezTo>
                    <a:pt x="14716" y="6105"/>
                    <a:pt x="15043" y="5178"/>
                    <a:pt x="14825" y="4361"/>
                  </a:cubicBezTo>
                  <a:cubicBezTo>
                    <a:pt x="14825" y="4197"/>
                    <a:pt x="14771" y="4034"/>
                    <a:pt x="14716" y="3870"/>
                  </a:cubicBezTo>
                  <a:cubicBezTo>
                    <a:pt x="14989" y="3380"/>
                    <a:pt x="15370" y="3053"/>
                    <a:pt x="15915" y="2889"/>
                  </a:cubicBezTo>
                  <a:cubicBezTo>
                    <a:pt x="17659" y="2072"/>
                    <a:pt x="19458" y="1527"/>
                    <a:pt x="21365" y="1145"/>
                  </a:cubicBezTo>
                  <a:cubicBezTo>
                    <a:pt x="23109" y="818"/>
                    <a:pt x="24853" y="546"/>
                    <a:pt x="26652" y="273"/>
                  </a:cubicBezTo>
                  <a:cubicBezTo>
                    <a:pt x="27578" y="110"/>
                    <a:pt x="28450" y="1"/>
                    <a:pt x="29377" y="1"/>
                  </a:cubicBezTo>
                  <a:cubicBezTo>
                    <a:pt x="31775" y="55"/>
                    <a:pt x="34173" y="110"/>
                    <a:pt x="36571" y="273"/>
                  </a:cubicBezTo>
                  <a:cubicBezTo>
                    <a:pt x="38043" y="382"/>
                    <a:pt x="39514" y="709"/>
                    <a:pt x="40986" y="927"/>
                  </a:cubicBezTo>
                  <a:cubicBezTo>
                    <a:pt x="44256" y="1418"/>
                    <a:pt x="47199" y="2726"/>
                    <a:pt x="50196" y="4088"/>
                  </a:cubicBezTo>
                  <a:cubicBezTo>
                    <a:pt x="52049" y="4960"/>
                    <a:pt x="53903" y="5941"/>
                    <a:pt x="55647" y="7086"/>
                  </a:cubicBezTo>
                  <a:cubicBezTo>
                    <a:pt x="57118" y="8012"/>
                    <a:pt x="58426" y="9102"/>
                    <a:pt x="59571" y="10356"/>
                  </a:cubicBezTo>
                  <a:cubicBezTo>
                    <a:pt x="61042" y="11936"/>
                    <a:pt x="62350" y="13571"/>
                    <a:pt x="63604" y="15315"/>
                  </a:cubicBezTo>
                  <a:cubicBezTo>
                    <a:pt x="63822" y="15697"/>
                    <a:pt x="63985" y="16079"/>
                    <a:pt x="64149" y="1646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69"/>
            <p:cNvSpPr/>
            <p:nvPr/>
          </p:nvSpPr>
          <p:spPr>
            <a:xfrm>
              <a:off x="-4209932" y="2257623"/>
              <a:ext cx="449830" cy="654554"/>
            </a:xfrm>
            <a:custGeom>
              <a:avLst/>
              <a:gdLst/>
              <a:ahLst/>
              <a:cxnLst/>
              <a:rect l="l" t="t" r="r" b="b"/>
              <a:pathLst>
                <a:path w="34609" h="50360" extrusionOk="0">
                  <a:moveTo>
                    <a:pt x="34500" y="5342"/>
                  </a:moveTo>
                  <a:cubicBezTo>
                    <a:pt x="33682" y="5560"/>
                    <a:pt x="33028" y="5778"/>
                    <a:pt x="32320" y="5996"/>
                  </a:cubicBezTo>
                  <a:cubicBezTo>
                    <a:pt x="31938" y="6159"/>
                    <a:pt x="31557" y="6377"/>
                    <a:pt x="31284" y="6704"/>
                  </a:cubicBezTo>
                  <a:cubicBezTo>
                    <a:pt x="30576" y="7522"/>
                    <a:pt x="29976" y="8339"/>
                    <a:pt x="29377" y="9266"/>
                  </a:cubicBezTo>
                  <a:cubicBezTo>
                    <a:pt x="29213" y="9593"/>
                    <a:pt x="29104" y="9974"/>
                    <a:pt x="29159" y="10356"/>
                  </a:cubicBezTo>
                  <a:cubicBezTo>
                    <a:pt x="29159" y="10901"/>
                    <a:pt x="29213" y="11391"/>
                    <a:pt x="29322" y="11936"/>
                  </a:cubicBezTo>
                  <a:cubicBezTo>
                    <a:pt x="28450" y="12645"/>
                    <a:pt x="27578" y="13244"/>
                    <a:pt x="26706" y="14007"/>
                  </a:cubicBezTo>
                  <a:cubicBezTo>
                    <a:pt x="25562" y="14988"/>
                    <a:pt x="24690" y="16242"/>
                    <a:pt x="24199" y="17604"/>
                  </a:cubicBezTo>
                  <a:cubicBezTo>
                    <a:pt x="24036" y="17986"/>
                    <a:pt x="23981" y="18367"/>
                    <a:pt x="23981" y="18749"/>
                  </a:cubicBezTo>
                  <a:cubicBezTo>
                    <a:pt x="23981" y="20438"/>
                    <a:pt x="24417" y="21419"/>
                    <a:pt x="26379" y="21583"/>
                  </a:cubicBezTo>
                  <a:cubicBezTo>
                    <a:pt x="26488" y="21583"/>
                    <a:pt x="26543" y="21638"/>
                    <a:pt x="26652" y="21692"/>
                  </a:cubicBezTo>
                  <a:cubicBezTo>
                    <a:pt x="26597" y="21910"/>
                    <a:pt x="26488" y="22128"/>
                    <a:pt x="26434" y="22346"/>
                  </a:cubicBezTo>
                  <a:cubicBezTo>
                    <a:pt x="25507" y="24036"/>
                    <a:pt x="24908" y="25889"/>
                    <a:pt x="24635" y="27796"/>
                  </a:cubicBezTo>
                  <a:cubicBezTo>
                    <a:pt x="24581" y="28123"/>
                    <a:pt x="24526" y="28396"/>
                    <a:pt x="24581" y="28723"/>
                  </a:cubicBezTo>
                  <a:cubicBezTo>
                    <a:pt x="24581" y="29595"/>
                    <a:pt x="24417" y="30467"/>
                    <a:pt x="24090" y="31339"/>
                  </a:cubicBezTo>
                  <a:cubicBezTo>
                    <a:pt x="23763" y="32156"/>
                    <a:pt x="23545" y="33028"/>
                    <a:pt x="23436" y="33900"/>
                  </a:cubicBezTo>
                  <a:cubicBezTo>
                    <a:pt x="23218" y="34718"/>
                    <a:pt x="22946" y="35535"/>
                    <a:pt x="22619" y="36353"/>
                  </a:cubicBezTo>
                  <a:cubicBezTo>
                    <a:pt x="22564" y="36462"/>
                    <a:pt x="22564" y="36680"/>
                    <a:pt x="22510" y="36843"/>
                  </a:cubicBezTo>
                  <a:cubicBezTo>
                    <a:pt x="22074" y="37770"/>
                    <a:pt x="21856" y="38805"/>
                    <a:pt x="21965" y="39895"/>
                  </a:cubicBezTo>
                  <a:cubicBezTo>
                    <a:pt x="21965" y="40168"/>
                    <a:pt x="21910" y="40440"/>
                    <a:pt x="21801" y="40767"/>
                  </a:cubicBezTo>
                  <a:cubicBezTo>
                    <a:pt x="21692" y="41203"/>
                    <a:pt x="21583" y="41639"/>
                    <a:pt x="21474" y="42130"/>
                  </a:cubicBezTo>
                  <a:cubicBezTo>
                    <a:pt x="21420" y="42402"/>
                    <a:pt x="21311" y="42675"/>
                    <a:pt x="21147" y="42947"/>
                  </a:cubicBezTo>
                  <a:cubicBezTo>
                    <a:pt x="20766" y="43329"/>
                    <a:pt x="20493" y="43819"/>
                    <a:pt x="20330" y="44364"/>
                  </a:cubicBezTo>
                  <a:cubicBezTo>
                    <a:pt x="20057" y="45073"/>
                    <a:pt x="19676" y="45727"/>
                    <a:pt x="19185" y="46381"/>
                  </a:cubicBezTo>
                  <a:cubicBezTo>
                    <a:pt x="18640" y="47035"/>
                    <a:pt x="18149" y="47798"/>
                    <a:pt x="17604" y="48507"/>
                  </a:cubicBezTo>
                  <a:cubicBezTo>
                    <a:pt x="17168" y="49161"/>
                    <a:pt x="16514" y="49651"/>
                    <a:pt x="15806" y="49924"/>
                  </a:cubicBezTo>
                  <a:cubicBezTo>
                    <a:pt x="15097" y="50360"/>
                    <a:pt x="14171" y="50087"/>
                    <a:pt x="13844" y="49324"/>
                  </a:cubicBezTo>
                  <a:cubicBezTo>
                    <a:pt x="13571" y="48834"/>
                    <a:pt x="13408" y="48289"/>
                    <a:pt x="13244" y="47744"/>
                  </a:cubicBezTo>
                  <a:cubicBezTo>
                    <a:pt x="12754" y="45890"/>
                    <a:pt x="12045" y="44146"/>
                    <a:pt x="11718" y="42239"/>
                  </a:cubicBezTo>
                  <a:cubicBezTo>
                    <a:pt x="11446" y="40822"/>
                    <a:pt x="9865" y="40713"/>
                    <a:pt x="9048" y="41203"/>
                  </a:cubicBezTo>
                  <a:cubicBezTo>
                    <a:pt x="8721" y="41476"/>
                    <a:pt x="8394" y="41748"/>
                    <a:pt x="8121" y="42130"/>
                  </a:cubicBezTo>
                  <a:cubicBezTo>
                    <a:pt x="7794" y="42675"/>
                    <a:pt x="7195" y="43002"/>
                    <a:pt x="6541" y="42947"/>
                  </a:cubicBezTo>
                  <a:lnTo>
                    <a:pt x="4361" y="42947"/>
                  </a:lnTo>
                  <a:cubicBezTo>
                    <a:pt x="3925" y="42947"/>
                    <a:pt x="3489" y="42729"/>
                    <a:pt x="3271" y="42402"/>
                  </a:cubicBezTo>
                  <a:cubicBezTo>
                    <a:pt x="2835" y="41912"/>
                    <a:pt x="2671" y="41312"/>
                    <a:pt x="2671" y="40713"/>
                  </a:cubicBezTo>
                  <a:cubicBezTo>
                    <a:pt x="2780" y="39568"/>
                    <a:pt x="2944" y="38424"/>
                    <a:pt x="3053" y="37334"/>
                  </a:cubicBezTo>
                  <a:cubicBezTo>
                    <a:pt x="3271" y="36135"/>
                    <a:pt x="3707" y="34990"/>
                    <a:pt x="4306" y="34009"/>
                  </a:cubicBezTo>
                  <a:cubicBezTo>
                    <a:pt x="4797" y="32919"/>
                    <a:pt x="5342" y="31829"/>
                    <a:pt x="5941" y="30794"/>
                  </a:cubicBezTo>
                  <a:cubicBezTo>
                    <a:pt x="6159" y="30358"/>
                    <a:pt x="6486" y="29922"/>
                    <a:pt x="6868" y="29540"/>
                  </a:cubicBezTo>
                  <a:cubicBezTo>
                    <a:pt x="7467" y="28886"/>
                    <a:pt x="8067" y="28232"/>
                    <a:pt x="8721" y="27633"/>
                  </a:cubicBezTo>
                  <a:cubicBezTo>
                    <a:pt x="9538" y="26761"/>
                    <a:pt x="9320" y="25943"/>
                    <a:pt x="8230" y="25616"/>
                  </a:cubicBezTo>
                  <a:cubicBezTo>
                    <a:pt x="6377" y="25071"/>
                    <a:pt x="4633" y="24254"/>
                    <a:pt x="2998" y="23218"/>
                  </a:cubicBezTo>
                  <a:cubicBezTo>
                    <a:pt x="2290" y="22728"/>
                    <a:pt x="1636" y="22183"/>
                    <a:pt x="1145" y="21474"/>
                  </a:cubicBezTo>
                  <a:cubicBezTo>
                    <a:pt x="382" y="20602"/>
                    <a:pt x="1" y="19457"/>
                    <a:pt x="55" y="18313"/>
                  </a:cubicBezTo>
                  <a:cubicBezTo>
                    <a:pt x="110" y="17168"/>
                    <a:pt x="55" y="16078"/>
                    <a:pt x="55" y="14934"/>
                  </a:cubicBezTo>
                  <a:cubicBezTo>
                    <a:pt x="1" y="14334"/>
                    <a:pt x="164" y="13735"/>
                    <a:pt x="491" y="13244"/>
                  </a:cubicBezTo>
                  <a:cubicBezTo>
                    <a:pt x="655" y="13026"/>
                    <a:pt x="764" y="12808"/>
                    <a:pt x="873" y="12590"/>
                  </a:cubicBezTo>
                  <a:cubicBezTo>
                    <a:pt x="1309" y="11119"/>
                    <a:pt x="2344" y="10029"/>
                    <a:pt x="3325" y="8884"/>
                  </a:cubicBezTo>
                  <a:cubicBezTo>
                    <a:pt x="4034" y="8121"/>
                    <a:pt x="4688" y="7358"/>
                    <a:pt x="5396" y="6595"/>
                  </a:cubicBezTo>
                  <a:cubicBezTo>
                    <a:pt x="5614" y="6323"/>
                    <a:pt x="5941" y="6050"/>
                    <a:pt x="6268" y="5832"/>
                  </a:cubicBezTo>
                  <a:cubicBezTo>
                    <a:pt x="7576" y="4688"/>
                    <a:pt x="8993" y="3761"/>
                    <a:pt x="10519" y="2998"/>
                  </a:cubicBezTo>
                  <a:cubicBezTo>
                    <a:pt x="11991" y="2290"/>
                    <a:pt x="13517" y="1581"/>
                    <a:pt x="15043" y="873"/>
                  </a:cubicBezTo>
                  <a:cubicBezTo>
                    <a:pt x="16296" y="273"/>
                    <a:pt x="17713" y="1"/>
                    <a:pt x="19130" y="1"/>
                  </a:cubicBezTo>
                  <a:lnTo>
                    <a:pt x="24635" y="1"/>
                  </a:lnTo>
                  <a:cubicBezTo>
                    <a:pt x="25507" y="55"/>
                    <a:pt x="26325" y="219"/>
                    <a:pt x="27142" y="491"/>
                  </a:cubicBezTo>
                  <a:cubicBezTo>
                    <a:pt x="29213" y="982"/>
                    <a:pt x="31175" y="1854"/>
                    <a:pt x="32974" y="3053"/>
                  </a:cubicBezTo>
                  <a:cubicBezTo>
                    <a:pt x="33355" y="3325"/>
                    <a:pt x="33737" y="3598"/>
                    <a:pt x="34064" y="3925"/>
                  </a:cubicBezTo>
                  <a:cubicBezTo>
                    <a:pt x="34445" y="4306"/>
                    <a:pt x="34609" y="4797"/>
                    <a:pt x="34500" y="534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69"/>
            <p:cNvSpPr/>
            <p:nvPr/>
          </p:nvSpPr>
          <p:spPr>
            <a:xfrm>
              <a:off x="-3870619" y="2232122"/>
              <a:ext cx="238036" cy="410877"/>
            </a:xfrm>
            <a:custGeom>
              <a:avLst/>
              <a:gdLst/>
              <a:ahLst/>
              <a:cxnLst/>
              <a:rect l="l" t="t" r="r" b="b"/>
              <a:pathLst>
                <a:path w="18314" h="31612" extrusionOk="0">
                  <a:moveTo>
                    <a:pt x="11173" y="55"/>
                  </a:moveTo>
                  <a:cubicBezTo>
                    <a:pt x="11882" y="1"/>
                    <a:pt x="12590" y="164"/>
                    <a:pt x="13190" y="491"/>
                  </a:cubicBezTo>
                  <a:cubicBezTo>
                    <a:pt x="13626" y="709"/>
                    <a:pt x="13953" y="1036"/>
                    <a:pt x="14280" y="1418"/>
                  </a:cubicBezTo>
                  <a:cubicBezTo>
                    <a:pt x="14825" y="2072"/>
                    <a:pt x="15315" y="2726"/>
                    <a:pt x="15915" y="3380"/>
                  </a:cubicBezTo>
                  <a:cubicBezTo>
                    <a:pt x="16569" y="3979"/>
                    <a:pt x="16951" y="4851"/>
                    <a:pt x="16951" y="5778"/>
                  </a:cubicBezTo>
                  <a:lnTo>
                    <a:pt x="16951" y="9157"/>
                  </a:lnTo>
                  <a:cubicBezTo>
                    <a:pt x="16787" y="9266"/>
                    <a:pt x="16678" y="9375"/>
                    <a:pt x="16515" y="9538"/>
                  </a:cubicBezTo>
                  <a:cubicBezTo>
                    <a:pt x="15861" y="10083"/>
                    <a:pt x="15915" y="11119"/>
                    <a:pt x="16624" y="11664"/>
                  </a:cubicBezTo>
                  <a:cubicBezTo>
                    <a:pt x="16951" y="11882"/>
                    <a:pt x="17332" y="11991"/>
                    <a:pt x="17605" y="12209"/>
                  </a:cubicBezTo>
                  <a:cubicBezTo>
                    <a:pt x="17932" y="12372"/>
                    <a:pt x="18095" y="12536"/>
                    <a:pt x="18313" y="12754"/>
                  </a:cubicBezTo>
                  <a:cubicBezTo>
                    <a:pt x="18204" y="12972"/>
                    <a:pt x="18041" y="13244"/>
                    <a:pt x="17877" y="13462"/>
                  </a:cubicBezTo>
                  <a:cubicBezTo>
                    <a:pt x="16951" y="14661"/>
                    <a:pt x="15915" y="15806"/>
                    <a:pt x="14934" y="16950"/>
                  </a:cubicBezTo>
                  <a:cubicBezTo>
                    <a:pt x="14770" y="17168"/>
                    <a:pt x="14607" y="17332"/>
                    <a:pt x="14389" y="17495"/>
                  </a:cubicBezTo>
                  <a:cubicBezTo>
                    <a:pt x="13517" y="18313"/>
                    <a:pt x="12590" y="19076"/>
                    <a:pt x="11718" y="19893"/>
                  </a:cubicBezTo>
                  <a:cubicBezTo>
                    <a:pt x="10901" y="20656"/>
                    <a:pt x="10192" y="21528"/>
                    <a:pt x="9593" y="22455"/>
                  </a:cubicBezTo>
                  <a:cubicBezTo>
                    <a:pt x="9211" y="23054"/>
                    <a:pt x="8830" y="23600"/>
                    <a:pt x="8339" y="24090"/>
                  </a:cubicBezTo>
                  <a:cubicBezTo>
                    <a:pt x="8067" y="24417"/>
                    <a:pt x="7794" y="24690"/>
                    <a:pt x="7467" y="25017"/>
                  </a:cubicBezTo>
                  <a:cubicBezTo>
                    <a:pt x="6541" y="26107"/>
                    <a:pt x="5941" y="27415"/>
                    <a:pt x="5778" y="28832"/>
                  </a:cubicBezTo>
                  <a:cubicBezTo>
                    <a:pt x="5669" y="29377"/>
                    <a:pt x="5505" y="29922"/>
                    <a:pt x="5451" y="30467"/>
                  </a:cubicBezTo>
                  <a:cubicBezTo>
                    <a:pt x="5396" y="30957"/>
                    <a:pt x="5015" y="31339"/>
                    <a:pt x="4524" y="31393"/>
                  </a:cubicBezTo>
                  <a:cubicBezTo>
                    <a:pt x="3489" y="31611"/>
                    <a:pt x="2399" y="31611"/>
                    <a:pt x="1309" y="31502"/>
                  </a:cubicBezTo>
                  <a:cubicBezTo>
                    <a:pt x="1309" y="31339"/>
                    <a:pt x="1254" y="31175"/>
                    <a:pt x="1309" y="31121"/>
                  </a:cubicBezTo>
                  <a:cubicBezTo>
                    <a:pt x="1745" y="30521"/>
                    <a:pt x="1581" y="29649"/>
                    <a:pt x="927" y="29213"/>
                  </a:cubicBezTo>
                  <a:cubicBezTo>
                    <a:pt x="927" y="28505"/>
                    <a:pt x="1091" y="27796"/>
                    <a:pt x="1363" y="27197"/>
                  </a:cubicBezTo>
                  <a:cubicBezTo>
                    <a:pt x="1854" y="26216"/>
                    <a:pt x="2290" y="25235"/>
                    <a:pt x="2780" y="24308"/>
                  </a:cubicBezTo>
                  <a:cubicBezTo>
                    <a:pt x="2944" y="23763"/>
                    <a:pt x="3489" y="23381"/>
                    <a:pt x="4088" y="23490"/>
                  </a:cubicBezTo>
                  <a:cubicBezTo>
                    <a:pt x="4797" y="23600"/>
                    <a:pt x="5178" y="23109"/>
                    <a:pt x="5505" y="22618"/>
                  </a:cubicBezTo>
                  <a:cubicBezTo>
                    <a:pt x="6050" y="21855"/>
                    <a:pt x="5505" y="20820"/>
                    <a:pt x="4579" y="20874"/>
                  </a:cubicBezTo>
                  <a:cubicBezTo>
                    <a:pt x="4143" y="20929"/>
                    <a:pt x="3652" y="20983"/>
                    <a:pt x="3216" y="21092"/>
                  </a:cubicBezTo>
                  <a:cubicBezTo>
                    <a:pt x="2344" y="21365"/>
                    <a:pt x="1418" y="21365"/>
                    <a:pt x="546" y="21256"/>
                  </a:cubicBezTo>
                  <a:cubicBezTo>
                    <a:pt x="219" y="21256"/>
                    <a:pt x="1" y="20929"/>
                    <a:pt x="110" y="20656"/>
                  </a:cubicBezTo>
                  <a:cubicBezTo>
                    <a:pt x="219" y="20220"/>
                    <a:pt x="382" y="19839"/>
                    <a:pt x="600" y="19457"/>
                  </a:cubicBezTo>
                  <a:cubicBezTo>
                    <a:pt x="1418" y="18095"/>
                    <a:pt x="2562" y="16950"/>
                    <a:pt x="3925" y="16187"/>
                  </a:cubicBezTo>
                  <a:cubicBezTo>
                    <a:pt x="4252" y="16024"/>
                    <a:pt x="4579" y="15915"/>
                    <a:pt x="4960" y="15860"/>
                  </a:cubicBezTo>
                  <a:cubicBezTo>
                    <a:pt x="5233" y="15860"/>
                    <a:pt x="5560" y="15860"/>
                    <a:pt x="5832" y="15806"/>
                  </a:cubicBezTo>
                  <a:cubicBezTo>
                    <a:pt x="6650" y="15697"/>
                    <a:pt x="7195" y="14988"/>
                    <a:pt x="7086" y="14171"/>
                  </a:cubicBezTo>
                  <a:cubicBezTo>
                    <a:pt x="7031" y="13789"/>
                    <a:pt x="6813" y="13462"/>
                    <a:pt x="6432" y="13299"/>
                  </a:cubicBezTo>
                  <a:cubicBezTo>
                    <a:pt x="6159" y="13190"/>
                    <a:pt x="5832" y="13135"/>
                    <a:pt x="5614" y="12972"/>
                  </a:cubicBezTo>
                  <a:cubicBezTo>
                    <a:pt x="5287" y="12808"/>
                    <a:pt x="5178" y="12372"/>
                    <a:pt x="5396" y="12100"/>
                  </a:cubicBezTo>
                  <a:cubicBezTo>
                    <a:pt x="5723" y="11500"/>
                    <a:pt x="6159" y="10955"/>
                    <a:pt x="6595" y="10410"/>
                  </a:cubicBezTo>
                  <a:cubicBezTo>
                    <a:pt x="7086" y="9920"/>
                    <a:pt x="7740" y="9702"/>
                    <a:pt x="8448" y="9756"/>
                  </a:cubicBezTo>
                  <a:lnTo>
                    <a:pt x="11282" y="9756"/>
                  </a:lnTo>
                  <a:cubicBezTo>
                    <a:pt x="11609" y="9756"/>
                    <a:pt x="11936" y="9702"/>
                    <a:pt x="12263" y="9647"/>
                  </a:cubicBezTo>
                  <a:cubicBezTo>
                    <a:pt x="12808" y="9593"/>
                    <a:pt x="13244" y="9211"/>
                    <a:pt x="13353" y="8721"/>
                  </a:cubicBezTo>
                  <a:cubicBezTo>
                    <a:pt x="13462" y="8230"/>
                    <a:pt x="13299" y="7740"/>
                    <a:pt x="12917" y="7467"/>
                  </a:cubicBezTo>
                  <a:cubicBezTo>
                    <a:pt x="12590" y="7140"/>
                    <a:pt x="12263" y="6759"/>
                    <a:pt x="11936" y="6432"/>
                  </a:cubicBezTo>
                  <a:cubicBezTo>
                    <a:pt x="11173" y="5396"/>
                    <a:pt x="10737" y="4088"/>
                    <a:pt x="10846" y="2835"/>
                  </a:cubicBezTo>
                  <a:cubicBezTo>
                    <a:pt x="10846" y="2072"/>
                    <a:pt x="10901" y="1363"/>
                    <a:pt x="10955" y="655"/>
                  </a:cubicBezTo>
                  <a:cubicBezTo>
                    <a:pt x="11010" y="437"/>
                    <a:pt x="11064" y="219"/>
                    <a:pt x="11173" y="5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69"/>
            <p:cNvSpPr/>
            <p:nvPr/>
          </p:nvSpPr>
          <p:spPr>
            <a:xfrm>
              <a:off x="-2859764" y="2662820"/>
              <a:ext cx="96363" cy="195521"/>
            </a:xfrm>
            <a:custGeom>
              <a:avLst/>
              <a:gdLst/>
              <a:ahLst/>
              <a:cxnLst/>
              <a:rect l="l" t="t" r="r" b="b"/>
              <a:pathLst>
                <a:path w="7414" h="15043" extrusionOk="0">
                  <a:moveTo>
                    <a:pt x="1472" y="14824"/>
                  </a:moveTo>
                  <a:cubicBezTo>
                    <a:pt x="1418" y="14552"/>
                    <a:pt x="1363" y="14334"/>
                    <a:pt x="1363" y="14061"/>
                  </a:cubicBezTo>
                  <a:cubicBezTo>
                    <a:pt x="1527" y="11936"/>
                    <a:pt x="927" y="9919"/>
                    <a:pt x="437" y="7848"/>
                  </a:cubicBezTo>
                  <a:cubicBezTo>
                    <a:pt x="328" y="7303"/>
                    <a:pt x="164" y="6704"/>
                    <a:pt x="1" y="6159"/>
                  </a:cubicBezTo>
                  <a:cubicBezTo>
                    <a:pt x="110" y="6050"/>
                    <a:pt x="219" y="5941"/>
                    <a:pt x="328" y="5832"/>
                  </a:cubicBezTo>
                  <a:cubicBezTo>
                    <a:pt x="873" y="5450"/>
                    <a:pt x="1036" y="5178"/>
                    <a:pt x="709" y="4742"/>
                  </a:cubicBezTo>
                  <a:cubicBezTo>
                    <a:pt x="55" y="3979"/>
                    <a:pt x="273" y="3270"/>
                    <a:pt x="600" y="2562"/>
                  </a:cubicBezTo>
                  <a:cubicBezTo>
                    <a:pt x="1363" y="981"/>
                    <a:pt x="3053" y="0"/>
                    <a:pt x="4852" y="55"/>
                  </a:cubicBezTo>
                  <a:cubicBezTo>
                    <a:pt x="5669" y="109"/>
                    <a:pt x="6378" y="600"/>
                    <a:pt x="6705" y="1363"/>
                  </a:cubicBezTo>
                  <a:cubicBezTo>
                    <a:pt x="7195" y="2398"/>
                    <a:pt x="7413" y="3543"/>
                    <a:pt x="7413" y="4742"/>
                  </a:cubicBezTo>
                  <a:lnTo>
                    <a:pt x="7413" y="8284"/>
                  </a:lnTo>
                  <a:cubicBezTo>
                    <a:pt x="7359" y="10083"/>
                    <a:pt x="6650" y="11772"/>
                    <a:pt x="5451" y="13080"/>
                  </a:cubicBezTo>
                  <a:cubicBezTo>
                    <a:pt x="4961" y="13571"/>
                    <a:pt x="4470" y="14061"/>
                    <a:pt x="3871" y="14443"/>
                  </a:cubicBezTo>
                  <a:cubicBezTo>
                    <a:pt x="3162" y="14933"/>
                    <a:pt x="2290" y="15042"/>
                    <a:pt x="1472" y="1482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69"/>
            <p:cNvSpPr/>
            <p:nvPr/>
          </p:nvSpPr>
          <p:spPr>
            <a:xfrm>
              <a:off x="-3845118" y="3024086"/>
              <a:ext cx="137436" cy="107684"/>
            </a:xfrm>
            <a:custGeom>
              <a:avLst/>
              <a:gdLst/>
              <a:ahLst/>
              <a:cxnLst/>
              <a:rect l="l" t="t" r="r" b="b"/>
              <a:pathLst>
                <a:path w="10574" h="8285" extrusionOk="0">
                  <a:moveTo>
                    <a:pt x="10465" y="8176"/>
                  </a:moveTo>
                  <a:cubicBezTo>
                    <a:pt x="8884" y="8285"/>
                    <a:pt x="7304" y="8230"/>
                    <a:pt x="5723" y="8121"/>
                  </a:cubicBezTo>
                  <a:cubicBezTo>
                    <a:pt x="4470" y="7958"/>
                    <a:pt x="3325" y="7522"/>
                    <a:pt x="2290" y="6868"/>
                  </a:cubicBezTo>
                  <a:cubicBezTo>
                    <a:pt x="1309" y="6268"/>
                    <a:pt x="546" y="5342"/>
                    <a:pt x="219" y="4197"/>
                  </a:cubicBezTo>
                  <a:cubicBezTo>
                    <a:pt x="1" y="3489"/>
                    <a:pt x="55" y="2780"/>
                    <a:pt x="491" y="2126"/>
                  </a:cubicBezTo>
                  <a:cubicBezTo>
                    <a:pt x="546" y="2072"/>
                    <a:pt x="655" y="1963"/>
                    <a:pt x="709" y="1854"/>
                  </a:cubicBezTo>
                  <a:cubicBezTo>
                    <a:pt x="1309" y="600"/>
                    <a:pt x="2399" y="1"/>
                    <a:pt x="4415" y="818"/>
                  </a:cubicBezTo>
                  <a:cubicBezTo>
                    <a:pt x="4797" y="927"/>
                    <a:pt x="5124" y="1145"/>
                    <a:pt x="5451" y="1254"/>
                  </a:cubicBezTo>
                  <a:cubicBezTo>
                    <a:pt x="5832" y="1363"/>
                    <a:pt x="6159" y="1636"/>
                    <a:pt x="6377" y="1963"/>
                  </a:cubicBezTo>
                  <a:cubicBezTo>
                    <a:pt x="6650" y="2453"/>
                    <a:pt x="7086" y="2780"/>
                    <a:pt x="7631" y="2780"/>
                  </a:cubicBezTo>
                  <a:lnTo>
                    <a:pt x="10574" y="7958"/>
                  </a:lnTo>
                  <a:cubicBezTo>
                    <a:pt x="10574" y="7958"/>
                    <a:pt x="10574" y="8012"/>
                    <a:pt x="10465" y="817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69"/>
            <p:cNvSpPr/>
            <p:nvPr/>
          </p:nvSpPr>
          <p:spPr>
            <a:xfrm>
              <a:off x="-2956804" y="2544517"/>
              <a:ext cx="9930" cy="8513"/>
            </a:xfrm>
            <a:custGeom>
              <a:avLst/>
              <a:gdLst/>
              <a:ahLst/>
              <a:cxnLst/>
              <a:rect l="l" t="t" r="r" b="b"/>
              <a:pathLst>
                <a:path w="764" h="655" extrusionOk="0">
                  <a:moveTo>
                    <a:pt x="763" y="546"/>
                  </a:moveTo>
                  <a:cubicBezTo>
                    <a:pt x="218" y="655"/>
                    <a:pt x="164" y="600"/>
                    <a:pt x="0" y="1"/>
                  </a:cubicBezTo>
                  <a:lnTo>
                    <a:pt x="0" y="1"/>
                  </a:lnTo>
                  <a:lnTo>
                    <a:pt x="382" y="273"/>
                  </a:lnTo>
                  <a:lnTo>
                    <a:pt x="709" y="600"/>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69"/>
            <p:cNvSpPr/>
            <p:nvPr/>
          </p:nvSpPr>
          <p:spPr>
            <a:xfrm>
              <a:off x="-2947601" y="2562233"/>
              <a:ext cx="4978" cy="5680"/>
            </a:xfrm>
            <a:custGeom>
              <a:avLst/>
              <a:gdLst/>
              <a:ahLst/>
              <a:cxnLst/>
              <a:rect l="l" t="t" r="r" b="b"/>
              <a:pathLst>
                <a:path w="383" h="437" extrusionOk="0">
                  <a:moveTo>
                    <a:pt x="1" y="0"/>
                  </a:moveTo>
                  <a:cubicBezTo>
                    <a:pt x="273" y="0"/>
                    <a:pt x="328" y="164"/>
                    <a:pt x="382" y="382"/>
                  </a:cubicBezTo>
                  <a:lnTo>
                    <a:pt x="382" y="382"/>
                  </a:lnTo>
                  <a:cubicBezTo>
                    <a:pt x="110" y="436"/>
                    <a:pt x="110" y="164"/>
                    <a:pt x="55" y="0"/>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69"/>
            <p:cNvSpPr/>
            <p:nvPr/>
          </p:nvSpPr>
          <p:spPr>
            <a:xfrm>
              <a:off x="-2949720" y="2551601"/>
              <a:ext cx="2846" cy="10645"/>
            </a:xfrm>
            <a:custGeom>
              <a:avLst/>
              <a:gdLst/>
              <a:ahLst/>
              <a:cxnLst/>
              <a:rect l="l" t="t" r="r" b="b"/>
              <a:pathLst>
                <a:path w="219" h="819" extrusionOk="0">
                  <a:moveTo>
                    <a:pt x="218" y="764"/>
                  </a:moveTo>
                  <a:cubicBezTo>
                    <a:pt x="0" y="546"/>
                    <a:pt x="0" y="219"/>
                    <a:pt x="218" y="1"/>
                  </a:cubicBezTo>
                  <a:lnTo>
                    <a:pt x="218" y="1"/>
                  </a:lnTo>
                  <a:lnTo>
                    <a:pt x="218" y="818"/>
                  </a:ln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69"/>
            <p:cNvSpPr/>
            <p:nvPr/>
          </p:nvSpPr>
          <p:spPr>
            <a:xfrm>
              <a:off x="-2942636" y="2567185"/>
              <a:ext cx="2132" cy="3561"/>
            </a:xfrm>
            <a:custGeom>
              <a:avLst/>
              <a:gdLst/>
              <a:ahLst/>
              <a:cxnLst/>
              <a:rect l="l" t="t" r="r" b="b"/>
              <a:pathLst>
                <a:path w="164" h="274" extrusionOk="0">
                  <a:moveTo>
                    <a:pt x="0" y="1"/>
                  </a:moveTo>
                  <a:cubicBezTo>
                    <a:pt x="55" y="55"/>
                    <a:pt x="109" y="110"/>
                    <a:pt x="164" y="164"/>
                  </a:cubicBezTo>
                  <a:cubicBezTo>
                    <a:pt x="164" y="164"/>
                    <a:pt x="109" y="219"/>
                    <a:pt x="109" y="273"/>
                  </a:cubicBezTo>
                  <a:cubicBezTo>
                    <a:pt x="109" y="164"/>
                    <a:pt x="55" y="55"/>
                    <a:pt x="0" y="1"/>
                  </a:cubicBezTo>
                  <a:close/>
                </a:path>
              </a:pathLst>
            </a:custGeom>
            <a:solidFill>
              <a:srgbClr val="E7A9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69"/>
            <p:cNvSpPr/>
            <p:nvPr/>
          </p:nvSpPr>
          <p:spPr>
            <a:xfrm>
              <a:off x="-3097774" y="2846280"/>
              <a:ext cx="223856" cy="224571"/>
            </a:xfrm>
            <a:custGeom>
              <a:avLst/>
              <a:gdLst/>
              <a:ahLst/>
              <a:cxnLst/>
              <a:rect l="l" t="t" r="r" b="b"/>
              <a:pathLst>
                <a:path w="17223" h="17278" extrusionOk="0">
                  <a:moveTo>
                    <a:pt x="13408" y="1799"/>
                  </a:moveTo>
                  <a:cubicBezTo>
                    <a:pt x="10683" y="1"/>
                    <a:pt x="6486" y="273"/>
                    <a:pt x="3870" y="2235"/>
                  </a:cubicBezTo>
                  <a:cubicBezTo>
                    <a:pt x="818" y="4470"/>
                    <a:pt x="1" y="8013"/>
                    <a:pt x="709" y="11664"/>
                  </a:cubicBezTo>
                  <a:cubicBezTo>
                    <a:pt x="1418" y="14934"/>
                    <a:pt x="4361" y="17278"/>
                    <a:pt x="7794" y="17169"/>
                  </a:cubicBezTo>
                  <a:cubicBezTo>
                    <a:pt x="10901" y="16896"/>
                    <a:pt x="13680" y="15261"/>
                    <a:pt x="15479" y="12754"/>
                  </a:cubicBezTo>
                  <a:cubicBezTo>
                    <a:pt x="16133" y="11828"/>
                    <a:pt x="16460" y="10792"/>
                    <a:pt x="16405" y="9702"/>
                  </a:cubicBezTo>
                  <a:cubicBezTo>
                    <a:pt x="17223" y="6705"/>
                    <a:pt x="16024" y="3544"/>
                    <a:pt x="13408" y="179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69"/>
            <p:cNvSpPr/>
            <p:nvPr/>
          </p:nvSpPr>
          <p:spPr>
            <a:xfrm>
              <a:off x="-3697778" y="2941214"/>
              <a:ext cx="262822" cy="222439"/>
            </a:xfrm>
            <a:custGeom>
              <a:avLst/>
              <a:gdLst/>
              <a:ahLst/>
              <a:cxnLst/>
              <a:rect l="l" t="t" r="r" b="b"/>
              <a:pathLst>
                <a:path w="20221" h="17114" extrusionOk="0">
                  <a:moveTo>
                    <a:pt x="16188" y="2017"/>
                  </a:moveTo>
                  <a:cubicBezTo>
                    <a:pt x="12754" y="0"/>
                    <a:pt x="8449" y="1635"/>
                    <a:pt x="5233" y="3270"/>
                  </a:cubicBezTo>
                  <a:cubicBezTo>
                    <a:pt x="1036" y="5396"/>
                    <a:pt x="1" y="10846"/>
                    <a:pt x="4089" y="13680"/>
                  </a:cubicBezTo>
                  <a:cubicBezTo>
                    <a:pt x="4525" y="13952"/>
                    <a:pt x="4961" y="14225"/>
                    <a:pt x="5397" y="14388"/>
                  </a:cubicBezTo>
                  <a:cubicBezTo>
                    <a:pt x="5669" y="14661"/>
                    <a:pt x="5996" y="14933"/>
                    <a:pt x="6323" y="15151"/>
                  </a:cubicBezTo>
                  <a:cubicBezTo>
                    <a:pt x="9484" y="17113"/>
                    <a:pt x="13899" y="16350"/>
                    <a:pt x="16569" y="14061"/>
                  </a:cubicBezTo>
                  <a:cubicBezTo>
                    <a:pt x="20003" y="11118"/>
                    <a:pt x="20221" y="4415"/>
                    <a:pt x="16188" y="201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69"/>
            <p:cNvSpPr/>
            <p:nvPr/>
          </p:nvSpPr>
          <p:spPr>
            <a:xfrm>
              <a:off x="-4240385" y="2200252"/>
              <a:ext cx="1507437" cy="1129158"/>
            </a:xfrm>
            <a:custGeom>
              <a:avLst/>
              <a:gdLst/>
              <a:ahLst/>
              <a:cxnLst/>
              <a:rect l="l" t="t" r="r" b="b"/>
              <a:pathLst>
                <a:path w="115979" h="86875" extrusionOk="0">
                  <a:moveTo>
                    <a:pt x="0" y="23381"/>
                  </a:moveTo>
                  <a:cubicBezTo>
                    <a:pt x="0" y="24198"/>
                    <a:pt x="164" y="24961"/>
                    <a:pt x="545" y="25670"/>
                  </a:cubicBezTo>
                  <a:cubicBezTo>
                    <a:pt x="1526" y="27632"/>
                    <a:pt x="3161" y="29267"/>
                    <a:pt x="5123" y="30248"/>
                  </a:cubicBezTo>
                  <a:lnTo>
                    <a:pt x="7140" y="31284"/>
                  </a:lnTo>
                  <a:lnTo>
                    <a:pt x="7903" y="31665"/>
                  </a:lnTo>
                  <a:lnTo>
                    <a:pt x="7521" y="32156"/>
                  </a:lnTo>
                  <a:cubicBezTo>
                    <a:pt x="7358" y="32374"/>
                    <a:pt x="7249" y="32537"/>
                    <a:pt x="7085" y="32701"/>
                  </a:cubicBezTo>
                  <a:cubicBezTo>
                    <a:pt x="6758" y="33082"/>
                    <a:pt x="6486" y="33518"/>
                    <a:pt x="6213" y="33954"/>
                  </a:cubicBezTo>
                  <a:cubicBezTo>
                    <a:pt x="5505" y="35153"/>
                    <a:pt x="4905" y="36407"/>
                    <a:pt x="4306" y="37715"/>
                  </a:cubicBezTo>
                  <a:cubicBezTo>
                    <a:pt x="4197" y="37933"/>
                    <a:pt x="4088" y="38151"/>
                    <a:pt x="3979" y="38369"/>
                  </a:cubicBezTo>
                  <a:cubicBezTo>
                    <a:pt x="3543" y="39186"/>
                    <a:pt x="3216" y="40113"/>
                    <a:pt x="3052" y="41094"/>
                  </a:cubicBezTo>
                  <a:cubicBezTo>
                    <a:pt x="3052" y="41639"/>
                    <a:pt x="2943" y="42238"/>
                    <a:pt x="2834" y="42838"/>
                  </a:cubicBezTo>
                  <a:cubicBezTo>
                    <a:pt x="2780" y="43219"/>
                    <a:pt x="2725" y="43601"/>
                    <a:pt x="2671" y="43982"/>
                  </a:cubicBezTo>
                  <a:cubicBezTo>
                    <a:pt x="2616" y="44418"/>
                    <a:pt x="2616" y="44854"/>
                    <a:pt x="2616" y="45290"/>
                  </a:cubicBezTo>
                  <a:cubicBezTo>
                    <a:pt x="2616" y="46762"/>
                    <a:pt x="3325" y="48179"/>
                    <a:pt x="4469" y="49105"/>
                  </a:cubicBezTo>
                  <a:cubicBezTo>
                    <a:pt x="4960" y="49541"/>
                    <a:pt x="5614" y="49759"/>
                    <a:pt x="6268" y="49759"/>
                  </a:cubicBezTo>
                  <a:lnTo>
                    <a:pt x="9102" y="49759"/>
                  </a:lnTo>
                  <a:cubicBezTo>
                    <a:pt x="10083" y="49759"/>
                    <a:pt x="11064" y="49378"/>
                    <a:pt x="11827" y="48724"/>
                  </a:cubicBezTo>
                  <a:cubicBezTo>
                    <a:pt x="11881" y="48669"/>
                    <a:pt x="11936" y="48669"/>
                    <a:pt x="11990" y="48615"/>
                  </a:cubicBezTo>
                  <a:lnTo>
                    <a:pt x="12317" y="49705"/>
                  </a:lnTo>
                  <a:cubicBezTo>
                    <a:pt x="12644" y="50795"/>
                    <a:pt x="12917" y="51830"/>
                    <a:pt x="13244" y="52866"/>
                  </a:cubicBezTo>
                  <a:cubicBezTo>
                    <a:pt x="13462" y="53575"/>
                    <a:pt x="13734" y="54283"/>
                    <a:pt x="14116" y="54937"/>
                  </a:cubicBezTo>
                  <a:cubicBezTo>
                    <a:pt x="14770" y="56191"/>
                    <a:pt x="16023" y="56954"/>
                    <a:pt x="17440" y="56954"/>
                  </a:cubicBezTo>
                  <a:cubicBezTo>
                    <a:pt x="18094" y="56954"/>
                    <a:pt x="18748" y="56845"/>
                    <a:pt x="19348" y="56572"/>
                  </a:cubicBezTo>
                  <a:cubicBezTo>
                    <a:pt x="20656" y="55918"/>
                    <a:pt x="21746" y="54883"/>
                    <a:pt x="22509" y="53629"/>
                  </a:cubicBezTo>
                  <a:cubicBezTo>
                    <a:pt x="22727" y="53302"/>
                    <a:pt x="23000" y="52975"/>
                    <a:pt x="23218" y="52594"/>
                  </a:cubicBezTo>
                  <a:cubicBezTo>
                    <a:pt x="23981" y="51667"/>
                    <a:pt x="24580" y="50631"/>
                    <a:pt x="25016" y="49541"/>
                  </a:cubicBezTo>
                  <a:cubicBezTo>
                    <a:pt x="25016" y="49487"/>
                    <a:pt x="25071" y="49432"/>
                    <a:pt x="25125" y="49378"/>
                  </a:cubicBezTo>
                  <a:cubicBezTo>
                    <a:pt x="25234" y="49269"/>
                    <a:pt x="25289" y="49160"/>
                    <a:pt x="25343" y="49105"/>
                  </a:cubicBezTo>
                  <a:cubicBezTo>
                    <a:pt x="25452" y="48942"/>
                    <a:pt x="25507" y="48778"/>
                    <a:pt x="25616" y="48615"/>
                  </a:cubicBezTo>
                  <a:cubicBezTo>
                    <a:pt x="25888" y="48179"/>
                    <a:pt x="26106" y="47688"/>
                    <a:pt x="26215" y="47143"/>
                  </a:cubicBezTo>
                  <a:cubicBezTo>
                    <a:pt x="26270" y="46598"/>
                    <a:pt x="26379" y="46108"/>
                    <a:pt x="26542" y="45563"/>
                  </a:cubicBezTo>
                  <a:cubicBezTo>
                    <a:pt x="26706" y="44963"/>
                    <a:pt x="26760" y="44309"/>
                    <a:pt x="26706" y="43710"/>
                  </a:cubicBezTo>
                  <a:cubicBezTo>
                    <a:pt x="26706" y="43492"/>
                    <a:pt x="26706" y="43274"/>
                    <a:pt x="26706" y="43056"/>
                  </a:cubicBezTo>
                  <a:cubicBezTo>
                    <a:pt x="26924" y="42347"/>
                    <a:pt x="27142" y="41693"/>
                    <a:pt x="27360" y="41039"/>
                  </a:cubicBezTo>
                  <a:lnTo>
                    <a:pt x="27959" y="39404"/>
                  </a:lnTo>
                  <a:cubicBezTo>
                    <a:pt x="28068" y="39023"/>
                    <a:pt x="28123" y="38641"/>
                    <a:pt x="28177" y="38260"/>
                  </a:cubicBezTo>
                  <a:cubicBezTo>
                    <a:pt x="28286" y="37606"/>
                    <a:pt x="28504" y="36952"/>
                    <a:pt x="28777" y="36352"/>
                  </a:cubicBezTo>
                  <a:lnTo>
                    <a:pt x="29431" y="36352"/>
                  </a:lnTo>
                  <a:cubicBezTo>
                    <a:pt x="29921" y="36352"/>
                    <a:pt x="30412" y="36352"/>
                    <a:pt x="30902" y="36407"/>
                  </a:cubicBezTo>
                  <a:lnTo>
                    <a:pt x="31120" y="36407"/>
                  </a:lnTo>
                  <a:cubicBezTo>
                    <a:pt x="31393" y="36407"/>
                    <a:pt x="31665" y="36407"/>
                    <a:pt x="31883" y="36352"/>
                  </a:cubicBezTo>
                  <a:cubicBezTo>
                    <a:pt x="32101" y="36298"/>
                    <a:pt x="32374" y="36298"/>
                    <a:pt x="32592" y="36243"/>
                  </a:cubicBezTo>
                  <a:cubicBezTo>
                    <a:pt x="32701" y="36243"/>
                    <a:pt x="32864" y="36298"/>
                    <a:pt x="32973" y="36298"/>
                  </a:cubicBezTo>
                  <a:lnTo>
                    <a:pt x="32973" y="36298"/>
                  </a:lnTo>
                  <a:cubicBezTo>
                    <a:pt x="33028" y="36407"/>
                    <a:pt x="33028" y="36461"/>
                    <a:pt x="32973" y="36516"/>
                  </a:cubicBezTo>
                  <a:cubicBezTo>
                    <a:pt x="32973" y="36843"/>
                    <a:pt x="32919" y="37170"/>
                    <a:pt x="32864" y="37551"/>
                  </a:cubicBezTo>
                  <a:cubicBezTo>
                    <a:pt x="32755" y="38096"/>
                    <a:pt x="32701" y="38641"/>
                    <a:pt x="32646" y="39186"/>
                  </a:cubicBezTo>
                  <a:lnTo>
                    <a:pt x="32537" y="39895"/>
                  </a:lnTo>
                  <a:cubicBezTo>
                    <a:pt x="32428" y="40712"/>
                    <a:pt x="32374" y="41530"/>
                    <a:pt x="32319" y="42402"/>
                  </a:cubicBezTo>
                  <a:cubicBezTo>
                    <a:pt x="32265" y="45617"/>
                    <a:pt x="32265" y="48833"/>
                    <a:pt x="32265" y="51994"/>
                  </a:cubicBezTo>
                  <a:lnTo>
                    <a:pt x="32265" y="52539"/>
                  </a:lnTo>
                  <a:cubicBezTo>
                    <a:pt x="32265" y="53139"/>
                    <a:pt x="32265" y="53793"/>
                    <a:pt x="32374" y="54447"/>
                  </a:cubicBezTo>
                  <a:cubicBezTo>
                    <a:pt x="32483" y="55046"/>
                    <a:pt x="32592" y="55646"/>
                    <a:pt x="32701" y="56191"/>
                  </a:cubicBezTo>
                  <a:cubicBezTo>
                    <a:pt x="32919" y="57826"/>
                    <a:pt x="33300" y="59406"/>
                    <a:pt x="33736" y="61041"/>
                  </a:cubicBezTo>
                  <a:cubicBezTo>
                    <a:pt x="33736" y="61150"/>
                    <a:pt x="33791" y="61314"/>
                    <a:pt x="33791" y="61477"/>
                  </a:cubicBezTo>
                  <a:lnTo>
                    <a:pt x="33791" y="61532"/>
                  </a:lnTo>
                  <a:lnTo>
                    <a:pt x="33246" y="61532"/>
                  </a:lnTo>
                  <a:lnTo>
                    <a:pt x="32919" y="61532"/>
                  </a:lnTo>
                  <a:cubicBezTo>
                    <a:pt x="31665" y="61532"/>
                    <a:pt x="30466" y="62077"/>
                    <a:pt x="29703" y="63112"/>
                  </a:cubicBezTo>
                  <a:cubicBezTo>
                    <a:pt x="29540" y="63330"/>
                    <a:pt x="29431" y="63494"/>
                    <a:pt x="29322" y="63657"/>
                  </a:cubicBezTo>
                  <a:cubicBezTo>
                    <a:pt x="29158" y="63875"/>
                    <a:pt x="29104" y="64039"/>
                    <a:pt x="28940" y="64148"/>
                  </a:cubicBezTo>
                  <a:cubicBezTo>
                    <a:pt x="28232" y="65183"/>
                    <a:pt x="28014" y="66437"/>
                    <a:pt x="28286" y="67636"/>
                  </a:cubicBezTo>
                  <a:cubicBezTo>
                    <a:pt x="28395" y="68780"/>
                    <a:pt x="28940" y="69870"/>
                    <a:pt x="29812" y="70688"/>
                  </a:cubicBezTo>
                  <a:cubicBezTo>
                    <a:pt x="29976" y="70851"/>
                    <a:pt x="30139" y="71015"/>
                    <a:pt x="30303" y="71178"/>
                  </a:cubicBezTo>
                  <a:cubicBezTo>
                    <a:pt x="30630" y="71614"/>
                    <a:pt x="31066" y="71996"/>
                    <a:pt x="31556" y="72214"/>
                  </a:cubicBezTo>
                  <a:lnTo>
                    <a:pt x="31829" y="72377"/>
                  </a:lnTo>
                  <a:cubicBezTo>
                    <a:pt x="32701" y="72759"/>
                    <a:pt x="33627" y="73140"/>
                    <a:pt x="34554" y="73467"/>
                  </a:cubicBezTo>
                  <a:cubicBezTo>
                    <a:pt x="35480" y="73740"/>
                    <a:pt x="36461" y="73903"/>
                    <a:pt x="37497" y="73849"/>
                  </a:cubicBezTo>
                  <a:lnTo>
                    <a:pt x="42511" y="73849"/>
                  </a:lnTo>
                  <a:lnTo>
                    <a:pt x="42783" y="74176"/>
                  </a:lnTo>
                  <a:cubicBezTo>
                    <a:pt x="43056" y="74394"/>
                    <a:pt x="43219" y="74612"/>
                    <a:pt x="43437" y="74830"/>
                  </a:cubicBezTo>
                  <a:cubicBezTo>
                    <a:pt x="44637" y="76247"/>
                    <a:pt x="45999" y="77500"/>
                    <a:pt x="47525" y="78591"/>
                  </a:cubicBezTo>
                  <a:cubicBezTo>
                    <a:pt x="49542" y="80062"/>
                    <a:pt x="51613" y="81370"/>
                    <a:pt x="53847" y="82515"/>
                  </a:cubicBezTo>
                  <a:cubicBezTo>
                    <a:pt x="55537" y="83441"/>
                    <a:pt x="57281" y="84259"/>
                    <a:pt x="59134" y="84858"/>
                  </a:cubicBezTo>
                  <a:cubicBezTo>
                    <a:pt x="60387" y="85240"/>
                    <a:pt x="61695" y="85567"/>
                    <a:pt x="62949" y="85839"/>
                  </a:cubicBezTo>
                  <a:cubicBezTo>
                    <a:pt x="64420" y="86112"/>
                    <a:pt x="65892" y="86275"/>
                    <a:pt x="67364" y="86439"/>
                  </a:cubicBezTo>
                  <a:cubicBezTo>
                    <a:pt x="69816" y="86711"/>
                    <a:pt x="72323" y="86875"/>
                    <a:pt x="74830" y="86820"/>
                  </a:cubicBezTo>
                  <a:cubicBezTo>
                    <a:pt x="76847" y="86766"/>
                    <a:pt x="78809" y="86493"/>
                    <a:pt x="80771" y="86166"/>
                  </a:cubicBezTo>
                  <a:cubicBezTo>
                    <a:pt x="83441" y="85676"/>
                    <a:pt x="86057" y="84749"/>
                    <a:pt x="88456" y="83496"/>
                  </a:cubicBezTo>
                  <a:cubicBezTo>
                    <a:pt x="90854" y="82406"/>
                    <a:pt x="93143" y="81043"/>
                    <a:pt x="95214" y="79408"/>
                  </a:cubicBezTo>
                  <a:cubicBezTo>
                    <a:pt x="95541" y="79136"/>
                    <a:pt x="95868" y="78863"/>
                    <a:pt x="96195" y="78645"/>
                  </a:cubicBezTo>
                  <a:cubicBezTo>
                    <a:pt x="97285" y="77773"/>
                    <a:pt x="98320" y="76901"/>
                    <a:pt x="99301" y="75920"/>
                  </a:cubicBezTo>
                  <a:cubicBezTo>
                    <a:pt x="101045" y="74067"/>
                    <a:pt x="102680" y="72105"/>
                    <a:pt x="104097" y="69979"/>
                  </a:cubicBezTo>
                  <a:cubicBezTo>
                    <a:pt x="104642" y="69162"/>
                    <a:pt x="105078" y="68235"/>
                    <a:pt x="105296" y="67254"/>
                  </a:cubicBezTo>
                  <a:lnTo>
                    <a:pt x="105405" y="66764"/>
                  </a:lnTo>
                  <a:cubicBezTo>
                    <a:pt x="105787" y="64911"/>
                    <a:pt x="106223" y="63003"/>
                    <a:pt x="106768" y="61150"/>
                  </a:cubicBezTo>
                  <a:cubicBezTo>
                    <a:pt x="107640" y="58698"/>
                    <a:pt x="107967" y="56082"/>
                    <a:pt x="107858" y="53520"/>
                  </a:cubicBezTo>
                  <a:cubicBezTo>
                    <a:pt x="107858" y="53466"/>
                    <a:pt x="107858" y="53466"/>
                    <a:pt x="107858" y="53411"/>
                  </a:cubicBezTo>
                  <a:lnTo>
                    <a:pt x="107912" y="52866"/>
                  </a:lnTo>
                  <a:lnTo>
                    <a:pt x="107967" y="52866"/>
                  </a:lnTo>
                  <a:cubicBezTo>
                    <a:pt x="108076" y="52866"/>
                    <a:pt x="108130" y="52866"/>
                    <a:pt x="108185" y="52866"/>
                  </a:cubicBezTo>
                  <a:cubicBezTo>
                    <a:pt x="108348" y="52866"/>
                    <a:pt x="108566" y="52866"/>
                    <a:pt x="108730" y="52866"/>
                  </a:cubicBezTo>
                  <a:cubicBezTo>
                    <a:pt x="110093" y="52812"/>
                    <a:pt x="111346" y="52267"/>
                    <a:pt x="112327" y="51340"/>
                  </a:cubicBezTo>
                  <a:lnTo>
                    <a:pt x="112709" y="50958"/>
                  </a:lnTo>
                  <a:lnTo>
                    <a:pt x="112981" y="50740"/>
                  </a:lnTo>
                  <a:cubicBezTo>
                    <a:pt x="114235" y="49541"/>
                    <a:pt x="115161" y="48015"/>
                    <a:pt x="115706" y="46326"/>
                  </a:cubicBezTo>
                  <a:cubicBezTo>
                    <a:pt x="115870" y="45781"/>
                    <a:pt x="115979" y="45236"/>
                    <a:pt x="115979" y="44636"/>
                  </a:cubicBezTo>
                  <a:lnTo>
                    <a:pt x="115979" y="41748"/>
                  </a:lnTo>
                  <a:lnTo>
                    <a:pt x="115979" y="39731"/>
                  </a:lnTo>
                  <a:cubicBezTo>
                    <a:pt x="115924" y="38314"/>
                    <a:pt x="115543" y="36897"/>
                    <a:pt x="114834" y="35589"/>
                  </a:cubicBezTo>
                  <a:cubicBezTo>
                    <a:pt x="114671" y="35208"/>
                    <a:pt x="114398" y="34826"/>
                    <a:pt x="114017" y="34554"/>
                  </a:cubicBezTo>
                  <a:cubicBezTo>
                    <a:pt x="113145" y="33791"/>
                    <a:pt x="112000" y="33355"/>
                    <a:pt x="110856" y="33409"/>
                  </a:cubicBezTo>
                  <a:cubicBezTo>
                    <a:pt x="110256" y="33409"/>
                    <a:pt x="109656" y="33464"/>
                    <a:pt x="109111" y="33627"/>
                  </a:cubicBezTo>
                  <a:cubicBezTo>
                    <a:pt x="107476" y="34118"/>
                    <a:pt x="106114" y="35208"/>
                    <a:pt x="105242" y="36679"/>
                  </a:cubicBezTo>
                  <a:cubicBezTo>
                    <a:pt x="105133" y="36843"/>
                    <a:pt x="105024" y="37061"/>
                    <a:pt x="104860" y="37279"/>
                  </a:cubicBezTo>
                  <a:lnTo>
                    <a:pt x="104860" y="37279"/>
                  </a:lnTo>
                  <a:cubicBezTo>
                    <a:pt x="104479" y="36461"/>
                    <a:pt x="104206" y="35589"/>
                    <a:pt x="104097" y="34663"/>
                  </a:cubicBezTo>
                  <a:cubicBezTo>
                    <a:pt x="103934" y="32374"/>
                    <a:pt x="103389" y="30139"/>
                    <a:pt x="102462" y="28068"/>
                  </a:cubicBezTo>
                  <a:cubicBezTo>
                    <a:pt x="100991" y="25016"/>
                    <a:pt x="99138" y="22236"/>
                    <a:pt x="96849" y="19784"/>
                  </a:cubicBezTo>
                  <a:cubicBezTo>
                    <a:pt x="94832" y="17440"/>
                    <a:pt x="92380" y="15533"/>
                    <a:pt x="89709" y="14061"/>
                  </a:cubicBezTo>
                  <a:cubicBezTo>
                    <a:pt x="87093" y="12535"/>
                    <a:pt x="84368" y="11282"/>
                    <a:pt x="81534" y="10246"/>
                  </a:cubicBezTo>
                  <a:cubicBezTo>
                    <a:pt x="80117" y="9647"/>
                    <a:pt x="78591" y="9211"/>
                    <a:pt x="77119" y="8884"/>
                  </a:cubicBezTo>
                  <a:cubicBezTo>
                    <a:pt x="74449" y="8284"/>
                    <a:pt x="71778" y="7903"/>
                    <a:pt x="69053" y="7848"/>
                  </a:cubicBezTo>
                  <a:lnTo>
                    <a:pt x="67636" y="7848"/>
                  </a:lnTo>
                  <a:lnTo>
                    <a:pt x="65510" y="7848"/>
                  </a:lnTo>
                  <a:cubicBezTo>
                    <a:pt x="64257" y="7848"/>
                    <a:pt x="63058" y="7903"/>
                    <a:pt x="61859" y="8012"/>
                  </a:cubicBezTo>
                  <a:cubicBezTo>
                    <a:pt x="59842" y="8284"/>
                    <a:pt x="57771" y="8666"/>
                    <a:pt x="55755" y="8993"/>
                  </a:cubicBezTo>
                  <a:cubicBezTo>
                    <a:pt x="53847" y="9429"/>
                    <a:pt x="51940" y="10028"/>
                    <a:pt x="50141" y="10900"/>
                  </a:cubicBezTo>
                  <a:cubicBezTo>
                    <a:pt x="49160" y="11173"/>
                    <a:pt x="48397" y="11936"/>
                    <a:pt x="48070" y="12862"/>
                  </a:cubicBezTo>
                  <a:lnTo>
                    <a:pt x="48016" y="12862"/>
                  </a:lnTo>
                  <a:cubicBezTo>
                    <a:pt x="47907" y="12862"/>
                    <a:pt x="47798" y="12808"/>
                    <a:pt x="47689" y="12753"/>
                  </a:cubicBezTo>
                  <a:cubicBezTo>
                    <a:pt x="47634" y="12699"/>
                    <a:pt x="47580" y="12590"/>
                    <a:pt x="47580" y="12481"/>
                  </a:cubicBezTo>
                  <a:lnTo>
                    <a:pt x="47580" y="11391"/>
                  </a:lnTo>
                  <a:lnTo>
                    <a:pt x="47580" y="10137"/>
                  </a:lnTo>
                  <a:lnTo>
                    <a:pt x="47580" y="8284"/>
                  </a:lnTo>
                  <a:cubicBezTo>
                    <a:pt x="47580" y="6758"/>
                    <a:pt x="46980" y="5287"/>
                    <a:pt x="45890" y="4197"/>
                  </a:cubicBezTo>
                  <a:cubicBezTo>
                    <a:pt x="45454" y="3652"/>
                    <a:pt x="44964" y="3107"/>
                    <a:pt x="44528" y="2507"/>
                  </a:cubicBezTo>
                  <a:cubicBezTo>
                    <a:pt x="43928" y="1526"/>
                    <a:pt x="42947" y="818"/>
                    <a:pt x="41802" y="545"/>
                  </a:cubicBezTo>
                  <a:cubicBezTo>
                    <a:pt x="41584" y="491"/>
                    <a:pt x="41366" y="382"/>
                    <a:pt x="41148" y="327"/>
                  </a:cubicBezTo>
                  <a:cubicBezTo>
                    <a:pt x="40930" y="273"/>
                    <a:pt x="40712" y="218"/>
                    <a:pt x="40440" y="164"/>
                  </a:cubicBezTo>
                  <a:cubicBezTo>
                    <a:pt x="40222" y="55"/>
                    <a:pt x="40004" y="0"/>
                    <a:pt x="39786" y="0"/>
                  </a:cubicBezTo>
                  <a:cubicBezTo>
                    <a:pt x="38641" y="0"/>
                    <a:pt x="37606" y="709"/>
                    <a:pt x="37224" y="1744"/>
                  </a:cubicBezTo>
                  <a:cubicBezTo>
                    <a:pt x="37115" y="2126"/>
                    <a:pt x="37006" y="2562"/>
                    <a:pt x="36952" y="2943"/>
                  </a:cubicBezTo>
                  <a:cubicBezTo>
                    <a:pt x="36952" y="3434"/>
                    <a:pt x="36952" y="3924"/>
                    <a:pt x="36952" y="4415"/>
                  </a:cubicBezTo>
                  <a:lnTo>
                    <a:pt x="36952" y="5123"/>
                  </a:lnTo>
                  <a:lnTo>
                    <a:pt x="36952" y="5614"/>
                  </a:lnTo>
                  <a:lnTo>
                    <a:pt x="36952" y="5668"/>
                  </a:lnTo>
                  <a:lnTo>
                    <a:pt x="36897" y="5668"/>
                  </a:lnTo>
                  <a:cubicBezTo>
                    <a:pt x="36679" y="5559"/>
                    <a:pt x="36516" y="5450"/>
                    <a:pt x="36352" y="5341"/>
                  </a:cubicBezTo>
                  <a:cubicBezTo>
                    <a:pt x="34227" y="3924"/>
                    <a:pt x="31829" y="2943"/>
                    <a:pt x="29322" y="2398"/>
                  </a:cubicBezTo>
                  <a:cubicBezTo>
                    <a:pt x="28668" y="2180"/>
                    <a:pt x="27959" y="2126"/>
                    <a:pt x="27305" y="2071"/>
                  </a:cubicBezTo>
                  <a:lnTo>
                    <a:pt x="24253" y="2071"/>
                  </a:lnTo>
                  <a:lnTo>
                    <a:pt x="21255" y="2071"/>
                  </a:lnTo>
                  <a:cubicBezTo>
                    <a:pt x="19729" y="2071"/>
                    <a:pt x="18203" y="2344"/>
                    <a:pt x="16786" y="2943"/>
                  </a:cubicBezTo>
                  <a:cubicBezTo>
                    <a:pt x="14770" y="3761"/>
                    <a:pt x="12753" y="4687"/>
                    <a:pt x="10846" y="5777"/>
                  </a:cubicBezTo>
                  <a:cubicBezTo>
                    <a:pt x="8611" y="6922"/>
                    <a:pt x="6595" y="8557"/>
                    <a:pt x="4960" y="10573"/>
                  </a:cubicBezTo>
                  <a:cubicBezTo>
                    <a:pt x="4796" y="10791"/>
                    <a:pt x="4633" y="10955"/>
                    <a:pt x="4415" y="11173"/>
                  </a:cubicBezTo>
                  <a:lnTo>
                    <a:pt x="4197" y="11391"/>
                  </a:lnTo>
                  <a:cubicBezTo>
                    <a:pt x="2943" y="12753"/>
                    <a:pt x="1690" y="14116"/>
                    <a:pt x="1036" y="15969"/>
                  </a:cubicBezTo>
                  <a:cubicBezTo>
                    <a:pt x="981" y="16187"/>
                    <a:pt x="872" y="16405"/>
                    <a:pt x="709" y="16568"/>
                  </a:cubicBezTo>
                  <a:cubicBezTo>
                    <a:pt x="654" y="16732"/>
                    <a:pt x="600" y="16841"/>
                    <a:pt x="491" y="16950"/>
                  </a:cubicBezTo>
                  <a:cubicBezTo>
                    <a:pt x="164" y="17549"/>
                    <a:pt x="0" y="18203"/>
                    <a:pt x="0" y="18912"/>
                  </a:cubicBezTo>
                  <a:lnTo>
                    <a:pt x="0" y="22291"/>
                  </a:lnTo>
                  <a:close/>
                  <a:moveTo>
                    <a:pt x="106495" y="41748"/>
                  </a:moveTo>
                  <a:cubicBezTo>
                    <a:pt x="106550" y="41693"/>
                    <a:pt x="106604" y="41639"/>
                    <a:pt x="106659" y="41639"/>
                  </a:cubicBezTo>
                  <a:cubicBezTo>
                    <a:pt x="106986" y="41475"/>
                    <a:pt x="107204" y="41148"/>
                    <a:pt x="107313" y="40821"/>
                  </a:cubicBezTo>
                  <a:cubicBezTo>
                    <a:pt x="107313" y="40603"/>
                    <a:pt x="107258" y="40385"/>
                    <a:pt x="107095" y="40222"/>
                  </a:cubicBezTo>
                  <a:cubicBezTo>
                    <a:pt x="106550" y="39568"/>
                    <a:pt x="106713" y="38968"/>
                    <a:pt x="107040" y="38260"/>
                  </a:cubicBezTo>
                  <a:cubicBezTo>
                    <a:pt x="107749" y="36843"/>
                    <a:pt x="109166" y="35916"/>
                    <a:pt x="110747" y="35862"/>
                  </a:cubicBezTo>
                  <a:cubicBezTo>
                    <a:pt x="110856" y="35807"/>
                    <a:pt x="110965" y="35807"/>
                    <a:pt x="111074" y="35862"/>
                  </a:cubicBezTo>
                  <a:cubicBezTo>
                    <a:pt x="111782" y="35862"/>
                    <a:pt x="112491" y="36352"/>
                    <a:pt x="112763" y="37006"/>
                  </a:cubicBezTo>
                  <a:cubicBezTo>
                    <a:pt x="113254" y="38042"/>
                    <a:pt x="113472" y="39186"/>
                    <a:pt x="113472" y="40276"/>
                  </a:cubicBezTo>
                  <a:lnTo>
                    <a:pt x="113472" y="40549"/>
                  </a:lnTo>
                  <a:lnTo>
                    <a:pt x="113472" y="43873"/>
                  </a:lnTo>
                  <a:cubicBezTo>
                    <a:pt x="113417" y="45617"/>
                    <a:pt x="112763" y="47252"/>
                    <a:pt x="111564" y="48506"/>
                  </a:cubicBezTo>
                  <a:cubicBezTo>
                    <a:pt x="111074" y="48942"/>
                    <a:pt x="110583" y="49378"/>
                    <a:pt x="110038" y="49759"/>
                  </a:cubicBezTo>
                  <a:cubicBezTo>
                    <a:pt x="109602" y="50141"/>
                    <a:pt x="109057" y="50304"/>
                    <a:pt x="108457" y="50304"/>
                  </a:cubicBezTo>
                  <a:lnTo>
                    <a:pt x="108457" y="50304"/>
                  </a:lnTo>
                  <a:cubicBezTo>
                    <a:pt x="108294" y="50304"/>
                    <a:pt x="108076" y="50304"/>
                    <a:pt x="107912" y="50250"/>
                  </a:cubicBezTo>
                  <a:lnTo>
                    <a:pt x="107912" y="50141"/>
                  </a:lnTo>
                  <a:cubicBezTo>
                    <a:pt x="107858" y="49977"/>
                    <a:pt x="107858" y="49814"/>
                    <a:pt x="107858" y="49650"/>
                  </a:cubicBezTo>
                  <a:cubicBezTo>
                    <a:pt x="107912" y="47852"/>
                    <a:pt x="107640" y="45999"/>
                    <a:pt x="107149" y="44255"/>
                  </a:cubicBezTo>
                  <a:cubicBezTo>
                    <a:pt x="107040" y="43982"/>
                    <a:pt x="106986" y="43710"/>
                    <a:pt x="106931" y="43437"/>
                  </a:cubicBezTo>
                  <a:cubicBezTo>
                    <a:pt x="106877" y="43110"/>
                    <a:pt x="106713" y="42620"/>
                    <a:pt x="106659" y="42238"/>
                  </a:cubicBezTo>
                  <a:lnTo>
                    <a:pt x="106495" y="41802"/>
                  </a:lnTo>
                  <a:close/>
                  <a:moveTo>
                    <a:pt x="40767" y="71396"/>
                  </a:moveTo>
                  <a:lnTo>
                    <a:pt x="39731" y="71396"/>
                  </a:lnTo>
                  <a:lnTo>
                    <a:pt x="38587" y="71396"/>
                  </a:lnTo>
                  <a:cubicBezTo>
                    <a:pt x="37769" y="71396"/>
                    <a:pt x="36952" y="71342"/>
                    <a:pt x="36189" y="71287"/>
                  </a:cubicBezTo>
                  <a:cubicBezTo>
                    <a:pt x="34990" y="71124"/>
                    <a:pt x="33791" y="70688"/>
                    <a:pt x="32755" y="70034"/>
                  </a:cubicBezTo>
                  <a:cubicBezTo>
                    <a:pt x="31829" y="69489"/>
                    <a:pt x="31120" y="68562"/>
                    <a:pt x="30793" y="67527"/>
                  </a:cubicBezTo>
                  <a:cubicBezTo>
                    <a:pt x="30575" y="66873"/>
                    <a:pt x="30630" y="66164"/>
                    <a:pt x="31011" y="65619"/>
                  </a:cubicBezTo>
                  <a:lnTo>
                    <a:pt x="31066" y="65510"/>
                  </a:lnTo>
                  <a:cubicBezTo>
                    <a:pt x="31175" y="65456"/>
                    <a:pt x="31229" y="65347"/>
                    <a:pt x="31284" y="65238"/>
                  </a:cubicBezTo>
                  <a:cubicBezTo>
                    <a:pt x="31556" y="64475"/>
                    <a:pt x="32319" y="63984"/>
                    <a:pt x="33137" y="63984"/>
                  </a:cubicBezTo>
                  <a:cubicBezTo>
                    <a:pt x="33682" y="63984"/>
                    <a:pt x="34227" y="64093"/>
                    <a:pt x="34717" y="64311"/>
                  </a:cubicBezTo>
                  <a:cubicBezTo>
                    <a:pt x="34881" y="64366"/>
                    <a:pt x="35044" y="64475"/>
                    <a:pt x="35153" y="64529"/>
                  </a:cubicBezTo>
                  <a:cubicBezTo>
                    <a:pt x="35371" y="64638"/>
                    <a:pt x="35589" y="64747"/>
                    <a:pt x="35807" y="64802"/>
                  </a:cubicBezTo>
                  <a:cubicBezTo>
                    <a:pt x="36134" y="64911"/>
                    <a:pt x="36407" y="65074"/>
                    <a:pt x="36570" y="65401"/>
                  </a:cubicBezTo>
                  <a:cubicBezTo>
                    <a:pt x="36843" y="65892"/>
                    <a:pt x="37333" y="66219"/>
                    <a:pt x="37878" y="66328"/>
                  </a:cubicBezTo>
                  <a:lnTo>
                    <a:pt x="37987" y="66491"/>
                  </a:lnTo>
                  <a:cubicBezTo>
                    <a:pt x="38968" y="68126"/>
                    <a:pt x="39840" y="69761"/>
                    <a:pt x="40712" y="71287"/>
                  </a:cubicBezTo>
                  <a:close/>
                  <a:moveTo>
                    <a:pt x="103225" y="40549"/>
                  </a:moveTo>
                  <a:lnTo>
                    <a:pt x="103225" y="40549"/>
                  </a:lnTo>
                  <a:cubicBezTo>
                    <a:pt x="103334" y="40658"/>
                    <a:pt x="103389" y="40767"/>
                    <a:pt x="103443" y="40930"/>
                  </a:cubicBezTo>
                  <a:lnTo>
                    <a:pt x="103716" y="42020"/>
                  </a:lnTo>
                  <a:cubicBezTo>
                    <a:pt x="104152" y="43710"/>
                    <a:pt x="104588" y="45454"/>
                    <a:pt x="104969" y="47143"/>
                  </a:cubicBezTo>
                  <a:cubicBezTo>
                    <a:pt x="105187" y="48342"/>
                    <a:pt x="105242" y="49541"/>
                    <a:pt x="105024" y="50740"/>
                  </a:cubicBezTo>
                  <a:cubicBezTo>
                    <a:pt x="105024" y="50740"/>
                    <a:pt x="105024" y="50795"/>
                    <a:pt x="105024" y="50849"/>
                  </a:cubicBezTo>
                  <a:cubicBezTo>
                    <a:pt x="104969" y="50958"/>
                    <a:pt x="104969" y="51067"/>
                    <a:pt x="105024" y="51176"/>
                  </a:cubicBezTo>
                  <a:cubicBezTo>
                    <a:pt x="105187" y="51994"/>
                    <a:pt x="105242" y="52812"/>
                    <a:pt x="105133" y="53629"/>
                  </a:cubicBezTo>
                  <a:cubicBezTo>
                    <a:pt x="105133" y="54011"/>
                    <a:pt x="105133" y="54447"/>
                    <a:pt x="105133" y="54828"/>
                  </a:cubicBezTo>
                  <a:cubicBezTo>
                    <a:pt x="105187" y="56136"/>
                    <a:pt x="105133" y="57444"/>
                    <a:pt x="105078" y="58534"/>
                  </a:cubicBezTo>
                  <a:cubicBezTo>
                    <a:pt x="105078" y="58970"/>
                    <a:pt x="105024" y="59461"/>
                    <a:pt x="104860" y="59897"/>
                  </a:cubicBezTo>
                  <a:cubicBezTo>
                    <a:pt x="104370" y="61586"/>
                    <a:pt x="103879" y="63221"/>
                    <a:pt x="103334" y="64911"/>
                  </a:cubicBezTo>
                  <a:cubicBezTo>
                    <a:pt x="102844" y="66764"/>
                    <a:pt x="101972" y="68453"/>
                    <a:pt x="100773" y="69925"/>
                  </a:cubicBezTo>
                  <a:cubicBezTo>
                    <a:pt x="100282" y="70470"/>
                    <a:pt x="99846" y="71015"/>
                    <a:pt x="99410" y="71560"/>
                  </a:cubicBezTo>
                  <a:cubicBezTo>
                    <a:pt x="98865" y="72323"/>
                    <a:pt x="98266" y="72977"/>
                    <a:pt x="97666" y="73685"/>
                  </a:cubicBezTo>
                  <a:cubicBezTo>
                    <a:pt x="96467" y="74830"/>
                    <a:pt x="95268" y="75865"/>
                    <a:pt x="94015" y="76901"/>
                  </a:cubicBezTo>
                  <a:lnTo>
                    <a:pt x="93633" y="77228"/>
                  </a:lnTo>
                  <a:cubicBezTo>
                    <a:pt x="91344" y="79081"/>
                    <a:pt x="88783" y="80498"/>
                    <a:pt x="86057" y="81534"/>
                  </a:cubicBezTo>
                  <a:lnTo>
                    <a:pt x="85785" y="81588"/>
                  </a:lnTo>
                  <a:cubicBezTo>
                    <a:pt x="84095" y="82351"/>
                    <a:pt x="82297" y="82951"/>
                    <a:pt x="80498" y="83387"/>
                  </a:cubicBezTo>
                  <a:cubicBezTo>
                    <a:pt x="78645" y="83823"/>
                    <a:pt x="76792" y="84041"/>
                    <a:pt x="74939" y="84095"/>
                  </a:cubicBezTo>
                  <a:lnTo>
                    <a:pt x="73904" y="84095"/>
                  </a:lnTo>
                  <a:cubicBezTo>
                    <a:pt x="70579" y="84041"/>
                    <a:pt x="67255" y="83768"/>
                    <a:pt x="63930" y="83223"/>
                  </a:cubicBezTo>
                  <a:cubicBezTo>
                    <a:pt x="61586" y="82896"/>
                    <a:pt x="59297" y="82242"/>
                    <a:pt x="57117" y="81207"/>
                  </a:cubicBezTo>
                  <a:cubicBezTo>
                    <a:pt x="54283" y="79899"/>
                    <a:pt x="51613" y="78318"/>
                    <a:pt x="49051" y="76519"/>
                  </a:cubicBezTo>
                  <a:cubicBezTo>
                    <a:pt x="47580" y="75484"/>
                    <a:pt x="46272" y="74230"/>
                    <a:pt x="45127" y="72813"/>
                  </a:cubicBezTo>
                  <a:cubicBezTo>
                    <a:pt x="45073" y="72759"/>
                    <a:pt x="45018" y="72704"/>
                    <a:pt x="44964" y="72704"/>
                  </a:cubicBezTo>
                  <a:cubicBezTo>
                    <a:pt x="44964" y="72704"/>
                    <a:pt x="44964" y="72650"/>
                    <a:pt x="44909" y="72650"/>
                  </a:cubicBezTo>
                  <a:cubicBezTo>
                    <a:pt x="44909" y="71723"/>
                    <a:pt x="44364" y="71287"/>
                    <a:pt x="43710" y="70906"/>
                  </a:cubicBezTo>
                  <a:cubicBezTo>
                    <a:pt x="43601" y="70851"/>
                    <a:pt x="43492" y="70742"/>
                    <a:pt x="43437" y="70579"/>
                  </a:cubicBezTo>
                  <a:lnTo>
                    <a:pt x="43383" y="70524"/>
                  </a:lnTo>
                  <a:cubicBezTo>
                    <a:pt x="43056" y="69979"/>
                    <a:pt x="42729" y="69434"/>
                    <a:pt x="42402" y="68889"/>
                  </a:cubicBezTo>
                  <a:cubicBezTo>
                    <a:pt x="41584" y="67690"/>
                    <a:pt x="40876" y="66437"/>
                    <a:pt x="40222" y="65129"/>
                  </a:cubicBezTo>
                  <a:cubicBezTo>
                    <a:pt x="40058" y="64747"/>
                    <a:pt x="39895" y="64366"/>
                    <a:pt x="39677" y="63984"/>
                  </a:cubicBezTo>
                  <a:cubicBezTo>
                    <a:pt x="39241" y="63112"/>
                    <a:pt x="38859" y="62240"/>
                    <a:pt x="38532" y="61259"/>
                  </a:cubicBezTo>
                  <a:cubicBezTo>
                    <a:pt x="38478" y="60932"/>
                    <a:pt x="38369" y="60605"/>
                    <a:pt x="38260" y="60278"/>
                  </a:cubicBezTo>
                  <a:cubicBezTo>
                    <a:pt x="38096" y="59733"/>
                    <a:pt x="37878" y="59188"/>
                    <a:pt x="37769" y="58589"/>
                  </a:cubicBezTo>
                  <a:cubicBezTo>
                    <a:pt x="37660" y="58044"/>
                    <a:pt x="37551" y="57499"/>
                    <a:pt x="37497" y="56954"/>
                  </a:cubicBezTo>
                  <a:cubicBezTo>
                    <a:pt x="37497" y="56681"/>
                    <a:pt x="37442" y="56463"/>
                    <a:pt x="37388" y="56245"/>
                  </a:cubicBezTo>
                  <a:cubicBezTo>
                    <a:pt x="45345" y="53357"/>
                    <a:pt x="51177" y="49814"/>
                    <a:pt x="55755" y="45181"/>
                  </a:cubicBezTo>
                  <a:cubicBezTo>
                    <a:pt x="56463" y="45508"/>
                    <a:pt x="57281" y="45672"/>
                    <a:pt x="58098" y="45672"/>
                  </a:cubicBezTo>
                  <a:cubicBezTo>
                    <a:pt x="59188" y="45617"/>
                    <a:pt x="60278" y="45399"/>
                    <a:pt x="61259" y="44963"/>
                  </a:cubicBezTo>
                  <a:cubicBezTo>
                    <a:pt x="62894" y="44364"/>
                    <a:pt x="64529" y="43601"/>
                    <a:pt x="66110" y="42783"/>
                  </a:cubicBezTo>
                  <a:lnTo>
                    <a:pt x="66819" y="42402"/>
                  </a:lnTo>
                  <a:cubicBezTo>
                    <a:pt x="68072" y="41748"/>
                    <a:pt x="69271" y="40876"/>
                    <a:pt x="70252" y="39840"/>
                  </a:cubicBezTo>
                  <a:cubicBezTo>
                    <a:pt x="70961" y="39186"/>
                    <a:pt x="71669" y="38423"/>
                    <a:pt x="72378" y="37660"/>
                  </a:cubicBezTo>
                  <a:lnTo>
                    <a:pt x="73304" y="36788"/>
                  </a:lnTo>
                  <a:cubicBezTo>
                    <a:pt x="73577" y="36952"/>
                    <a:pt x="73904" y="37170"/>
                    <a:pt x="74122" y="37388"/>
                  </a:cubicBezTo>
                  <a:lnTo>
                    <a:pt x="74340" y="37551"/>
                  </a:lnTo>
                  <a:cubicBezTo>
                    <a:pt x="75375" y="38369"/>
                    <a:pt x="76520" y="39186"/>
                    <a:pt x="77719" y="39895"/>
                  </a:cubicBezTo>
                  <a:cubicBezTo>
                    <a:pt x="79354" y="40767"/>
                    <a:pt x="81098" y="41421"/>
                    <a:pt x="82951" y="41748"/>
                  </a:cubicBezTo>
                  <a:cubicBezTo>
                    <a:pt x="85730" y="42347"/>
                    <a:pt x="88619" y="42620"/>
                    <a:pt x="91508" y="42620"/>
                  </a:cubicBezTo>
                  <a:cubicBezTo>
                    <a:pt x="92543" y="42620"/>
                    <a:pt x="93633" y="42565"/>
                    <a:pt x="94832" y="42511"/>
                  </a:cubicBezTo>
                  <a:cubicBezTo>
                    <a:pt x="96358" y="42402"/>
                    <a:pt x="97830" y="42129"/>
                    <a:pt x="99301" y="41693"/>
                  </a:cubicBezTo>
                  <a:cubicBezTo>
                    <a:pt x="100228" y="41421"/>
                    <a:pt x="101209" y="41148"/>
                    <a:pt x="102135" y="40876"/>
                  </a:cubicBezTo>
                  <a:close/>
                  <a:moveTo>
                    <a:pt x="47144" y="18639"/>
                  </a:moveTo>
                  <a:cubicBezTo>
                    <a:pt x="47634" y="17985"/>
                    <a:pt x="48179" y="17386"/>
                    <a:pt x="48779" y="16841"/>
                  </a:cubicBezTo>
                  <a:cubicBezTo>
                    <a:pt x="49542" y="16187"/>
                    <a:pt x="49923" y="15206"/>
                    <a:pt x="49760" y="14225"/>
                  </a:cubicBezTo>
                  <a:cubicBezTo>
                    <a:pt x="49705" y="14116"/>
                    <a:pt x="49705" y="14007"/>
                    <a:pt x="49651" y="13898"/>
                  </a:cubicBezTo>
                  <a:lnTo>
                    <a:pt x="49651" y="13789"/>
                  </a:lnTo>
                  <a:cubicBezTo>
                    <a:pt x="49869" y="13407"/>
                    <a:pt x="50250" y="13135"/>
                    <a:pt x="50686" y="12971"/>
                  </a:cubicBezTo>
                  <a:cubicBezTo>
                    <a:pt x="52430" y="12208"/>
                    <a:pt x="54229" y="11609"/>
                    <a:pt x="56136" y="11282"/>
                  </a:cubicBezTo>
                  <a:cubicBezTo>
                    <a:pt x="58044" y="10955"/>
                    <a:pt x="59788" y="10628"/>
                    <a:pt x="61423" y="10410"/>
                  </a:cubicBezTo>
                  <a:cubicBezTo>
                    <a:pt x="62240" y="10301"/>
                    <a:pt x="63058" y="10246"/>
                    <a:pt x="63875" y="10246"/>
                  </a:cubicBezTo>
                  <a:lnTo>
                    <a:pt x="64039" y="10246"/>
                  </a:lnTo>
                  <a:cubicBezTo>
                    <a:pt x="66492" y="10246"/>
                    <a:pt x="68835" y="10301"/>
                    <a:pt x="71233" y="10464"/>
                  </a:cubicBezTo>
                  <a:cubicBezTo>
                    <a:pt x="72214" y="10519"/>
                    <a:pt x="73195" y="10737"/>
                    <a:pt x="74176" y="10900"/>
                  </a:cubicBezTo>
                  <a:lnTo>
                    <a:pt x="75648" y="11118"/>
                  </a:lnTo>
                  <a:cubicBezTo>
                    <a:pt x="78972" y="11609"/>
                    <a:pt x="82024" y="13026"/>
                    <a:pt x="84749" y="14225"/>
                  </a:cubicBezTo>
                  <a:cubicBezTo>
                    <a:pt x="86439" y="15042"/>
                    <a:pt x="88129" y="15969"/>
                    <a:pt x="89709" y="16950"/>
                  </a:cubicBezTo>
                  <a:lnTo>
                    <a:pt x="90254" y="17277"/>
                  </a:lnTo>
                  <a:cubicBezTo>
                    <a:pt x="91617" y="18149"/>
                    <a:pt x="92870" y="19184"/>
                    <a:pt x="94015" y="20383"/>
                  </a:cubicBezTo>
                  <a:lnTo>
                    <a:pt x="94069" y="20492"/>
                  </a:lnTo>
                  <a:cubicBezTo>
                    <a:pt x="95159" y="21582"/>
                    <a:pt x="96195" y="22836"/>
                    <a:pt x="97067" y="24089"/>
                  </a:cubicBezTo>
                  <a:cubicBezTo>
                    <a:pt x="97394" y="24525"/>
                    <a:pt x="97775" y="25016"/>
                    <a:pt x="98102" y="25452"/>
                  </a:cubicBezTo>
                  <a:cubicBezTo>
                    <a:pt x="98157" y="25561"/>
                    <a:pt x="98211" y="25670"/>
                    <a:pt x="98266" y="25779"/>
                  </a:cubicBezTo>
                  <a:cubicBezTo>
                    <a:pt x="98157" y="25615"/>
                    <a:pt x="97993" y="25506"/>
                    <a:pt x="97830" y="25397"/>
                  </a:cubicBezTo>
                  <a:cubicBezTo>
                    <a:pt x="97721" y="25288"/>
                    <a:pt x="97503" y="25234"/>
                    <a:pt x="97339" y="25234"/>
                  </a:cubicBezTo>
                  <a:cubicBezTo>
                    <a:pt x="96958" y="25234"/>
                    <a:pt x="96576" y="25506"/>
                    <a:pt x="96522" y="25888"/>
                  </a:cubicBezTo>
                  <a:cubicBezTo>
                    <a:pt x="96358" y="26488"/>
                    <a:pt x="96467" y="27142"/>
                    <a:pt x="96794" y="27687"/>
                  </a:cubicBezTo>
                  <a:cubicBezTo>
                    <a:pt x="97176" y="28286"/>
                    <a:pt x="97503" y="28940"/>
                    <a:pt x="97830" y="29540"/>
                  </a:cubicBezTo>
                  <a:cubicBezTo>
                    <a:pt x="98266" y="30466"/>
                    <a:pt x="98811" y="31393"/>
                    <a:pt x="99410" y="32210"/>
                  </a:cubicBezTo>
                  <a:cubicBezTo>
                    <a:pt x="100228" y="33355"/>
                    <a:pt x="100882" y="34608"/>
                    <a:pt x="101372" y="35862"/>
                  </a:cubicBezTo>
                  <a:cubicBezTo>
                    <a:pt x="101590" y="36407"/>
                    <a:pt x="101754" y="37006"/>
                    <a:pt x="101917" y="37551"/>
                  </a:cubicBezTo>
                  <a:cubicBezTo>
                    <a:pt x="101972" y="37769"/>
                    <a:pt x="102026" y="37987"/>
                    <a:pt x="102081" y="38205"/>
                  </a:cubicBezTo>
                  <a:cubicBezTo>
                    <a:pt x="101481" y="38805"/>
                    <a:pt x="100664" y="39132"/>
                    <a:pt x="99792" y="39132"/>
                  </a:cubicBezTo>
                  <a:cubicBezTo>
                    <a:pt x="99029" y="39132"/>
                    <a:pt x="98211" y="39241"/>
                    <a:pt x="97448" y="39459"/>
                  </a:cubicBezTo>
                  <a:cubicBezTo>
                    <a:pt x="96794" y="39677"/>
                    <a:pt x="96086" y="39786"/>
                    <a:pt x="95377" y="39895"/>
                  </a:cubicBezTo>
                  <a:cubicBezTo>
                    <a:pt x="93906" y="40004"/>
                    <a:pt x="92434" y="40058"/>
                    <a:pt x="91072" y="40058"/>
                  </a:cubicBezTo>
                  <a:cubicBezTo>
                    <a:pt x="88347" y="40113"/>
                    <a:pt x="85676" y="39840"/>
                    <a:pt x="83060" y="39295"/>
                  </a:cubicBezTo>
                  <a:cubicBezTo>
                    <a:pt x="81098" y="38914"/>
                    <a:pt x="79245" y="38151"/>
                    <a:pt x="77610" y="37061"/>
                  </a:cubicBezTo>
                  <a:cubicBezTo>
                    <a:pt x="76901" y="36570"/>
                    <a:pt x="76193" y="36080"/>
                    <a:pt x="75484" y="35589"/>
                  </a:cubicBezTo>
                  <a:lnTo>
                    <a:pt x="74721" y="34990"/>
                  </a:lnTo>
                  <a:lnTo>
                    <a:pt x="75866" y="32374"/>
                  </a:lnTo>
                  <a:cubicBezTo>
                    <a:pt x="76193" y="31665"/>
                    <a:pt x="76247" y="30848"/>
                    <a:pt x="76138" y="30030"/>
                  </a:cubicBezTo>
                  <a:cubicBezTo>
                    <a:pt x="76084" y="29376"/>
                    <a:pt x="75702" y="28831"/>
                    <a:pt x="75103" y="28613"/>
                  </a:cubicBezTo>
                  <a:cubicBezTo>
                    <a:pt x="74994" y="28504"/>
                    <a:pt x="74885" y="28504"/>
                    <a:pt x="74776" y="28504"/>
                  </a:cubicBezTo>
                  <a:cubicBezTo>
                    <a:pt x="74503" y="28504"/>
                    <a:pt x="74285" y="28668"/>
                    <a:pt x="74176" y="28886"/>
                  </a:cubicBezTo>
                  <a:cubicBezTo>
                    <a:pt x="74122" y="29104"/>
                    <a:pt x="74067" y="29376"/>
                    <a:pt x="74013" y="29594"/>
                  </a:cubicBezTo>
                  <a:cubicBezTo>
                    <a:pt x="73849" y="31447"/>
                    <a:pt x="73032" y="33191"/>
                    <a:pt x="71778" y="34499"/>
                  </a:cubicBezTo>
                  <a:cubicBezTo>
                    <a:pt x="70743" y="35698"/>
                    <a:pt x="69653" y="36843"/>
                    <a:pt x="68508" y="37878"/>
                  </a:cubicBezTo>
                  <a:lnTo>
                    <a:pt x="68127" y="38260"/>
                  </a:lnTo>
                  <a:cubicBezTo>
                    <a:pt x="66982" y="39350"/>
                    <a:pt x="65674" y="40222"/>
                    <a:pt x="64257" y="40821"/>
                  </a:cubicBezTo>
                  <a:cubicBezTo>
                    <a:pt x="63058" y="41366"/>
                    <a:pt x="61859" y="41911"/>
                    <a:pt x="60660" y="42402"/>
                  </a:cubicBezTo>
                  <a:cubicBezTo>
                    <a:pt x="59788" y="42783"/>
                    <a:pt x="58861" y="43001"/>
                    <a:pt x="57935" y="43056"/>
                  </a:cubicBezTo>
                  <a:cubicBezTo>
                    <a:pt x="57935" y="42947"/>
                    <a:pt x="58044" y="42892"/>
                    <a:pt x="58098" y="42783"/>
                  </a:cubicBezTo>
                  <a:lnTo>
                    <a:pt x="58207" y="42674"/>
                  </a:lnTo>
                  <a:cubicBezTo>
                    <a:pt x="60060" y="40385"/>
                    <a:pt x="61641" y="37933"/>
                    <a:pt x="63003" y="35317"/>
                  </a:cubicBezTo>
                  <a:cubicBezTo>
                    <a:pt x="63276" y="34772"/>
                    <a:pt x="63494" y="34227"/>
                    <a:pt x="63657" y="33627"/>
                  </a:cubicBezTo>
                  <a:cubicBezTo>
                    <a:pt x="63712" y="33300"/>
                    <a:pt x="63766" y="32919"/>
                    <a:pt x="63875" y="32646"/>
                  </a:cubicBezTo>
                  <a:cubicBezTo>
                    <a:pt x="63930" y="32210"/>
                    <a:pt x="63984" y="31774"/>
                    <a:pt x="64148" y="31393"/>
                  </a:cubicBezTo>
                  <a:cubicBezTo>
                    <a:pt x="64366" y="30575"/>
                    <a:pt x="64420" y="29703"/>
                    <a:pt x="64311" y="28886"/>
                  </a:cubicBezTo>
                  <a:cubicBezTo>
                    <a:pt x="64311" y="28613"/>
                    <a:pt x="64311" y="28395"/>
                    <a:pt x="64257" y="28123"/>
                  </a:cubicBezTo>
                  <a:cubicBezTo>
                    <a:pt x="64257" y="28014"/>
                    <a:pt x="64257" y="27959"/>
                    <a:pt x="64257" y="27850"/>
                  </a:cubicBezTo>
                  <a:cubicBezTo>
                    <a:pt x="64148" y="27469"/>
                    <a:pt x="63821" y="27142"/>
                    <a:pt x="63439" y="27087"/>
                  </a:cubicBezTo>
                  <a:lnTo>
                    <a:pt x="63385" y="27087"/>
                  </a:lnTo>
                  <a:cubicBezTo>
                    <a:pt x="62949" y="27142"/>
                    <a:pt x="62567" y="27469"/>
                    <a:pt x="62567" y="27959"/>
                  </a:cubicBezTo>
                  <a:cubicBezTo>
                    <a:pt x="62513" y="28068"/>
                    <a:pt x="62513" y="28232"/>
                    <a:pt x="62513" y="28341"/>
                  </a:cubicBezTo>
                  <a:cubicBezTo>
                    <a:pt x="62458" y="29649"/>
                    <a:pt x="62186" y="30902"/>
                    <a:pt x="61750" y="32101"/>
                  </a:cubicBezTo>
                  <a:cubicBezTo>
                    <a:pt x="61641" y="32483"/>
                    <a:pt x="61532" y="32810"/>
                    <a:pt x="61477" y="33191"/>
                  </a:cubicBezTo>
                  <a:cubicBezTo>
                    <a:pt x="61259" y="33682"/>
                    <a:pt x="60987" y="34172"/>
                    <a:pt x="60660" y="34663"/>
                  </a:cubicBezTo>
                  <a:cubicBezTo>
                    <a:pt x="59188" y="36788"/>
                    <a:pt x="57989" y="38532"/>
                    <a:pt x="56681" y="40331"/>
                  </a:cubicBezTo>
                  <a:cubicBezTo>
                    <a:pt x="56191" y="40985"/>
                    <a:pt x="55591" y="41639"/>
                    <a:pt x="54992" y="42184"/>
                  </a:cubicBezTo>
                  <a:cubicBezTo>
                    <a:pt x="54610" y="42565"/>
                    <a:pt x="54229" y="42947"/>
                    <a:pt x="53847" y="43274"/>
                  </a:cubicBezTo>
                  <a:cubicBezTo>
                    <a:pt x="52757" y="44418"/>
                    <a:pt x="51558" y="45399"/>
                    <a:pt x="50359" y="46380"/>
                  </a:cubicBezTo>
                  <a:cubicBezTo>
                    <a:pt x="47362" y="48669"/>
                    <a:pt x="44092" y="50522"/>
                    <a:pt x="40658" y="51994"/>
                  </a:cubicBezTo>
                  <a:cubicBezTo>
                    <a:pt x="40222" y="52158"/>
                    <a:pt x="39786" y="52376"/>
                    <a:pt x="39295" y="52539"/>
                  </a:cubicBezTo>
                  <a:cubicBezTo>
                    <a:pt x="38859" y="52757"/>
                    <a:pt x="38478" y="52921"/>
                    <a:pt x="38042" y="53084"/>
                  </a:cubicBezTo>
                  <a:cubicBezTo>
                    <a:pt x="37878" y="53139"/>
                    <a:pt x="37715" y="53193"/>
                    <a:pt x="37497" y="53193"/>
                  </a:cubicBezTo>
                  <a:lnTo>
                    <a:pt x="37388" y="53193"/>
                  </a:lnTo>
                  <a:cubicBezTo>
                    <a:pt x="37388" y="53193"/>
                    <a:pt x="37388" y="53193"/>
                    <a:pt x="37388" y="53193"/>
                  </a:cubicBezTo>
                  <a:cubicBezTo>
                    <a:pt x="37388" y="53030"/>
                    <a:pt x="37333" y="52921"/>
                    <a:pt x="37333" y="52757"/>
                  </a:cubicBezTo>
                  <a:lnTo>
                    <a:pt x="37333" y="51394"/>
                  </a:lnTo>
                  <a:lnTo>
                    <a:pt x="37333" y="49214"/>
                  </a:lnTo>
                  <a:cubicBezTo>
                    <a:pt x="37388" y="48179"/>
                    <a:pt x="37660" y="47143"/>
                    <a:pt x="38151" y="46217"/>
                  </a:cubicBezTo>
                  <a:cubicBezTo>
                    <a:pt x="38314" y="46053"/>
                    <a:pt x="38423" y="45890"/>
                    <a:pt x="38587" y="45726"/>
                  </a:cubicBezTo>
                  <a:lnTo>
                    <a:pt x="38805" y="45563"/>
                  </a:lnTo>
                  <a:cubicBezTo>
                    <a:pt x="39459" y="44963"/>
                    <a:pt x="38968" y="43928"/>
                    <a:pt x="38151" y="43982"/>
                  </a:cubicBezTo>
                  <a:cubicBezTo>
                    <a:pt x="38042" y="43982"/>
                    <a:pt x="37987" y="43982"/>
                    <a:pt x="37933" y="43982"/>
                  </a:cubicBezTo>
                  <a:cubicBezTo>
                    <a:pt x="37442" y="44091"/>
                    <a:pt x="37061" y="44364"/>
                    <a:pt x="36788" y="44800"/>
                  </a:cubicBezTo>
                  <a:cubicBezTo>
                    <a:pt x="35916" y="45890"/>
                    <a:pt x="35371" y="47252"/>
                    <a:pt x="35153" y="48615"/>
                  </a:cubicBezTo>
                  <a:cubicBezTo>
                    <a:pt x="35099" y="49051"/>
                    <a:pt x="35099" y="49487"/>
                    <a:pt x="35044" y="49923"/>
                  </a:cubicBezTo>
                  <a:cubicBezTo>
                    <a:pt x="35044" y="50250"/>
                    <a:pt x="35044" y="50631"/>
                    <a:pt x="34990" y="50904"/>
                  </a:cubicBezTo>
                  <a:cubicBezTo>
                    <a:pt x="34990" y="51176"/>
                    <a:pt x="34935" y="51394"/>
                    <a:pt x="34881" y="51612"/>
                  </a:cubicBezTo>
                  <a:lnTo>
                    <a:pt x="34881" y="51667"/>
                  </a:lnTo>
                  <a:cubicBezTo>
                    <a:pt x="34881" y="51667"/>
                    <a:pt x="34881" y="51612"/>
                    <a:pt x="34881" y="51612"/>
                  </a:cubicBezTo>
                  <a:lnTo>
                    <a:pt x="34881" y="49868"/>
                  </a:lnTo>
                  <a:cubicBezTo>
                    <a:pt x="34881" y="47797"/>
                    <a:pt x="34881" y="45726"/>
                    <a:pt x="34935" y="43655"/>
                  </a:cubicBezTo>
                  <a:cubicBezTo>
                    <a:pt x="34935" y="42892"/>
                    <a:pt x="34990" y="42129"/>
                    <a:pt x="35044" y="41421"/>
                  </a:cubicBezTo>
                  <a:lnTo>
                    <a:pt x="35044" y="41203"/>
                  </a:lnTo>
                  <a:cubicBezTo>
                    <a:pt x="35153" y="39186"/>
                    <a:pt x="35371" y="37170"/>
                    <a:pt x="35807" y="35153"/>
                  </a:cubicBezTo>
                  <a:cubicBezTo>
                    <a:pt x="35862" y="34826"/>
                    <a:pt x="35971" y="34554"/>
                    <a:pt x="36134" y="34281"/>
                  </a:cubicBezTo>
                  <a:cubicBezTo>
                    <a:pt x="36952" y="33028"/>
                    <a:pt x="37551" y="31720"/>
                    <a:pt x="38042" y="30303"/>
                  </a:cubicBezTo>
                  <a:cubicBezTo>
                    <a:pt x="38314" y="29431"/>
                    <a:pt x="38696" y="28559"/>
                    <a:pt x="39186" y="27741"/>
                  </a:cubicBezTo>
                  <a:cubicBezTo>
                    <a:pt x="39513" y="27142"/>
                    <a:pt x="39895" y="26542"/>
                    <a:pt x="40276" y="25942"/>
                  </a:cubicBezTo>
                  <a:lnTo>
                    <a:pt x="40549" y="25506"/>
                  </a:lnTo>
                  <a:cubicBezTo>
                    <a:pt x="40712" y="25288"/>
                    <a:pt x="40876" y="25125"/>
                    <a:pt x="41039" y="24907"/>
                  </a:cubicBezTo>
                  <a:cubicBezTo>
                    <a:pt x="42020" y="23817"/>
                    <a:pt x="43110" y="22836"/>
                    <a:pt x="44310" y="21855"/>
                  </a:cubicBezTo>
                  <a:cubicBezTo>
                    <a:pt x="45073" y="21255"/>
                    <a:pt x="45727" y="20492"/>
                    <a:pt x="46326" y="19675"/>
                  </a:cubicBezTo>
                  <a:lnTo>
                    <a:pt x="46817" y="19075"/>
                  </a:lnTo>
                  <a:close/>
                  <a:moveTo>
                    <a:pt x="36897" y="12372"/>
                  </a:moveTo>
                  <a:lnTo>
                    <a:pt x="39786" y="12372"/>
                  </a:lnTo>
                  <a:cubicBezTo>
                    <a:pt x="40113" y="12372"/>
                    <a:pt x="40440" y="12317"/>
                    <a:pt x="40767" y="12263"/>
                  </a:cubicBezTo>
                  <a:cubicBezTo>
                    <a:pt x="41366" y="12154"/>
                    <a:pt x="41857" y="11718"/>
                    <a:pt x="42020" y="11118"/>
                  </a:cubicBezTo>
                  <a:cubicBezTo>
                    <a:pt x="42184" y="10573"/>
                    <a:pt x="41966" y="10028"/>
                    <a:pt x="41530" y="9701"/>
                  </a:cubicBezTo>
                  <a:cubicBezTo>
                    <a:pt x="41148" y="9374"/>
                    <a:pt x="40876" y="9047"/>
                    <a:pt x="40549" y="8666"/>
                  </a:cubicBezTo>
                  <a:cubicBezTo>
                    <a:pt x="39786" y="7739"/>
                    <a:pt x="39404" y="6486"/>
                    <a:pt x="39513" y="5287"/>
                  </a:cubicBezTo>
                  <a:lnTo>
                    <a:pt x="39513" y="4524"/>
                  </a:lnTo>
                  <a:cubicBezTo>
                    <a:pt x="39513" y="4033"/>
                    <a:pt x="39513" y="3543"/>
                    <a:pt x="39568" y="3107"/>
                  </a:cubicBezTo>
                  <a:cubicBezTo>
                    <a:pt x="39622" y="2998"/>
                    <a:pt x="39622" y="2889"/>
                    <a:pt x="39677" y="2780"/>
                  </a:cubicBezTo>
                  <a:cubicBezTo>
                    <a:pt x="39677" y="2725"/>
                    <a:pt x="39677" y="2725"/>
                    <a:pt x="39677" y="2725"/>
                  </a:cubicBezTo>
                  <a:lnTo>
                    <a:pt x="39786" y="2725"/>
                  </a:lnTo>
                  <a:cubicBezTo>
                    <a:pt x="40385" y="2725"/>
                    <a:pt x="40985" y="2889"/>
                    <a:pt x="41584" y="3161"/>
                  </a:cubicBezTo>
                  <a:cubicBezTo>
                    <a:pt x="41911" y="3325"/>
                    <a:pt x="42238" y="3597"/>
                    <a:pt x="42456" y="3924"/>
                  </a:cubicBezTo>
                  <a:lnTo>
                    <a:pt x="42511" y="3979"/>
                  </a:lnTo>
                  <a:cubicBezTo>
                    <a:pt x="42783" y="4306"/>
                    <a:pt x="43056" y="4633"/>
                    <a:pt x="43328" y="4905"/>
                  </a:cubicBezTo>
                  <a:cubicBezTo>
                    <a:pt x="43546" y="5232"/>
                    <a:pt x="43873" y="5614"/>
                    <a:pt x="44201" y="5941"/>
                  </a:cubicBezTo>
                  <a:cubicBezTo>
                    <a:pt x="44800" y="6540"/>
                    <a:pt x="45182" y="7358"/>
                    <a:pt x="45182" y="8230"/>
                  </a:cubicBezTo>
                  <a:lnTo>
                    <a:pt x="45182" y="10573"/>
                  </a:lnTo>
                  <a:lnTo>
                    <a:pt x="45182" y="11554"/>
                  </a:lnTo>
                  <a:lnTo>
                    <a:pt x="45182" y="11554"/>
                  </a:lnTo>
                  <a:cubicBezTo>
                    <a:pt x="45073" y="11609"/>
                    <a:pt x="44964" y="11718"/>
                    <a:pt x="44855" y="11827"/>
                  </a:cubicBezTo>
                  <a:cubicBezTo>
                    <a:pt x="44473" y="12154"/>
                    <a:pt x="44255" y="12590"/>
                    <a:pt x="44310" y="13080"/>
                  </a:cubicBezTo>
                  <a:cubicBezTo>
                    <a:pt x="44310" y="13571"/>
                    <a:pt x="44528" y="14007"/>
                    <a:pt x="44909" y="14279"/>
                  </a:cubicBezTo>
                  <a:cubicBezTo>
                    <a:pt x="45127" y="14388"/>
                    <a:pt x="45291" y="14497"/>
                    <a:pt x="45509" y="14606"/>
                  </a:cubicBezTo>
                  <a:cubicBezTo>
                    <a:pt x="45672" y="14661"/>
                    <a:pt x="45781" y="14770"/>
                    <a:pt x="45945" y="14824"/>
                  </a:cubicBezTo>
                  <a:cubicBezTo>
                    <a:pt x="46108" y="14933"/>
                    <a:pt x="46217" y="15042"/>
                    <a:pt x="46381" y="15206"/>
                  </a:cubicBezTo>
                  <a:lnTo>
                    <a:pt x="46490" y="15260"/>
                  </a:lnTo>
                  <a:lnTo>
                    <a:pt x="46435" y="15369"/>
                  </a:lnTo>
                  <a:cubicBezTo>
                    <a:pt x="46381" y="15533"/>
                    <a:pt x="46272" y="15642"/>
                    <a:pt x="46163" y="15805"/>
                  </a:cubicBezTo>
                  <a:cubicBezTo>
                    <a:pt x="45182" y="16950"/>
                    <a:pt x="44201" y="18149"/>
                    <a:pt x="43219" y="19293"/>
                  </a:cubicBezTo>
                  <a:cubicBezTo>
                    <a:pt x="43110" y="19457"/>
                    <a:pt x="43001" y="19566"/>
                    <a:pt x="42838" y="19675"/>
                  </a:cubicBezTo>
                  <a:lnTo>
                    <a:pt x="42674" y="19838"/>
                  </a:lnTo>
                  <a:lnTo>
                    <a:pt x="41857" y="20601"/>
                  </a:lnTo>
                  <a:cubicBezTo>
                    <a:pt x="41257" y="21146"/>
                    <a:pt x="40603" y="21691"/>
                    <a:pt x="40058" y="22236"/>
                  </a:cubicBezTo>
                  <a:cubicBezTo>
                    <a:pt x="39186" y="22945"/>
                    <a:pt x="38478" y="23871"/>
                    <a:pt x="37878" y="24852"/>
                  </a:cubicBezTo>
                  <a:cubicBezTo>
                    <a:pt x="37660" y="25234"/>
                    <a:pt x="37333" y="25615"/>
                    <a:pt x="37006" y="25997"/>
                  </a:cubicBezTo>
                  <a:cubicBezTo>
                    <a:pt x="36897" y="26106"/>
                    <a:pt x="36734" y="26270"/>
                    <a:pt x="36625" y="26379"/>
                  </a:cubicBezTo>
                  <a:cubicBezTo>
                    <a:pt x="36516" y="26542"/>
                    <a:pt x="36243" y="26815"/>
                    <a:pt x="36080" y="27033"/>
                  </a:cubicBezTo>
                  <a:lnTo>
                    <a:pt x="35807" y="27360"/>
                  </a:lnTo>
                  <a:cubicBezTo>
                    <a:pt x="34826" y="28450"/>
                    <a:pt x="34227" y="29812"/>
                    <a:pt x="34009" y="31229"/>
                  </a:cubicBezTo>
                  <a:cubicBezTo>
                    <a:pt x="33954" y="31502"/>
                    <a:pt x="33900" y="31774"/>
                    <a:pt x="33845" y="31992"/>
                  </a:cubicBezTo>
                  <a:cubicBezTo>
                    <a:pt x="33791" y="32265"/>
                    <a:pt x="33736" y="32592"/>
                    <a:pt x="33682" y="32864"/>
                  </a:cubicBezTo>
                  <a:cubicBezTo>
                    <a:pt x="33682" y="33300"/>
                    <a:pt x="33355" y="33627"/>
                    <a:pt x="32973" y="33627"/>
                  </a:cubicBezTo>
                  <a:lnTo>
                    <a:pt x="32374" y="33736"/>
                  </a:lnTo>
                  <a:cubicBezTo>
                    <a:pt x="31883" y="33791"/>
                    <a:pt x="31393" y="33845"/>
                    <a:pt x="30848" y="33845"/>
                  </a:cubicBezTo>
                  <a:cubicBezTo>
                    <a:pt x="30575" y="33845"/>
                    <a:pt x="30248" y="33791"/>
                    <a:pt x="29976" y="33736"/>
                  </a:cubicBezTo>
                  <a:lnTo>
                    <a:pt x="29976" y="33736"/>
                  </a:lnTo>
                  <a:lnTo>
                    <a:pt x="29976" y="33682"/>
                  </a:lnTo>
                  <a:lnTo>
                    <a:pt x="29976" y="33682"/>
                  </a:lnTo>
                  <a:cubicBezTo>
                    <a:pt x="30466" y="33028"/>
                    <a:pt x="30303" y="32101"/>
                    <a:pt x="29649" y="31611"/>
                  </a:cubicBezTo>
                  <a:cubicBezTo>
                    <a:pt x="29649" y="30957"/>
                    <a:pt x="29812" y="30303"/>
                    <a:pt x="30085" y="29703"/>
                  </a:cubicBezTo>
                  <a:cubicBezTo>
                    <a:pt x="30412" y="28995"/>
                    <a:pt x="30739" y="28286"/>
                    <a:pt x="31120" y="27578"/>
                  </a:cubicBezTo>
                  <a:lnTo>
                    <a:pt x="31447" y="26869"/>
                  </a:lnTo>
                  <a:cubicBezTo>
                    <a:pt x="31720" y="26379"/>
                    <a:pt x="31992" y="26215"/>
                    <a:pt x="32374" y="26215"/>
                  </a:cubicBezTo>
                  <a:lnTo>
                    <a:pt x="32592" y="26215"/>
                  </a:lnTo>
                  <a:cubicBezTo>
                    <a:pt x="32646" y="26215"/>
                    <a:pt x="32701" y="26215"/>
                    <a:pt x="32810" y="26215"/>
                  </a:cubicBezTo>
                  <a:cubicBezTo>
                    <a:pt x="33409" y="26161"/>
                    <a:pt x="33954" y="25779"/>
                    <a:pt x="34172" y="25179"/>
                  </a:cubicBezTo>
                  <a:cubicBezTo>
                    <a:pt x="34445" y="24743"/>
                    <a:pt x="34499" y="24198"/>
                    <a:pt x="34227" y="23762"/>
                  </a:cubicBezTo>
                  <a:cubicBezTo>
                    <a:pt x="34009" y="23381"/>
                    <a:pt x="33573" y="23108"/>
                    <a:pt x="33082" y="23163"/>
                  </a:cubicBezTo>
                  <a:lnTo>
                    <a:pt x="33082" y="23163"/>
                  </a:lnTo>
                  <a:cubicBezTo>
                    <a:pt x="32592" y="23163"/>
                    <a:pt x="32156" y="23272"/>
                    <a:pt x="31665" y="23381"/>
                  </a:cubicBezTo>
                  <a:cubicBezTo>
                    <a:pt x="31120" y="23544"/>
                    <a:pt x="30521" y="23599"/>
                    <a:pt x="29976" y="23599"/>
                  </a:cubicBezTo>
                  <a:cubicBezTo>
                    <a:pt x="29649" y="23599"/>
                    <a:pt x="29322" y="23544"/>
                    <a:pt x="28995" y="23490"/>
                  </a:cubicBezTo>
                  <a:cubicBezTo>
                    <a:pt x="28886" y="23490"/>
                    <a:pt x="28777" y="23435"/>
                    <a:pt x="28722" y="23381"/>
                  </a:cubicBezTo>
                  <a:cubicBezTo>
                    <a:pt x="28722" y="23272"/>
                    <a:pt x="28722" y="23217"/>
                    <a:pt x="28722" y="23163"/>
                  </a:cubicBezTo>
                  <a:cubicBezTo>
                    <a:pt x="28886" y="22727"/>
                    <a:pt x="29049" y="22345"/>
                    <a:pt x="29213" y="22018"/>
                  </a:cubicBezTo>
                  <a:cubicBezTo>
                    <a:pt x="30030" y="20656"/>
                    <a:pt x="31175" y="19566"/>
                    <a:pt x="32537" y="18803"/>
                  </a:cubicBezTo>
                  <a:cubicBezTo>
                    <a:pt x="32755" y="18694"/>
                    <a:pt x="33028" y="18585"/>
                    <a:pt x="33246" y="18585"/>
                  </a:cubicBezTo>
                  <a:lnTo>
                    <a:pt x="33409" y="18585"/>
                  </a:lnTo>
                  <a:cubicBezTo>
                    <a:pt x="33573" y="18530"/>
                    <a:pt x="33736" y="18530"/>
                    <a:pt x="33845" y="18530"/>
                  </a:cubicBezTo>
                  <a:cubicBezTo>
                    <a:pt x="34009" y="18530"/>
                    <a:pt x="34172" y="18530"/>
                    <a:pt x="34281" y="18530"/>
                  </a:cubicBezTo>
                  <a:cubicBezTo>
                    <a:pt x="35208" y="18421"/>
                    <a:pt x="35862" y="17604"/>
                    <a:pt x="35753" y="16677"/>
                  </a:cubicBezTo>
                  <a:cubicBezTo>
                    <a:pt x="35698" y="16187"/>
                    <a:pt x="35371" y="15805"/>
                    <a:pt x="34935" y="15642"/>
                  </a:cubicBezTo>
                  <a:cubicBezTo>
                    <a:pt x="34826" y="15587"/>
                    <a:pt x="34717" y="15533"/>
                    <a:pt x="34608" y="15478"/>
                  </a:cubicBezTo>
                  <a:cubicBezTo>
                    <a:pt x="34445" y="15424"/>
                    <a:pt x="34281" y="15369"/>
                    <a:pt x="34172" y="15315"/>
                  </a:cubicBezTo>
                  <a:cubicBezTo>
                    <a:pt x="34063" y="15260"/>
                    <a:pt x="33954" y="15151"/>
                    <a:pt x="33954" y="15042"/>
                  </a:cubicBezTo>
                  <a:cubicBezTo>
                    <a:pt x="33900" y="14933"/>
                    <a:pt x="33954" y="14824"/>
                    <a:pt x="34009" y="14715"/>
                  </a:cubicBezTo>
                  <a:lnTo>
                    <a:pt x="34172" y="14497"/>
                  </a:lnTo>
                  <a:cubicBezTo>
                    <a:pt x="34445" y="14007"/>
                    <a:pt x="34826" y="13516"/>
                    <a:pt x="35208" y="13080"/>
                  </a:cubicBezTo>
                  <a:cubicBezTo>
                    <a:pt x="35644" y="12590"/>
                    <a:pt x="36243" y="12317"/>
                    <a:pt x="36897" y="12372"/>
                  </a:cubicBezTo>
                  <a:close/>
                  <a:moveTo>
                    <a:pt x="2616" y="22672"/>
                  </a:moveTo>
                  <a:cubicBezTo>
                    <a:pt x="2671" y="21800"/>
                    <a:pt x="2616" y="20874"/>
                    <a:pt x="2616" y="19947"/>
                  </a:cubicBezTo>
                  <a:lnTo>
                    <a:pt x="2616" y="19348"/>
                  </a:lnTo>
                  <a:cubicBezTo>
                    <a:pt x="2562" y="18803"/>
                    <a:pt x="2671" y="18258"/>
                    <a:pt x="2998" y="17767"/>
                  </a:cubicBezTo>
                  <a:cubicBezTo>
                    <a:pt x="3161" y="17549"/>
                    <a:pt x="3325" y="17277"/>
                    <a:pt x="3434" y="17059"/>
                  </a:cubicBezTo>
                  <a:cubicBezTo>
                    <a:pt x="3870" y="15751"/>
                    <a:pt x="4633" y="14661"/>
                    <a:pt x="5614" y="13680"/>
                  </a:cubicBezTo>
                  <a:lnTo>
                    <a:pt x="5832" y="13407"/>
                  </a:lnTo>
                  <a:cubicBezTo>
                    <a:pt x="6486" y="12699"/>
                    <a:pt x="7140" y="11990"/>
                    <a:pt x="7903" y="11118"/>
                  </a:cubicBezTo>
                  <a:cubicBezTo>
                    <a:pt x="8121" y="10846"/>
                    <a:pt x="8393" y="10628"/>
                    <a:pt x="8720" y="10355"/>
                  </a:cubicBezTo>
                  <a:cubicBezTo>
                    <a:pt x="10028" y="9265"/>
                    <a:pt x="11445" y="8339"/>
                    <a:pt x="12971" y="7576"/>
                  </a:cubicBezTo>
                  <a:cubicBezTo>
                    <a:pt x="14443" y="6867"/>
                    <a:pt x="15969" y="6159"/>
                    <a:pt x="17440" y="5450"/>
                  </a:cubicBezTo>
                  <a:cubicBezTo>
                    <a:pt x="18748" y="4905"/>
                    <a:pt x="20111" y="4633"/>
                    <a:pt x="21473" y="4633"/>
                  </a:cubicBezTo>
                  <a:lnTo>
                    <a:pt x="23218" y="4633"/>
                  </a:lnTo>
                  <a:lnTo>
                    <a:pt x="25616" y="4633"/>
                  </a:lnTo>
                  <a:lnTo>
                    <a:pt x="27033" y="4633"/>
                  </a:lnTo>
                  <a:cubicBezTo>
                    <a:pt x="27687" y="4633"/>
                    <a:pt x="28286" y="4742"/>
                    <a:pt x="28886" y="4960"/>
                  </a:cubicBezTo>
                  <a:lnTo>
                    <a:pt x="29485" y="5123"/>
                  </a:lnTo>
                  <a:cubicBezTo>
                    <a:pt x="31502" y="5614"/>
                    <a:pt x="33464" y="6431"/>
                    <a:pt x="35262" y="7630"/>
                  </a:cubicBezTo>
                  <a:cubicBezTo>
                    <a:pt x="35589" y="7848"/>
                    <a:pt x="35971" y="8175"/>
                    <a:pt x="36243" y="8502"/>
                  </a:cubicBezTo>
                  <a:cubicBezTo>
                    <a:pt x="36570" y="8775"/>
                    <a:pt x="36734" y="9211"/>
                    <a:pt x="36679" y="9592"/>
                  </a:cubicBezTo>
                  <a:lnTo>
                    <a:pt x="36080" y="9810"/>
                  </a:lnTo>
                  <a:cubicBezTo>
                    <a:pt x="35535" y="9974"/>
                    <a:pt x="35099" y="10083"/>
                    <a:pt x="34608" y="10301"/>
                  </a:cubicBezTo>
                  <a:cubicBezTo>
                    <a:pt x="34172" y="10464"/>
                    <a:pt x="33791" y="10682"/>
                    <a:pt x="33464" y="11064"/>
                  </a:cubicBezTo>
                  <a:cubicBezTo>
                    <a:pt x="32755" y="11881"/>
                    <a:pt x="32156" y="12753"/>
                    <a:pt x="31556" y="13625"/>
                  </a:cubicBezTo>
                  <a:cubicBezTo>
                    <a:pt x="31338" y="14007"/>
                    <a:pt x="31229" y="14443"/>
                    <a:pt x="31284" y="14824"/>
                  </a:cubicBezTo>
                  <a:cubicBezTo>
                    <a:pt x="31284" y="15206"/>
                    <a:pt x="31338" y="15587"/>
                    <a:pt x="31393" y="15914"/>
                  </a:cubicBezTo>
                  <a:cubicBezTo>
                    <a:pt x="31393" y="16023"/>
                    <a:pt x="31393" y="16132"/>
                    <a:pt x="31447" y="16296"/>
                  </a:cubicBezTo>
                  <a:lnTo>
                    <a:pt x="30793" y="16841"/>
                  </a:lnTo>
                  <a:cubicBezTo>
                    <a:pt x="30139" y="17277"/>
                    <a:pt x="29540" y="17713"/>
                    <a:pt x="28940" y="18258"/>
                  </a:cubicBezTo>
                  <a:cubicBezTo>
                    <a:pt x="27796" y="19239"/>
                    <a:pt x="26924" y="20547"/>
                    <a:pt x="26379" y="21964"/>
                  </a:cubicBezTo>
                  <a:cubicBezTo>
                    <a:pt x="26215" y="22345"/>
                    <a:pt x="26161" y="22727"/>
                    <a:pt x="26161" y="23163"/>
                  </a:cubicBezTo>
                  <a:cubicBezTo>
                    <a:pt x="26161" y="24907"/>
                    <a:pt x="26542" y="25997"/>
                    <a:pt x="28668" y="26215"/>
                  </a:cubicBezTo>
                  <a:lnTo>
                    <a:pt x="28777" y="26215"/>
                  </a:lnTo>
                  <a:cubicBezTo>
                    <a:pt x="28777" y="26215"/>
                    <a:pt x="28777" y="26215"/>
                    <a:pt x="28777" y="26215"/>
                  </a:cubicBezTo>
                  <a:cubicBezTo>
                    <a:pt x="28722" y="26379"/>
                    <a:pt x="28668" y="26488"/>
                    <a:pt x="28613" y="26651"/>
                  </a:cubicBezTo>
                  <a:cubicBezTo>
                    <a:pt x="27687" y="28341"/>
                    <a:pt x="27033" y="30248"/>
                    <a:pt x="26815" y="32156"/>
                  </a:cubicBezTo>
                  <a:lnTo>
                    <a:pt x="26815" y="32374"/>
                  </a:lnTo>
                  <a:cubicBezTo>
                    <a:pt x="26760" y="32592"/>
                    <a:pt x="26706" y="32864"/>
                    <a:pt x="26760" y="33082"/>
                  </a:cubicBezTo>
                  <a:cubicBezTo>
                    <a:pt x="26760" y="33954"/>
                    <a:pt x="26597" y="34826"/>
                    <a:pt x="26270" y="35644"/>
                  </a:cubicBezTo>
                  <a:cubicBezTo>
                    <a:pt x="25943" y="36461"/>
                    <a:pt x="25725" y="37333"/>
                    <a:pt x="25616" y="38260"/>
                  </a:cubicBezTo>
                  <a:cubicBezTo>
                    <a:pt x="25507" y="38805"/>
                    <a:pt x="25343" y="39350"/>
                    <a:pt x="25125" y="39895"/>
                  </a:cubicBezTo>
                  <a:cubicBezTo>
                    <a:pt x="25016" y="40113"/>
                    <a:pt x="24907" y="40385"/>
                    <a:pt x="24853" y="40658"/>
                  </a:cubicBezTo>
                  <a:cubicBezTo>
                    <a:pt x="24798" y="40712"/>
                    <a:pt x="24798" y="40821"/>
                    <a:pt x="24798" y="40876"/>
                  </a:cubicBezTo>
                  <a:cubicBezTo>
                    <a:pt x="24744" y="40985"/>
                    <a:pt x="24744" y="41039"/>
                    <a:pt x="24689" y="41148"/>
                  </a:cubicBezTo>
                  <a:cubicBezTo>
                    <a:pt x="24253" y="42129"/>
                    <a:pt x="24090" y="43274"/>
                    <a:pt x="24199" y="44364"/>
                  </a:cubicBezTo>
                  <a:cubicBezTo>
                    <a:pt x="24199" y="44527"/>
                    <a:pt x="24144" y="44691"/>
                    <a:pt x="24090" y="44909"/>
                  </a:cubicBezTo>
                  <a:cubicBezTo>
                    <a:pt x="24090" y="44963"/>
                    <a:pt x="24035" y="45072"/>
                    <a:pt x="24035" y="45127"/>
                  </a:cubicBezTo>
                  <a:lnTo>
                    <a:pt x="23926" y="45454"/>
                  </a:lnTo>
                  <a:cubicBezTo>
                    <a:pt x="23872" y="45781"/>
                    <a:pt x="23817" y="46108"/>
                    <a:pt x="23708" y="46489"/>
                  </a:cubicBezTo>
                  <a:lnTo>
                    <a:pt x="23654" y="46653"/>
                  </a:lnTo>
                  <a:cubicBezTo>
                    <a:pt x="23599" y="46871"/>
                    <a:pt x="23545" y="47034"/>
                    <a:pt x="23381" y="47198"/>
                  </a:cubicBezTo>
                  <a:cubicBezTo>
                    <a:pt x="23000" y="47634"/>
                    <a:pt x="22727" y="48124"/>
                    <a:pt x="22564" y="48669"/>
                  </a:cubicBezTo>
                  <a:lnTo>
                    <a:pt x="22564" y="48724"/>
                  </a:lnTo>
                  <a:cubicBezTo>
                    <a:pt x="22346" y="49432"/>
                    <a:pt x="21964" y="50086"/>
                    <a:pt x="21473" y="50686"/>
                  </a:cubicBezTo>
                  <a:cubicBezTo>
                    <a:pt x="21146" y="51122"/>
                    <a:pt x="20819" y="51558"/>
                    <a:pt x="20547" y="51994"/>
                  </a:cubicBezTo>
                  <a:lnTo>
                    <a:pt x="19893" y="52866"/>
                  </a:lnTo>
                  <a:cubicBezTo>
                    <a:pt x="19457" y="53466"/>
                    <a:pt x="18857" y="53902"/>
                    <a:pt x="18203" y="54229"/>
                  </a:cubicBezTo>
                  <a:cubicBezTo>
                    <a:pt x="17985" y="54338"/>
                    <a:pt x="17767" y="54392"/>
                    <a:pt x="17495" y="54392"/>
                  </a:cubicBezTo>
                  <a:lnTo>
                    <a:pt x="17495" y="54392"/>
                  </a:lnTo>
                  <a:cubicBezTo>
                    <a:pt x="17059" y="54392"/>
                    <a:pt x="16677" y="54120"/>
                    <a:pt x="16459" y="53684"/>
                  </a:cubicBezTo>
                  <a:cubicBezTo>
                    <a:pt x="16241" y="53248"/>
                    <a:pt x="16023" y="52757"/>
                    <a:pt x="15860" y="52212"/>
                  </a:cubicBezTo>
                  <a:cubicBezTo>
                    <a:pt x="15696" y="51503"/>
                    <a:pt x="15478" y="50740"/>
                    <a:pt x="15206" y="50032"/>
                  </a:cubicBezTo>
                  <a:cubicBezTo>
                    <a:pt x="14879" y="48942"/>
                    <a:pt x="14552" y="47797"/>
                    <a:pt x="14334" y="46653"/>
                  </a:cubicBezTo>
                  <a:cubicBezTo>
                    <a:pt x="14170" y="45781"/>
                    <a:pt x="13407" y="45181"/>
                    <a:pt x="12535" y="45236"/>
                  </a:cubicBezTo>
                  <a:cubicBezTo>
                    <a:pt x="12099" y="45236"/>
                    <a:pt x="11718" y="45345"/>
                    <a:pt x="11391" y="45563"/>
                  </a:cubicBezTo>
                  <a:cubicBezTo>
                    <a:pt x="11009" y="45781"/>
                    <a:pt x="10682" y="46108"/>
                    <a:pt x="10410" y="46489"/>
                  </a:cubicBezTo>
                  <a:cubicBezTo>
                    <a:pt x="10083" y="46980"/>
                    <a:pt x="9483" y="47252"/>
                    <a:pt x="8884" y="47143"/>
                  </a:cubicBezTo>
                  <a:lnTo>
                    <a:pt x="7358" y="47143"/>
                  </a:lnTo>
                  <a:lnTo>
                    <a:pt x="6649" y="47143"/>
                  </a:lnTo>
                  <a:cubicBezTo>
                    <a:pt x="6268" y="47143"/>
                    <a:pt x="5941" y="46980"/>
                    <a:pt x="5777" y="46707"/>
                  </a:cubicBezTo>
                  <a:cubicBezTo>
                    <a:pt x="5396" y="46271"/>
                    <a:pt x="5178" y="45726"/>
                    <a:pt x="5232" y="45181"/>
                  </a:cubicBezTo>
                  <a:cubicBezTo>
                    <a:pt x="5287" y="44636"/>
                    <a:pt x="5341" y="44091"/>
                    <a:pt x="5396" y="43546"/>
                  </a:cubicBezTo>
                  <a:cubicBezTo>
                    <a:pt x="5505" y="43001"/>
                    <a:pt x="5559" y="42347"/>
                    <a:pt x="5614" y="41748"/>
                  </a:cubicBezTo>
                  <a:cubicBezTo>
                    <a:pt x="5777" y="40821"/>
                    <a:pt x="6050" y="39949"/>
                    <a:pt x="6540" y="39132"/>
                  </a:cubicBezTo>
                  <a:lnTo>
                    <a:pt x="6867" y="38423"/>
                  </a:lnTo>
                  <a:cubicBezTo>
                    <a:pt x="7303" y="37442"/>
                    <a:pt x="7794" y="36461"/>
                    <a:pt x="8448" y="35262"/>
                  </a:cubicBezTo>
                  <a:cubicBezTo>
                    <a:pt x="8720" y="34826"/>
                    <a:pt x="8993" y="34445"/>
                    <a:pt x="9320" y="34063"/>
                  </a:cubicBezTo>
                  <a:cubicBezTo>
                    <a:pt x="9756" y="33573"/>
                    <a:pt x="10246" y="33137"/>
                    <a:pt x="10682" y="32646"/>
                  </a:cubicBezTo>
                  <a:lnTo>
                    <a:pt x="11227" y="32156"/>
                  </a:lnTo>
                  <a:cubicBezTo>
                    <a:pt x="11609" y="31774"/>
                    <a:pt x="11827" y="31229"/>
                    <a:pt x="11718" y="30739"/>
                  </a:cubicBezTo>
                  <a:cubicBezTo>
                    <a:pt x="11554" y="30248"/>
                    <a:pt x="11118" y="29867"/>
                    <a:pt x="10628" y="29758"/>
                  </a:cubicBezTo>
                  <a:cubicBezTo>
                    <a:pt x="8829" y="29267"/>
                    <a:pt x="7085" y="28450"/>
                    <a:pt x="5450" y="27414"/>
                  </a:cubicBezTo>
                  <a:cubicBezTo>
                    <a:pt x="4742" y="26978"/>
                    <a:pt x="4142" y="26433"/>
                    <a:pt x="3652" y="25724"/>
                  </a:cubicBezTo>
                  <a:cubicBezTo>
                    <a:pt x="2889" y="24907"/>
                    <a:pt x="2507" y="23817"/>
                    <a:pt x="2616" y="2267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69"/>
            <p:cNvSpPr/>
            <p:nvPr/>
          </p:nvSpPr>
          <p:spPr>
            <a:xfrm>
              <a:off x="-3456921" y="3017717"/>
              <a:ext cx="383959" cy="137436"/>
            </a:xfrm>
            <a:custGeom>
              <a:avLst/>
              <a:gdLst/>
              <a:ahLst/>
              <a:cxnLst/>
              <a:rect l="l" t="t" r="r" b="b"/>
              <a:pathLst>
                <a:path w="29541" h="10574" extrusionOk="0">
                  <a:moveTo>
                    <a:pt x="27142" y="6322"/>
                  </a:moveTo>
                  <a:cubicBezTo>
                    <a:pt x="27633" y="5777"/>
                    <a:pt x="28123" y="5232"/>
                    <a:pt x="28559" y="4633"/>
                  </a:cubicBezTo>
                  <a:cubicBezTo>
                    <a:pt x="29322" y="3706"/>
                    <a:pt x="29540" y="2398"/>
                    <a:pt x="29050" y="1254"/>
                  </a:cubicBezTo>
                  <a:cubicBezTo>
                    <a:pt x="28995" y="1090"/>
                    <a:pt x="28941" y="981"/>
                    <a:pt x="28941" y="818"/>
                  </a:cubicBezTo>
                  <a:cubicBezTo>
                    <a:pt x="28886" y="654"/>
                    <a:pt x="28832" y="545"/>
                    <a:pt x="28777" y="382"/>
                  </a:cubicBezTo>
                  <a:cubicBezTo>
                    <a:pt x="28723" y="164"/>
                    <a:pt x="28505" y="55"/>
                    <a:pt x="28287" y="0"/>
                  </a:cubicBezTo>
                  <a:lnTo>
                    <a:pt x="28287" y="0"/>
                  </a:lnTo>
                  <a:cubicBezTo>
                    <a:pt x="28178" y="55"/>
                    <a:pt x="27851" y="218"/>
                    <a:pt x="27796" y="436"/>
                  </a:cubicBezTo>
                  <a:cubicBezTo>
                    <a:pt x="27524" y="1635"/>
                    <a:pt x="26869" y="2671"/>
                    <a:pt x="25997" y="3488"/>
                  </a:cubicBezTo>
                  <a:cubicBezTo>
                    <a:pt x="25834" y="3597"/>
                    <a:pt x="25779" y="3706"/>
                    <a:pt x="25670" y="3815"/>
                  </a:cubicBezTo>
                  <a:cubicBezTo>
                    <a:pt x="25180" y="4578"/>
                    <a:pt x="24471" y="5123"/>
                    <a:pt x="23599" y="5450"/>
                  </a:cubicBezTo>
                  <a:lnTo>
                    <a:pt x="22564" y="5832"/>
                  </a:lnTo>
                  <a:cubicBezTo>
                    <a:pt x="21910" y="6050"/>
                    <a:pt x="21201" y="6322"/>
                    <a:pt x="20602" y="6649"/>
                  </a:cubicBezTo>
                  <a:cubicBezTo>
                    <a:pt x="18858" y="7521"/>
                    <a:pt x="16896" y="7957"/>
                    <a:pt x="14934" y="7903"/>
                  </a:cubicBezTo>
                  <a:cubicBezTo>
                    <a:pt x="13898" y="7903"/>
                    <a:pt x="12863" y="7848"/>
                    <a:pt x="11827" y="7685"/>
                  </a:cubicBezTo>
                  <a:cubicBezTo>
                    <a:pt x="11119" y="7630"/>
                    <a:pt x="10356" y="7467"/>
                    <a:pt x="9647" y="7249"/>
                  </a:cubicBezTo>
                  <a:lnTo>
                    <a:pt x="8993" y="7031"/>
                  </a:lnTo>
                  <a:cubicBezTo>
                    <a:pt x="7467" y="6813"/>
                    <a:pt x="6050" y="6159"/>
                    <a:pt x="4796" y="5232"/>
                  </a:cubicBezTo>
                  <a:lnTo>
                    <a:pt x="4524" y="5069"/>
                  </a:lnTo>
                  <a:cubicBezTo>
                    <a:pt x="3815" y="4633"/>
                    <a:pt x="3107" y="4251"/>
                    <a:pt x="2344" y="3979"/>
                  </a:cubicBezTo>
                  <a:lnTo>
                    <a:pt x="2126" y="3870"/>
                  </a:lnTo>
                  <a:cubicBezTo>
                    <a:pt x="1744" y="3706"/>
                    <a:pt x="1363" y="3652"/>
                    <a:pt x="981" y="3652"/>
                  </a:cubicBezTo>
                  <a:cubicBezTo>
                    <a:pt x="600" y="3706"/>
                    <a:pt x="273" y="3924"/>
                    <a:pt x="164" y="4306"/>
                  </a:cubicBezTo>
                  <a:cubicBezTo>
                    <a:pt x="0" y="4633"/>
                    <a:pt x="109" y="5014"/>
                    <a:pt x="382" y="5232"/>
                  </a:cubicBezTo>
                  <a:cubicBezTo>
                    <a:pt x="763" y="5614"/>
                    <a:pt x="1199" y="5995"/>
                    <a:pt x="1690" y="6322"/>
                  </a:cubicBezTo>
                  <a:cubicBezTo>
                    <a:pt x="2180" y="6649"/>
                    <a:pt x="2725" y="6976"/>
                    <a:pt x="3270" y="7303"/>
                  </a:cubicBezTo>
                  <a:cubicBezTo>
                    <a:pt x="3815" y="7630"/>
                    <a:pt x="4306" y="8012"/>
                    <a:pt x="4796" y="8284"/>
                  </a:cubicBezTo>
                  <a:cubicBezTo>
                    <a:pt x="5341" y="8611"/>
                    <a:pt x="5887" y="8884"/>
                    <a:pt x="6486" y="9047"/>
                  </a:cubicBezTo>
                  <a:cubicBezTo>
                    <a:pt x="7304" y="9211"/>
                    <a:pt x="8067" y="9483"/>
                    <a:pt x="8939" y="9701"/>
                  </a:cubicBezTo>
                  <a:cubicBezTo>
                    <a:pt x="10465" y="10192"/>
                    <a:pt x="12045" y="10519"/>
                    <a:pt x="13680" y="10573"/>
                  </a:cubicBezTo>
                  <a:lnTo>
                    <a:pt x="14171" y="10573"/>
                  </a:lnTo>
                  <a:lnTo>
                    <a:pt x="15370" y="10573"/>
                  </a:lnTo>
                  <a:cubicBezTo>
                    <a:pt x="17604" y="10573"/>
                    <a:pt x="19839" y="10028"/>
                    <a:pt x="21855" y="8993"/>
                  </a:cubicBezTo>
                  <a:cubicBezTo>
                    <a:pt x="22073" y="8938"/>
                    <a:pt x="22291" y="8829"/>
                    <a:pt x="22509" y="8775"/>
                  </a:cubicBezTo>
                  <a:cubicBezTo>
                    <a:pt x="22673" y="8720"/>
                    <a:pt x="22891" y="8611"/>
                    <a:pt x="23054" y="8557"/>
                  </a:cubicBezTo>
                  <a:lnTo>
                    <a:pt x="23381" y="8393"/>
                  </a:lnTo>
                  <a:cubicBezTo>
                    <a:pt x="24253" y="8012"/>
                    <a:pt x="25180" y="7576"/>
                    <a:pt x="26106" y="7140"/>
                  </a:cubicBezTo>
                  <a:cubicBezTo>
                    <a:pt x="26488" y="6922"/>
                    <a:pt x="26815" y="6649"/>
                    <a:pt x="27142" y="63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69"/>
            <p:cNvSpPr/>
            <p:nvPr/>
          </p:nvSpPr>
          <p:spPr>
            <a:xfrm>
              <a:off x="-3494471" y="2913581"/>
              <a:ext cx="63766" cy="58099"/>
            </a:xfrm>
            <a:custGeom>
              <a:avLst/>
              <a:gdLst/>
              <a:ahLst/>
              <a:cxnLst/>
              <a:rect l="l" t="t" r="r" b="b"/>
              <a:pathLst>
                <a:path w="4906" h="4470" extrusionOk="0">
                  <a:moveTo>
                    <a:pt x="4633" y="3271"/>
                  </a:moveTo>
                  <a:cubicBezTo>
                    <a:pt x="4906" y="2344"/>
                    <a:pt x="4742" y="1363"/>
                    <a:pt x="4143" y="655"/>
                  </a:cubicBezTo>
                  <a:cubicBezTo>
                    <a:pt x="3761" y="219"/>
                    <a:pt x="3162" y="1"/>
                    <a:pt x="2562" y="55"/>
                  </a:cubicBezTo>
                  <a:lnTo>
                    <a:pt x="1963" y="55"/>
                  </a:lnTo>
                  <a:cubicBezTo>
                    <a:pt x="1309" y="55"/>
                    <a:pt x="655" y="437"/>
                    <a:pt x="382" y="1036"/>
                  </a:cubicBezTo>
                  <a:cubicBezTo>
                    <a:pt x="1" y="1636"/>
                    <a:pt x="55" y="2399"/>
                    <a:pt x="491" y="2998"/>
                  </a:cubicBezTo>
                  <a:cubicBezTo>
                    <a:pt x="764" y="3489"/>
                    <a:pt x="1200" y="3925"/>
                    <a:pt x="1745" y="4197"/>
                  </a:cubicBezTo>
                  <a:cubicBezTo>
                    <a:pt x="2017" y="4361"/>
                    <a:pt x="2344" y="4415"/>
                    <a:pt x="2671" y="4470"/>
                  </a:cubicBezTo>
                  <a:lnTo>
                    <a:pt x="2726" y="4470"/>
                  </a:lnTo>
                  <a:cubicBezTo>
                    <a:pt x="3543" y="4470"/>
                    <a:pt x="4252" y="3979"/>
                    <a:pt x="4633" y="327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69"/>
            <p:cNvSpPr/>
            <p:nvPr/>
          </p:nvSpPr>
          <p:spPr>
            <a:xfrm>
              <a:off x="-3119740" y="2854079"/>
              <a:ext cx="47480" cy="53147"/>
            </a:xfrm>
            <a:custGeom>
              <a:avLst/>
              <a:gdLst/>
              <a:ahLst/>
              <a:cxnLst/>
              <a:rect l="l" t="t" r="r" b="b"/>
              <a:pathLst>
                <a:path w="3653" h="4089" extrusionOk="0">
                  <a:moveTo>
                    <a:pt x="110" y="2508"/>
                  </a:moveTo>
                  <a:cubicBezTo>
                    <a:pt x="110" y="2780"/>
                    <a:pt x="164" y="3053"/>
                    <a:pt x="273" y="3271"/>
                  </a:cubicBezTo>
                  <a:cubicBezTo>
                    <a:pt x="600" y="3816"/>
                    <a:pt x="1200" y="4088"/>
                    <a:pt x="1854" y="4034"/>
                  </a:cubicBezTo>
                  <a:lnTo>
                    <a:pt x="1909" y="4034"/>
                  </a:lnTo>
                  <a:cubicBezTo>
                    <a:pt x="2563" y="4088"/>
                    <a:pt x="3162" y="3652"/>
                    <a:pt x="3380" y="2998"/>
                  </a:cubicBezTo>
                  <a:cubicBezTo>
                    <a:pt x="3598" y="2344"/>
                    <a:pt x="3653" y="1635"/>
                    <a:pt x="3435" y="981"/>
                  </a:cubicBezTo>
                  <a:cubicBezTo>
                    <a:pt x="3326" y="382"/>
                    <a:pt x="2781" y="0"/>
                    <a:pt x="2181" y="55"/>
                  </a:cubicBezTo>
                  <a:cubicBezTo>
                    <a:pt x="2127" y="0"/>
                    <a:pt x="2018" y="0"/>
                    <a:pt x="1963" y="55"/>
                  </a:cubicBezTo>
                  <a:lnTo>
                    <a:pt x="1745" y="55"/>
                  </a:lnTo>
                  <a:lnTo>
                    <a:pt x="1745" y="55"/>
                  </a:lnTo>
                  <a:lnTo>
                    <a:pt x="1527" y="55"/>
                  </a:lnTo>
                  <a:cubicBezTo>
                    <a:pt x="927" y="55"/>
                    <a:pt x="382" y="436"/>
                    <a:pt x="273" y="1036"/>
                  </a:cubicBezTo>
                  <a:cubicBezTo>
                    <a:pt x="164" y="1254"/>
                    <a:pt x="110" y="1526"/>
                    <a:pt x="110" y="1745"/>
                  </a:cubicBezTo>
                  <a:cubicBezTo>
                    <a:pt x="110" y="1854"/>
                    <a:pt x="110" y="1963"/>
                    <a:pt x="55" y="2072"/>
                  </a:cubicBezTo>
                  <a:cubicBezTo>
                    <a:pt x="1" y="2126"/>
                    <a:pt x="1" y="2126"/>
                    <a:pt x="55" y="2181"/>
                  </a:cubicBezTo>
                  <a:cubicBezTo>
                    <a:pt x="55" y="2344"/>
                    <a:pt x="55" y="2453"/>
                    <a:pt x="110" y="25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0" name="Google Shape;1950;p69"/>
          <p:cNvGrpSpPr/>
          <p:nvPr/>
        </p:nvGrpSpPr>
        <p:grpSpPr>
          <a:xfrm>
            <a:off x="3883255" y="798583"/>
            <a:ext cx="1367181" cy="1114289"/>
            <a:chOff x="-1897780" y="2612520"/>
            <a:chExt cx="1367181" cy="1114289"/>
          </a:xfrm>
        </p:grpSpPr>
        <p:sp>
          <p:nvSpPr>
            <p:cNvPr id="1951" name="Google Shape;1951;p69"/>
            <p:cNvSpPr/>
            <p:nvPr/>
          </p:nvSpPr>
          <p:spPr>
            <a:xfrm>
              <a:off x="-1750441" y="3114757"/>
              <a:ext cx="1035667" cy="573099"/>
            </a:xfrm>
            <a:custGeom>
              <a:avLst/>
              <a:gdLst/>
              <a:ahLst/>
              <a:cxnLst/>
              <a:rect l="l" t="t" r="r" b="b"/>
              <a:pathLst>
                <a:path w="79682" h="44093" extrusionOk="0">
                  <a:moveTo>
                    <a:pt x="44692" y="1745"/>
                  </a:moveTo>
                  <a:cubicBezTo>
                    <a:pt x="45291" y="2998"/>
                    <a:pt x="46218" y="3979"/>
                    <a:pt x="47362" y="4688"/>
                  </a:cubicBezTo>
                  <a:cubicBezTo>
                    <a:pt x="48125" y="5124"/>
                    <a:pt x="48943" y="5451"/>
                    <a:pt x="49815" y="5723"/>
                  </a:cubicBezTo>
                  <a:cubicBezTo>
                    <a:pt x="50905" y="5996"/>
                    <a:pt x="51886" y="6541"/>
                    <a:pt x="53085" y="6541"/>
                  </a:cubicBezTo>
                  <a:cubicBezTo>
                    <a:pt x="54175" y="6541"/>
                    <a:pt x="55265" y="6377"/>
                    <a:pt x="56246" y="5996"/>
                  </a:cubicBezTo>
                  <a:cubicBezTo>
                    <a:pt x="56900" y="5832"/>
                    <a:pt x="57445" y="5560"/>
                    <a:pt x="58045" y="5342"/>
                  </a:cubicBezTo>
                  <a:cubicBezTo>
                    <a:pt x="59952" y="4633"/>
                    <a:pt x="61696" y="3543"/>
                    <a:pt x="63113" y="2126"/>
                  </a:cubicBezTo>
                  <a:cubicBezTo>
                    <a:pt x="63277" y="2017"/>
                    <a:pt x="63440" y="1963"/>
                    <a:pt x="63604" y="1908"/>
                  </a:cubicBezTo>
                  <a:cubicBezTo>
                    <a:pt x="63931" y="2072"/>
                    <a:pt x="64258" y="2235"/>
                    <a:pt x="64530" y="2453"/>
                  </a:cubicBezTo>
                  <a:cubicBezTo>
                    <a:pt x="66274" y="3652"/>
                    <a:pt x="68291" y="4306"/>
                    <a:pt x="70362" y="4197"/>
                  </a:cubicBezTo>
                  <a:cubicBezTo>
                    <a:pt x="71834" y="4306"/>
                    <a:pt x="73251" y="3979"/>
                    <a:pt x="74504" y="3325"/>
                  </a:cubicBezTo>
                  <a:cubicBezTo>
                    <a:pt x="75104" y="2944"/>
                    <a:pt x="75703" y="2562"/>
                    <a:pt x="76194" y="2072"/>
                  </a:cubicBezTo>
                  <a:cubicBezTo>
                    <a:pt x="76521" y="1636"/>
                    <a:pt x="77011" y="1309"/>
                    <a:pt x="77556" y="1200"/>
                  </a:cubicBezTo>
                  <a:cubicBezTo>
                    <a:pt x="77720" y="1527"/>
                    <a:pt x="77883" y="1799"/>
                    <a:pt x="77992" y="2126"/>
                  </a:cubicBezTo>
                  <a:cubicBezTo>
                    <a:pt x="78646" y="3652"/>
                    <a:pt x="79137" y="5233"/>
                    <a:pt x="79464" y="6922"/>
                  </a:cubicBezTo>
                  <a:cubicBezTo>
                    <a:pt x="79573" y="8013"/>
                    <a:pt x="79682" y="9157"/>
                    <a:pt x="79682" y="10302"/>
                  </a:cubicBezTo>
                  <a:cubicBezTo>
                    <a:pt x="79682" y="11991"/>
                    <a:pt x="79627" y="13626"/>
                    <a:pt x="79573" y="15316"/>
                  </a:cubicBezTo>
                  <a:cubicBezTo>
                    <a:pt x="79518" y="16515"/>
                    <a:pt x="79300" y="17659"/>
                    <a:pt x="78919" y="18804"/>
                  </a:cubicBezTo>
                  <a:cubicBezTo>
                    <a:pt x="78265" y="20929"/>
                    <a:pt x="77393" y="22946"/>
                    <a:pt x="76303" y="24853"/>
                  </a:cubicBezTo>
                  <a:cubicBezTo>
                    <a:pt x="75322" y="26488"/>
                    <a:pt x="74123" y="27960"/>
                    <a:pt x="72760" y="29268"/>
                  </a:cubicBezTo>
                  <a:cubicBezTo>
                    <a:pt x="71888" y="30194"/>
                    <a:pt x="70961" y="31066"/>
                    <a:pt x="70035" y="31993"/>
                  </a:cubicBezTo>
                  <a:cubicBezTo>
                    <a:pt x="68836" y="33137"/>
                    <a:pt x="67473" y="34173"/>
                    <a:pt x="66056" y="34991"/>
                  </a:cubicBezTo>
                  <a:cubicBezTo>
                    <a:pt x="63713" y="36462"/>
                    <a:pt x="61315" y="37879"/>
                    <a:pt x="58917" y="39242"/>
                  </a:cubicBezTo>
                  <a:cubicBezTo>
                    <a:pt x="56464" y="40550"/>
                    <a:pt x="53903" y="41531"/>
                    <a:pt x="51232" y="42185"/>
                  </a:cubicBezTo>
                  <a:cubicBezTo>
                    <a:pt x="48561" y="42893"/>
                    <a:pt x="45945" y="43384"/>
                    <a:pt x="43220" y="43656"/>
                  </a:cubicBezTo>
                  <a:cubicBezTo>
                    <a:pt x="40986" y="43874"/>
                    <a:pt x="38697" y="43929"/>
                    <a:pt x="36408" y="44038"/>
                  </a:cubicBezTo>
                  <a:cubicBezTo>
                    <a:pt x="35427" y="44092"/>
                    <a:pt x="34446" y="44038"/>
                    <a:pt x="33465" y="44038"/>
                  </a:cubicBezTo>
                  <a:cubicBezTo>
                    <a:pt x="31557" y="44092"/>
                    <a:pt x="29704" y="43929"/>
                    <a:pt x="27851" y="43602"/>
                  </a:cubicBezTo>
                  <a:cubicBezTo>
                    <a:pt x="27197" y="43493"/>
                    <a:pt x="26488" y="43384"/>
                    <a:pt x="25834" y="43166"/>
                  </a:cubicBezTo>
                  <a:cubicBezTo>
                    <a:pt x="23382" y="42403"/>
                    <a:pt x="20929" y="41640"/>
                    <a:pt x="18477" y="40877"/>
                  </a:cubicBezTo>
                  <a:cubicBezTo>
                    <a:pt x="15207" y="39787"/>
                    <a:pt x="12209" y="37934"/>
                    <a:pt x="9757" y="35427"/>
                  </a:cubicBezTo>
                  <a:cubicBezTo>
                    <a:pt x="8394" y="34064"/>
                    <a:pt x="7086" y="32701"/>
                    <a:pt x="5832" y="31230"/>
                  </a:cubicBezTo>
                  <a:cubicBezTo>
                    <a:pt x="5233" y="30467"/>
                    <a:pt x="4633" y="29704"/>
                    <a:pt x="4088" y="28832"/>
                  </a:cubicBezTo>
                  <a:cubicBezTo>
                    <a:pt x="3761" y="28396"/>
                    <a:pt x="3652" y="27197"/>
                    <a:pt x="3162" y="26979"/>
                  </a:cubicBezTo>
                  <a:cubicBezTo>
                    <a:pt x="2399" y="25344"/>
                    <a:pt x="1799" y="23545"/>
                    <a:pt x="1472" y="21747"/>
                  </a:cubicBezTo>
                  <a:cubicBezTo>
                    <a:pt x="1527" y="21583"/>
                    <a:pt x="437" y="17768"/>
                    <a:pt x="328" y="16460"/>
                  </a:cubicBezTo>
                  <a:cubicBezTo>
                    <a:pt x="164" y="14335"/>
                    <a:pt x="110" y="12264"/>
                    <a:pt x="55" y="10138"/>
                  </a:cubicBezTo>
                  <a:cubicBezTo>
                    <a:pt x="1" y="8285"/>
                    <a:pt x="219" y="6486"/>
                    <a:pt x="764" y="4742"/>
                  </a:cubicBezTo>
                  <a:cubicBezTo>
                    <a:pt x="1091" y="3652"/>
                    <a:pt x="1363" y="2562"/>
                    <a:pt x="1636" y="1527"/>
                  </a:cubicBezTo>
                  <a:cubicBezTo>
                    <a:pt x="1854" y="1418"/>
                    <a:pt x="2126" y="1527"/>
                    <a:pt x="2181" y="1745"/>
                  </a:cubicBezTo>
                  <a:cubicBezTo>
                    <a:pt x="2617" y="2562"/>
                    <a:pt x="3380" y="3216"/>
                    <a:pt x="4252" y="3489"/>
                  </a:cubicBezTo>
                  <a:cubicBezTo>
                    <a:pt x="5505" y="3925"/>
                    <a:pt x="6759" y="4197"/>
                    <a:pt x="8013" y="4252"/>
                  </a:cubicBezTo>
                  <a:cubicBezTo>
                    <a:pt x="9920" y="4361"/>
                    <a:pt x="11773" y="4306"/>
                    <a:pt x="13626" y="3979"/>
                  </a:cubicBezTo>
                  <a:cubicBezTo>
                    <a:pt x="15479" y="3652"/>
                    <a:pt x="17223" y="2998"/>
                    <a:pt x="18804" y="1963"/>
                  </a:cubicBezTo>
                  <a:cubicBezTo>
                    <a:pt x="20003" y="1200"/>
                    <a:pt x="21311" y="546"/>
                    <a:pt x="22619" y="1"/>
                  </a:cubicBezTo>
                  <a:cubicBezTo>
                    <a:pt x="22891" y="491"/>
                    <a:pt x="23218" y="982"/>
                    <a:pt x="23436" y="1472"/>
                  </a:cubicBezTo>
                  <a:cubicBezTo>
                    <a:pt x="24635" y="3979"/>
                    <a:pt x="26761" y="5941"/>
                    <a:pt x="29432" y="6813"/>
                  </a:cubicBezTo>
                  <a:cubicBezTo>
                    <a:pt x="31448" y="7576"/>
                    <a:pt x="33574" y="7904"/>
                    <a:pt x="35699" y="7740"/>
                  </a:cubicBezTo>
                  <a:cubicBezTo>
                    <a:pt x="36135" y="7685"/>
                    <a:pt x="36571" y="7631"/>
                    <a:pt x="36953" y="7467"/>
                  </a:cubicBezTo>
                  <a:cubicBezTo>
                    <a:pt x="39896" y="6650"/>
                    <a:pt x="42403" y="4797"/>
                    <a:pt x="44147" y="2290"/>
                  </a:cubicBezTo>
                  <a:cubicBezTo>
                    <a:pt x="44365" y="2126"/>
                    <a:pt x="44474" y="2017"/>
                    <a:pt x="44692" y="1745"/>
                  </a:cubicBezTo>
                  <a:close/>
                  <a:moveTo>
                    <a:pt x="46054" y="38479"/>
                  </a:moveTo>
                  <a:lnTo>
                    <a:pt x="46054" y="38424"/>
                  </a:lnTo>
                  <a:cubicBezTo>
                    <a:pt x="47090" y="38424"/>
                    <a:pt x="48125" y="38479"/>
                    <a:pt x="49161" y="38424"/>
                  </a:cubicBezTo>
                  <a:cubicBezTo>
                    <a:pt x="51886" y="38370"/>
                    <a:pt x="54502" y="37389"/>
                    <a:pt x="56682" y="35699"/>
                  </a:cubicBezTo>
                  <a:cubicBezTo>
                    <a:pt x="57282" y="35209"/>
                    <a:pt x="57827" y="34664"/>
                    <a:pt x="58481" y="34228"/>
                  </a:cubicBezTo>
                  <a:cubicBezTo>
                    <a:pt x="59189" y="33682"/>
                    <a:pt x="59789" y="33028"/>
                    <a:pt x="60279" y="32265"/>
                  </a:cubicBezTo>
                  <a:cubicBezTo>
                    <a:pt x="61097" y="31012"/>
                    <a:pt x="61914" y="29813"/>
                    <a:pt x="62677" y="28559"/>
                  </a:cubicBezTo>
                  <a:cubicBezTo>
                    <a:pt x="63059" y="27960"/>
                    <a:pt x="62895" y="27142"/>
                    <a:pt x="62296" y="26706"/>
                  </a:cubicBezTo>
                  <a:cubicBezTo>
                    <a:pt x="61696" y="26325"/>
                    <a:pt x="60879" y="26434"/>
                    <a:pt x="60497" y="27033"/>
                  </a:cubicBezTo>
                  <a:cubicBezTo>
                    <a:pt x="60007" y="27578"/>
                    <a:pt x="59625" y="28123"/>
                    <a:pt x="59298" y="28723"/>
                  </a:cubicBezTo>
                  <a:cubicBezTo>
                    <a:pt x="58372" y="30521"/>
                    <a:pt x="57009" y="32102"/>
                    <a:pt x="55429" y="33301"/>
                  </a:cubicBezTo>
                  <a:cubicBezTo>
                    <a:pt x="53521" y="34936"/>
                    <a:pt x="51069" y="35808"/>
                    <a:pt x="48616" y="35808"/>
                  </a:cubicBezTo>
                  <a:cubicBezTo>
                    <a:pt x="46872" y="35863"/>
                    <a:pt x="45182" y="35863"/>
                    <a:pt x="43438" y="35863"/>
                  </a:cubicBezTo>
                  <a:cubicBezTo>
                    <a:pt x="42076" y="35863"/>
                    <a:pt x="40768" y="35645"/>
                    <a:pt x="39514" y="35209"/>
                  </a:cubicBezTo>
                  <a:cubicBezTo>
                    <a:pt x="37607" y="34500"/>
                    <a:pt x="35808" y="33573"/>
                    <a:pt x="34173" y="32374"/>
                  </a:cubicBezTo>
                  <a:cubicBezTo>
                    <a:pt x="32702" y="31393"/>
                    <a:pt x="31285" y="30303"/>
                    <a:pt x="30522" y="28614"/>
                  </a:cubicBezTo>
                  <a:cubicBezTo>
                    <a:pt x="30522" y="28505"/>
                    <a:pt x="30413" y="28450"/>
                    <a:pt x="30358" y="28341"/>
                  </a:cubicBezTo>
                  <a:cubicBezTo>
                    <a:pt x="29977" y="27905"/>
                    <a:pt x="29159" y="28014"/>
                    <a:pt x="28941" y="28614"/>
                  </a:cubicBezTo>
                  <a:cubicBezTo>
                    <a:pt x="28832" y="28941"/>
                    <a:pt x="28778" y="29268"/>
                    <a:pt x="28778" y="29595"/>
                  </a:cubicBezTo>
                  <a:cubicBezTo>
                    <a:pt x="28887" y="30576"/>
                    <a:pt x="29323" y="31502"/>
                    <a:pt x="30086" y="32211"/>
                  </a:cubicBezTo>
                  <a:cubicBezTo>
                    <a:pt x="31993" y="34173"/>
                    <a:pt x="34282" y="35754"/>
                    <a:pt x="36844" y="36844"/>
                  </a:cubicBezTo>
                  <a:cubicBezTo>
                    <a:pt x="39187" y="38043"/>
                    <a:pt x="41749" y="38642"/>
                    <a:pt x="44419" y="38533"/>
                  </a:cubicBezTo>
                  <a:cubicBezTo>
                    <a:pt x="44964" y="38479"/>
                    <a:pt x="45509" y="38479"/>
                    <a:pt x="46054" y="38479"/>
                  </a:cubicBezTo>
                  <a:close/>
                  <a:moveTo>
                    <a:pt x="58154" y="17550"/>
                  </a:moveTo>
                  <a:cubicBezTo>
                    <a:pt x="58263" y="16515"/>
                    <a:pt x="57718" y="15588"/>
                    <a:pt x="56846" y="15152"/>
                  </a:cubicBezTo>
                  <a:cubicBezTo>
                    <a:pt x="56410" y="14934"/>
                    <a:pt x="55974" y="14662"/>
                    <a:pt x="55483" y="14934"/>
                  </a:cubicBezTo>
                  <a:cubicBezTo>
                    <a:pt x="54829" y="15207"/>
                    <a:pt x="54284" y="15697"/>
                    <a:pt x="53957" y="16297"/>
                  </a:cubicBezTo>
                  <a:cubicBezTo>
                    <a:pt x="53412" y="17768"/>
                    <a:pt x="54448" y="19349"/>
                    <a:pt x="56028" y="19512"/>
                  </a:cubicBezTo>
                  <a:cubicBezTo>
                    <a:pt x="57445" y="19621"/>
                    <a:pt x="58154" y="18967"/>
                    <a:pt x="58154" y="17550"/>
                  </a:cubicBezTo>
                  <a:close/>
                  <a:moveTo>
                    <a:pt x="30304" y="22292"/>
                  </a:moveTo>
                  <a:cubicBezTo>
                    <a:pt x="30358" y="22183"/>
                    <a:pt x="30358" y="22019"/>
                    <a:pt x="30413" y="21910"/>
                  </a:cubicBezTo>
                  <a:lnTo>
                    <a:pt x="30413" y="20439"/>
                  </a:lnTo>
                  <a:cubicBezTo>
                    <a:pt x="30304" y="18531"/>
                    <a:pt x="29759" y="18041"/>
                    <a:pt x="27906" y="18313"/>
                  </a:cubicBezTo>
                  <a:cubicBezTo>
                    <a:pt x="27360" y="18368"/>
                    <a:pt x="26924" y="18749"/>
                    <a:pt x="26761" y="19294"/>
                  </a:cubicBezTo>
                  <a:cubicBezTo>
                    <a:pt x="26488" y="20275"/>
                    <a:pt x="26706" y="21311"/>
                    <a:pt x="27360" y="22019"/>
                  </a:cubicBezTo>
                  <a:cubicBezTo>
                    <a:pt x="28233" y="23000"/>
                    <a:pt x="28778" y="23164"/>
                    <a:pt x="29922" y="22510"/>
                  </a:cubicBezTo>
                  <a:cubicBezTo>
                    <a:pt x="30031" y="22455"/>
                    <a:pt x="30140" y="22401"/>
                    <a:pt x="30304" y="2229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69"/>
            <p:cNvSpPr/>
            <p:nvPr/>
          </p:nvSpPr>
          <p:spPr>
            <a:xfrm>
              <a:off x="-682904" y="3211094"/>
              <a:ext cx="116887" cy="146651"/>
            </a:xfrm>
            <a:custGeom>
              <a:avLst/>
              <a:gdLst/>
              <a:ahLst/>
              <a:cxnLst/>
              <a:rect l="l" t="t" r="r" b="b"/>
              <a:pathLst>
                <a:path w="8993" h="11283" extrusionOk="0">
                  <a:moveTo>
                    <a:pt x="109" y="11283"/>
                  </a:moveTo>
                  <a:cubicBezTo>
                    <a:pt x="0" y="11065"/>
                    <a:pt x="0" y="11010"/>
                    <a:pt x="0" y="11010"/>
                  </a:cubicBezTo>
                  <a:cubicBezTo>
                    <a:pt x="600" y="8503"/>
                    <a:pt x="491" y="5942"/>
                    <a:pt x="491" y="3380"/>
                  </a:cubicBezTo>
                  <a:cubicBezTo>
                    <a:pt x="545" y="2781"/>
                    <a:pt x="600" y="2181"/>
                    <a:pt x="709" y="1636"/>
                  </a:cubicBezTo>
                  <a:cubicBezTo>
                    <a:pt x="1036" y="1473"/>
                    <a:pt x="1308" y="1309"/>
                    <a:pt x="1526" y="1146"/>
                  </a:cubicBezTo>
                  <a:cubicBezTo>
                    <a:pt x="2671" y="328"/>
                    <a:pt x="4088" y="1"/>
                    <a:pt x="5450" y="219"/>
                  </a:cubicBezTo>
                  <a:cubicBezTo>
                    <a:pt x="6050" y="219"/>
                    <a:pt x="6649" y="219"/>
                    <a:pt x="7249" y="219"/>
                  </a:cubicBezTo>
                  <a:cubicBezTo>
                    <a:pt x="7794" y="164"/>
                    <a:pt x="8284" y="546"/>
                    <a:pt x="8448" y="1091"/>
                  </a:cubicBezTo>
                  <a:cubicBezTo>
                    <a:pt x="8502" y="1309"/>
                    <a:pt x="8611" y="1527"/>
                    <a:pt x="8611" y="1745"/>
                  </a:cubicBezTo>
                  <a:cubicBezTo>
                    <a:pt x="8775" y="3053"/>
                    <a:pt x="8884" y="4416"/>
                    <a:pt x="8993" y="5724"/>
                  </a:cubicBezTo>
                  <a:cubicBezTo>
                    <a:pt x="8993" y="6051"/>
                    <a:pt x="8884" y="6378"/>
                    <a:pt x="8720" y="6705"/>
                  </a:cubicBezTo>
                  <a:cubicBezTo>
                    <a:pt x="7957" y="8394"/>
                    <a:pt x="6704" y="9757"/>
                    <a:pt x="5069" y="10629"/>
                  </a:cubicBezTo>
                  <a:cubicBezTo>
                    <a:pt x="4687" y="10792"/>
                    <a:pt x="4251" y="10901"/>
                    <a:pt x="3815" y="11010"/>
                  </a:cubicBezTo>
                  <a:cubicBezTo>
                    <a:pt x="2562" y="11228"/>
                    <a:pt x="1363" y="11283"/>
                    <a:pt x="109" y="1128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69"/>
            <p:cNvSpPr/>
            <p:nvPr/>
          </p:nvSpPr>
          <p:spPr>
            <a:xfrm>
              <a:off x="-1864481" y="3344279"/>
              <a:ext cx="119018" cy="134602"/>
            </a:xfrm>
            <a:custGeom>
              <a:avLst/>
              <a:gdLst/>
              <a:ahLst/>
              <a:cxnLst/>
              <a:rect l="l" t="t" r="r" b="b"/>
              <a:pathLst>
                <a:path w="9157" h="10356" extrusionOk="0">
                  <a:moveTo>
                    <a:pt x="9156" y="9865"/>
                  </a:moveTo>
                  <a:cubicBezTo>
                    <a:pt x="6813" y="10355"/>
                    <a:pt x="4360" y="9647"/>
                    <a:pt x="2671" y="7957"/>
                  </a:cubicBezTo>
                  <a:cubicBezTo>
                    <a:pt x="2017" y="7303"/>
                    <a:pt x="1363" y="6595"/>
                    <a:pt x="818" y="5832"/>
                  </a:cubicBezTo>
                  <a:cubicBezTo>
                    <a:pt x="218" y="5069"/>
                    <a:pt x="0" y="4033"/>
                    <a:pt x="273" y="3052"/>
                  </a:cubicBezTo>
                  <a:cubicBezTo>
                    <a:pt x="491" y="2453"/>
                    <a:pt x="600" y="1799"/>
                    <a:pt x="818" y="1199"/>
                  </a:cubicBezTo>
                  <a:cubicBezTo>
                    <a:pt x="1036" y="491"/>
                    <a:pt x="1744" y="0"/>
                    <a:pt x="2507" y="55"/>
                  </a:cubicBezTo>
                  <a:cubicBezTo>
                    <a:pt x="4088" y="55"/>
                    <a:pt x="5559" y="654"/>
                    <a:pt x="6649" y="1744"/>
                  </a:cubicBezTo>
                  <a:cubicBezTo>
                    <a:pt x="6922" y="2071"/>
                    <a:pt x="7140" y="2507"/>
                    <a:pt x="7194" y="2943"/>
                  </a:cubicBezTo>
                  <a:cubicBezTo>
                    <a:pt x="7630" y="4633"/>
                    <a:pt x="8066" y="6322"/>
                    <a:pt x="8557" y="8066"/>
                  </a:cubicBezTo>
                  <a:cubicBezTo>
                    <a:pt x="8720" y="8611"/>
                    <a:pt x="8938" y="9156"/>
                    <a:pt x="9156" y="986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69"/>
            <p:cNvSpPr/>
            <p:nvPr/>
          </p:nvSpPr>
          <p:spPr>
            <a:xfrm>
              <a:off x="-1795061" y="2640153"/>
              <a:ext cx="1158207" cy="541203"/>
            </a:xfrm>
            <a:custGeom>
              <a:avLst/>
              <a:gdLst/>
              <a:ahLst/>
              <a:cxnLst/>
              <a:rect l="l" t="t" r="r" b="b"/>
              <a:pathLst>
                <a:path w="89110" h="41639" extrusionOk="0">
                  <a:moveTo>
                    <a:pt x="22509" y="10301"/>
                  </a:moveTo>
                  <a:cubicBezTo>
                    <a:pt x="22346" y="8339"/>
                    <a:pt x="23218" y="6976"/>
                    <a:pt x="24253" y="5668"/>
                  </a:cubicBezTo>
                  <a:cubicBezTo>
                    <a:pt x="24962" y="4742"/>
                    <a:pt x="25834" y="3924"/>
                    <a:pt x="26597" y="3052"/>
                  </a:cubicBezTo>
                  <a:cubicBezTo>
                    <a:pt x="29049" y="491"/>
                    <a:pt x="32047" y="0"/>
                    <a:pt x="35317" y="1090"/>
                  </a:cubicBezTo>
                  <a:cubicBezTo>
                    <a:pt x="36353" y="1363"/>
                    <a:pt x="37334" y="1853"/>
                    <a:pt x="38151" y="2562"/>
                  </a:cubicBezTo>
                  <a:cubicBezTo>
                    <a:pt x="38751" y="3052"/>
                    <a:pt x="39187" y="3597"/>
                    <a:pt x="39514" y="4251"/>
                  </a:cubicBezTo>
                  <a:cubicBezTo>
                    <a:pt x="39405" y="4578"/>
                    <a:pt x="39241" y="5014"/>
                    <a:pt x="39078" y="5396"/>
                  </a:cubicBezTo>
                  <a:cubicBezTo>
                    <a:pt x="38260" y="7303"/>
                    <a:pt x="38151" y="9483"/>
                    <a:pt x="38860" y="11445"/>
                  </a:cubicBezTo>
                  <a:cubicBezTo>
                    <a:pt x="39023" y="12154"/>
                    <a:pt x="39459" y="12699"/>
                    <a:pt x="40059" y="13080"/>
                  </a:cubicBezTo>
                  <a:cubicBezTo>
                    <a:pt x="41203" y="13680"/>
                    <a:pt x="42675" y="13080"/>
                    <a:pt x="43002" y="11827"/>
                  </a:cubicBezTo>
                  <a:cubicBezTo>
                    <a:pt x="43220" y="11227"/>
                    <a:pt x="43274" y="10682"/>
                    <a:pt x="43329" y="10083"/>
                  </a:cubicBezTo>
                  <a:cubicBezTo>
                    <a:pt x="43383" y="8666"/>
                    <a:pt x="43220" y="7303"/>
                    <a:pt x="42838" y="5995"/>
                  </a:cubicBezTo>
                  <a:cubicBezTo>
                    <a:pt x="42729" y="5614"/>
                    <a:pt x="42620" y="5232"/>
                    <a:pt x="42511" y="4796"/>
                  </a:cubicBezTo>
                  <a:cubicBezTo>
                    <a:pt x="42838" y="4415"/>
                    <a:pt x="43165" y="4033"/>
                    <a:pt x="43547" y="3761"/>
                  </a:cubicBezTo>
                  <a:cubicBezTo>
                    <a:pt x="45127" y="2398"/>
                    <a:pt x="46980" y="1363"/>
                    <a:pt x="48997" y="872"/>
                  </a:cubicBezTo>
                  <a:cubicBezTo>
                    <a:pt x="49760" y="654"/>
                    <a:pt x="50523" y="600"/>
                    <a:pt x="51340" y="600"/>
                  </a:cubicBezTo>
                  <a:cubicBezTo>
                    <a:pt x="53193" y="545"/>
                    <a:pt x="55101" y="491"/>
                    <a:pt x="56845" y="1199"/>
                  </a:cubicBezTo>
                  <a:cubicBezTo>
                    <a:pt x="57935" y="1635"/>
                    <a:pt x="59025" y="2126"/>
                    <a:pt x="60115" y="2616"/>
                  </a:cubicBezTo>
                  <a:cubicBezTo>
                    <a:pt x="60442" y="2725"/>
                    <a:pt x="60715" y="2943"/>
                    <a:pt x="61042" y="3107"/>
                  </a:cubicBezTo>
                  <a:cubicBezTo>
                    <a:pt x="61914" y="3488"/>
                    <a:pt x="62622" y="4142"/>
                    <a:pt x="63058" y="4960"/>
                  </a:cubicBezTo>
                  <a:cubicBezTo>
                    <a:pt x="62949" y="5287"/>
                    <a:pt x="62786" y="5614"/>
                    <a:pt x="62622" y="5886"/>
                  </a:cubicBezTo>
                  <a:cubicBezTo>
                    <a:pt x="62023" y="6813"/>
                    <a:pt x="61641" y="7848"/>
                    <a:pt x="61587" y="8938"/>
                  </a:cubicBezTo>
                  <a:cubicBezTo>
                    <a:pt x="61260" y="10464"/>
                    <a:pt x="61750" y="11990"/>
                    <a:pt x="62840" y="13026"/>
                  </a:cubicBezTo>
                  <a:cubicBezTo>
                    <a:pt x="63331" y="13516"/>
                    <a:pt x="64039" y="13789"/>
                    <a:pt x="64748" y="13789"/>
                  </a:cubicBezTo>
                  <a:cubicBezTo>
                    <a:pt x="65947" y="13734"/>
                    <a:pt x="66928" y="12753"/>
                    <a:pt x="66982" y="11500"/>
                  </a:cubicBezTo>
                  <a:cubicBezTo>
                    <a:pt x="67091" y="10028"/>
                    <a:pt x="66928" y="8502"/>
                    <a:pt x="66546" y="7085"/>
                  </a:cubicBezTo>
                  <a:cubicBezTo>
                    <a:pt x="66437" y="6595"/>
                    <a:pt x="66328" y="6159"/>
                    <a:pt x="66165" y="5668"/>
                  </a:cubicBezTo>
                  <a:cubicBezTo>
                    <a:pt x="66873" y="4633"/>
                    <a:pt x="67909" y="3924"/>
                    <a:pt x="69108" y="3652"/>
                  </a:cubicBezTo>
                  <a:cubicBezTo>
                    <a:pt x="70416" y="3434"/>
                    <a:pt x="71778" y="3379"/>
                    <a:pt x="73086" y="3488"/>
                  </a:cubicBezTo>
                  <a:cubicBezTo>
                    <a:pt x="73795" y="3488"/>
                    <a:pt x="74449" y="3597"/>
                    <a:pt x="75158" y="3597"/>
                  </a:cubicBezTo>
                  <a:cubicBezTo>
                    <a:pt x="76411" y="3652"/>
                    <a:pt x="77610" y="4142"/>
                    <a:pt x="78482" y="4960"/>
                  </a:cubicBezTo>
                  <a:cubicBezTo>
                    <a:pt x="78809" y="5287"/>
                    <a:pt x="79191" y="5559"/>
                    <a:pt x="79518" y="5832"/>
                  </a:cubicBezTo>
                  <a:cubicBezTo>
                    <a:pt x="80444" y="6595"/>
                    <a:pt x="81044" y="7630"/>
                    <a:pt x="81262" y="8829"/>
                  </a:cubicBezTo>
                  <a:cubicBezTo>
                    <a:pt x="81534" y="10791"/>
                    <a:pt x="81589" y="12753"/>
                    <a:pt x="81371" y="14715"/>
                  </a:cubicBezTo>
                  <a:cubicBezTo>
                    <a:pt x="81371" y="15969"/>
                    <a:pt x="81098" y="17168"/>
                    <a:pt x="80717" y="18367"/>
                  </a:cubicBezTo>
                  <a:cubicBezTo>
                    <a:pt x="80499" y="18858"/>
                    <a:pt x="80281" y="19348"/>
                    <a:pt x="80063" y="19784"/>
                  </a:cubicBezTo>
                  <a:cubicBezTo>
                    <a:pt x="79572" y="19948"/>
                    <a:pt x="79027" y="20002"/>
                    <a:pt x="78537" y="19839"/>
                  </a:cubicBezTo>
                  <a:cubicBezTo>
                    <a:pt x="78046" y="19784"/>
                    <a:pt x="77556" y="19893"/>
                    <a:pt x="77174" y="20220"/>
                  </a:cubicBezTo>
                  <a:cubicBezTo>
                    <a:pt x="76956" y="20329"/>
                    <a:pt x="76738" y="20438"/>
                    <a:pt x="76520" y="20547"/>
                  </a:cubicBezTo>
                  <a:cubicBezTo>
                    <a:pt x="76084" y="20765"/>
                    <a:pt x="75594" y="20874"/>
                    <a:pt x="75430" y="21419"/>
                  </a:cubicBezTo>
                  <a:cubicBezTo>
                    <a:pt x="75049" y="22128"/>
                    <a:pt x="74939" y="22945"/>
                    <a:pt x="75049" y="23763"/>
                  </a:cubicBezTo>
                  <a:cubicBezTo>
                    <a:pt x="75158" y="24090"/>
                    <a:pt x="75430" y="24308"/>
                    <a:pt x="75757" y="24417"/>
                  </a:cubicBezTo>
                  <a:cubicBezTo>
                    <a:pt x="76956" y="24907"/>
                    <a:pt x="78319" y="24798"/>
                    <a:pt x="79463" y="24199"/>
                  </a:cubicBezTo>
                  <a:cubicBezTo>
                    <a:pt x="79954" y="23926"/>
                    <a:pt x="80390" y="23654"/>
                    <a:pt x="80880" y="23327"/>
                  </a:cubicBezTo>
                  <a:cubicBezTo>
                    <a:pt x="81916" y="23763"/>
                    <a:pt x="82842" y="24417"/>
                    <a:pt x="83605" y="25234"/>
                  </a:cubicBezTo>
                  <a:cubicBezTo>
                    <a:pt x="84205" y="25725"/>
                    <a:pt x="84859" y="26161"/>
                    <a:pt x="85513" y="26597"/>
                  </a:cubicBezTo>
                  <a:cubicBezTo>
                    <a:pt x="86930" y="27469"/>
                    <a:pt x="87965" y="28777"/>
                    <a:pt x="88565" y="30303"/>
                  </a:cubicBezTo>
                  <a:cubicBezTo>
                    <a:pt x="89110" y="31502"/>
                    <a:pt x="88565" y="32919"/>
                    <a:pt x="87366" y="33409"/>
                  </a:cubicBezTo>
                  <a:cubicBezTo>
                    <a:pt x="86930" y="33627"/>
                    <a:pt x="86494" y="33900"/>
                    <a:pt x="86167" y="34227"/>
                  </a:cubicBezTo>
                  <a:cubicBezTo>
                    <a:pt x="85731" y="34554"/>
                    <a:pt x="85240" y="34826"/>
                    <a:pt x="84695" y="34990"/>
                  </a:cubicBezTo>
                  <a:cubicBezTo>
                    <a:pt x="84041" y="35208"/>
                    <a:pt x="83333" y="35044"/>
                    <a:pt x="82733" y="34608"/>
                  </a:cubicBezTo>
                  <a:cubicBezTo>
                    <a:pt x="82243" y="34227"/>
                    <a:pt x="81698" y="33736"/>
                    <a:pt x="81207" y="33246"/>
                  </a:cubicBezTo>
                  <a:cubicBezTo>
                    <a:pt x="80826" y="32810"/>
                    <a:pt x="80281" y="32537"/>
                    <a:pt x="79681" y="32428"/>
                  </a:cubicBezTo>
                  <a:cubicBezTo>
                    <a:pt x="78918" y="32265"/>
                    <a:pt x="78210" y="32973"/>
                    <a:pt x="78373" y="33736"/>
                  </a:cubicBezTo>
                  <a:cubicBezTo>
                    <a:pt x="78482" y="34336"/>
                    <a:pt x="78646" y="34881"/>
                    <a:pt x="78809" y="35480"/>
                  </a:cubicBezTo>
                  <a:cubicBezTo>
                    <a:pt x="77883" y="36897"/>
                    <a:pt x="76411" y="37769"/>
                    <a:pt x="74776" y="37933"/>
                  </a:cubicBezTo>
                  <a:cubicBezTo>
                    <a:pt x="72650" y="38205"/>
                    <a:pt x="70470" y="37551"/>
                    <a:pt x="68835" y="36134"/>
                  </a:cubicBezTo>
                  <a:cubicBezTo>
                    <a:pt x="68944" y="35807"/>
                    <a:pt x="69053" y="35535"/>
                    <a:pt x="69217" y="35208"/>
                  </a:cubicBezTo>
                  <a:cubicBezTo>
                    <a:pt x="69762" y="34390"/>
                    <a:pt x="69980" y="33464"/>
                    <a:pt x="69980" y="32537"/>
                  </a:cubicBezTo>
                  <a:cubicBezTo>
                    <a:pt x="70143" y="31284"/>
                    <a:pt x="69980" y="29976"/>
                    <a:pt x="69544" y="28777"/>
                  </a:cubicBezTo>
                  <a:cubicBezTo>
                    <a:pt x="69108" y="27796"/>
                    <a:pt x="68290" y="27033"/>
                    <a:pt x="67255" y="26869"/>
                  </a:cubicBezTo>
                  <a:cubicBezTo>
                    <a:pt x="65947" y="26488"/>
                    <a:pt x="64639" y="27360"/>
                    <a:pt x="64312" y="28668"/>
                  </a:cubicBezTo>
                  <a:cubicBezTo>
                    <a:pt x="63930" y="30466"/>
                    <a:pt x="63985" y="32428"/>
                    <a:pt x="64584" y="34172"/>
                  </a:cubicBezTo>
                  <a:cubicBezTo>
                    <a:pt x="64748" y="34826"/>
                    <a:pt x="65020" y="35371"/>
                    <a:pt x="65238" y="36025"/>
                  </a:cubicBezTo>
                  <a:cubicBezTo>
                    <a:pt x="64475" y="37006"/>
                    <a:pt x="63549" y="37824"/>
                    <a:pt x="62459" y="38423"/>
                  </a:cubicBezTo>
                  <a:cubicBezTo>
                    <a:pt x="61314" y="38968"/>
                    <a:pt x="60170" y="39459"/>
                    <a:pt x="58971" y="39949"/>
                  </a:cubicBezTo>
                  <a:cubicBezTo>
                    <a:pt x="57772" y="40440"/>
                    <a:pt x="56409" y="40440"/>
                    <a:pt x="55210" y="39949"/>
                  </a:cubicBezTo>
                  <a:cubicBezTo>
                    <a:pt x="54447" y="39677"/>
                    <a:pt x="53630" y="39404"/>
                    <a:pt x="52812" y="39186"/>
                  </a:cubicBezTo>
                  <a:cubicBezTo>
                    <a:pt x="52049" y="38914"/>
                    <a:pt x="51395" y="38423"/>
                    <a:pt x="51013" y="37715"/>
                  </a:cubicBezTo>
                  <a:cubicBezTo>
                    <a:pt x="50087" y="36134"/>
                    <a:pt x="49487" y="34445"/>
                    <a:pt x="50196" y="32592"/>
                  </a:cubicBezTo>
                  <a:cubicBezTo>
                    <a:pt x="50414" y="31938"/>
                    <a:pt x="50523" y="31175"/>
                    <a:pt x="50359" y="30412"/>
                  </a:cubicBezTo>
                  <a:cubicBezTo>
                    <a:pt x="50305" y="29976"/>
                    <a:pt x="50141" y="29594"/>
                    <a:pt x="49869" y="29213"/>
                  </a:cubicBezTo>
                  <a:cubicBezTo>
                    <a:pt x="49433" y="28613"/>
                    <a:pt x="48561" y="28559"/>
                    <a:pt x="48070" y="29104"/>
                  </a:cubicBezTo>
                  <a:cubicBezTo>
                    <a:pt x="47580" y="29485"/>
                    <a:pt x="47307" y="30030"/>
                    <a:pt x="47253" y="30630"/>
                  </a:cubicBezTo>
                  <a:cubicBezTo>
                    <a:pt x="47253" y="30957"/>
                    <a:pt x="47198" y="31338"/>
                    <a:pt x="47198" y="31665"/>
                  </a:cubicBezTo>
                  <a:cubicBezTo>
                    <a:pt x="47089" y="36134"/>
                    <a:pt x="44146" y="40058"/>
                    <a:pt x="39841" y="41366"/>
                  </a:cubicBezTo>
                  <a:cubicBezTo>
                    <a:pt x="38642" y="41639"/>
                    <a:pt x="37388" y="41639"/>
                    <a:pt x="36189" y="41421"/>
                  </a:cubicBezTo>
                  <a:cubicBezTo>
                    <a:pt x="34990" y="41148"/>
                    <a:pt x="33900" y="40767"/>
                    <a:pt x="32810" y="40276"/>
                  </a:cubicBezTo>
                  <a:cubicBezTo>
                    <a:pt x="30630" y="39186"/>
                    <a:pt x="29431" y="37279"/>
                    <a:pt x="28668" y="35099"/>
                  </a:cubicBezTo>
                  <a:cubicBezTo>
                    <a:pt x="28395" y="34227"/>
                    <a:pt x="28504" y="33300"/>
                    <a:pt x="28995" y="32537"/>
                  </a:cubicBezTo>
                  <a:cubicBezTo>
                    <a:pt x="29540" y="31611"/>
                    <a:pt x="29812" y="30521"/>
                    <a:pt x="29758" y="29431"/>
                  </a:cubicBezTo>
                  <a:cubicBezTo>
                    <a:pt x="29758" y="29104"/>
                    <a:pt x="29703" y="28831"/>
                    <a:pt x="29649" y="28559"/>
                  </a:cubicBezTo>
                  <a:cubicBezTo>
                    <a:pt x="29540" y="27959"/>
                    <a:pt x="29049" y="27578"/>
                    <a:pt x="28504" y="27523"/>
                  </a:cubicBezTo>
                  <a:cubicBezTo>
                    <a:pt x="27959" y="27414"/>
                    <a:pt x="27414" y="27687"/>
                    <a:pt x="27142" y="28232"/>
                  </a:cubicBezTo>
                  <a:cubicBezTo>
                    <a:pt x="26597" y="29267"/>
                    <a:pt x="26161" y="30357"/>
                    <a:pt x="25997" y="31556"/>
                  </a:cubicBezTo>
                  <a:cubicBezTo>
                    <a:pt x="25779" y="32973"/>
                    <a:pt x="24907" y="34118"/>
                    <a:pt x="23599" y="34717"/>
                  </a:cubicBezTo>
                  <a:cubicBezTo>
                    <a:pt x="22400" y="35262"/>
                    <a:pt x="21256" y="35971"/>
                    <a:pt x="20111" y="36625"/>
                  </a:cubicBezTo>
                  <a:cubicBezTo>
                    <a:pt x="18367" y="37551"/>
                    <a:pt x="16405" y="38042"/>
                    <a:pt x="14443" y="38042"/>
                  </a:cubicBezTo>
                  <a:cubicBezTo>
                    <a:pt x="13190" y="38042"/>
                    <a:pt x="11991" y="38042"/>
                    <a:pt x="10737" y="37933"/>
                  </a:cubicBezTo>
                  <a:cubicBezTo>
                    <a:pt x="10356" y="37933"/>
                    <a:pt x="9974" y="37878"/>
                    <a:pt x="9593" y="37715"/>
                  </a:cubicBezTo>
                  <a:cubicBezTo>
                    <a:pt x="8066" y="37333"/>
                    <a:pt x="7794" y="36952"/>
                    <a:pt x="8012" y="35426"/>
                  </a:cubicBezTo>
                  <a:cubicBezTo>
                    <a:pt x="8066" y="34772"/>
                    <a:pt x="8230" y="34172"/>
                    <a:pt x="8557" y="33573"/>
                  </a:cubicBezTo>
                  <a:cubicBezTo>
                    <a:pt x="9647" y="31338"/>
                    <a:pt x="11119" y="29267"/>
                    <a:pt x="12863" y="27469"/>
                  </a:cubicBezTo>
                  <a:cubicBezTo>
                    <a:pt x="13244" y="27033"/>
                    <a:pt x="13680" y="26760"/>
                    <a:pt x="14225" y="26651"/>
                  </a:cubicBezTo>
                  <a:cubicBezTo>
                    <a:pt x="15206" y="26433"/>
                    <a:pt x="16133" y="26106"/>
                    <a:pt x="17059" y="25834"/>
                  </a:cubicBezTo>
                  <a:cubicBezTo>
                    <a:pt x="17877" y="25561"/>
                    <a:pt x="18585" y="25071"/>
                    <a:pt x="19130" y="24417"/>
                  </a:cubicBezTo>
                  <a:cubicBezTo>
                    <a:pt x="19893" y="23654"/>
                    <a:pt x="19512" y="22346"/>
                    <a:pt x="18422" y="22128"/>
                  </a:cubicBezTo>
                  <a:cubicBezTo>
                    <a:pt x="18204" y="22019"/>
                    <a:pt x="17931" y="22019"/>
                    <a:pt x="17713" y="22019"/>
                  </a:cubicBezTo>
                  <a:cubicBezTo>
                    <a:pt x="16514" y="22019"/>
                    <a:pt x="15370" y="22346"/>
                    <a:pt x="14334" y="22945"/>
                  </a:cubicBezTo>
                  <a:cubicBezTo>
                    <a:pt x="13844" y="23272"/>
                    <a:pt x="13299" y="23545"/>
                    <a:pt x="12863" y="23926"/>
                  </a:cubicBezTo>
                  <a:cubicBezTo>
                    <a:pt x="12427" y="24199"/>
                    <a:pt x="11991" y="24417"/>
                    <a:pt x="11500" y="24417"/>
                  </a:cubicBezTo>
                  <a:cubicBezTo>
                    <a:pt x="7794" y="24744"/>
                    <a:pt x="4142" y="23708"/>
                    <a:pt x="1145" y="21528"/>
                  </a:cubicBezTo>
                  <a:lnTo>
                    <a:pt x="709" y="21147"/>
                  </a:lnTo>
                  <a:cubicBezTo>
                    <a:pt x="273" y="20874"/>
                    <a:pt x="55" y="20384"/>
                    <a:pt x="109" y="19893"/>
                  </a:cubicBezTo>
                  <a:cubicBezTo>
                    <a:pt x="109" y="19348"/>
                    <a:pt x="109" y="18803"/>
                    <a:pt x="109" y="18258"/>
                  </a:cubicBezTo>
                  <a:cubicBezTo>
                    <a:pt x="0" y="17495"/>
                    <a:pt x="273" y="16786"/>
                    <a:pt x="818" y="16241"/>
                  </a:cubicBezTo>
                  <a:cubicBezTo>
                    <a:pt x="1744" y="15042"/>
                    <a:pt x="2998" y="14061"/>
                    <a:pt x="4360" y="13353"/>
                  </a:cubicBezTo>
                  <a:cubicBezTo>
                    <a:pt x="4851" y="13189"/>
                    <a:pt x="5341" y="12917"/>
                    <a:pt x="5832" y="12644"/>
                  </a:cubicBezTo>
                  <a:cubicBezTo>
                    <a:pt x="7848" y="11445"/>
                    <a:pt x="10247" y="10900"/>
                    <a:pt x="12645" y="11009"/>
                  </a:cubicBezTo>
                  <a:lnTo>
                    <a:pt x="17059" y="11009"/>
                  </a:lnTo>
                  <a:cubicBezTo>
                    <a:pt x="17604" y="11064"/>
                    <a:pt x="18149" y="11118"/>
                    <a:pt x="18640" y="11282"/>
                  </a:cubicBezTo>
                  <a:cubicBezTo>
                    <a:pt x="19239" y="11391"/>
                    <a:pt x="19730" y="11827"/>
                    <a:pt x="19948" y="12372"/>
                  </a:cubicBezTo>
                  <a:cubicBezTo>
                    <a:pt x="20002" y="12590"/>
                    <a:pt x="20057" y="12753"/>
                    <a:pt x="20220" y="12917"/>
                  </a:cubicBezTo>
                  <a:cubicBezTo>
                    <a:pt x="20384" y="13244"/>
                    <a:pt x="20820" y="13298"/>
                    <a:pt x="21092" y="13026"/>
                  </a:cubicBezTo>
                  <a:cubicBezTo>
                    <a:pt x="21365" y="12699"/>
                    <a:pt x="21801" y="12535"/>
                    <a:pt x="22237" y="12644"/>
                  </a:cubicBezTo>
                  <a:cubicBezTo>
                    <a:pt x="22346" y="12644"/>
                    <a:pt x="22509" y="12590"/>
                    <a:pt x="22673" y="12535"/>
                  </a:cubicBezTo>
                  <a:cubicBezTo>
                    <a:pt x="23599" y="12208"/>
                    <a:pt x="23817" y="11500"/>
                    <a:pt x="23109" y="10737"/>
                  </a:cubicBezTo>
                  <a:cubicBezTo>
                    <a:pt x="22891" y="10573"/>
                    <a:pt x="22727" y="10464"/>
                    <a:pt x="22509" y="1030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69"/>
            <p:cNvSpPr/>
            <p:nvPr/>
          </p:nvSpPr>
          <p:spPr>
            <a:xfrm>
              <a:off x="-929428" y="3027634"/>
              <a:ext cx="9930" cy="35431"/>
            </a:xfrm>
            <a:custGeom>
              <a:avLst/>
              <a:gdLst/>
              <a:ahLst/>
              <a:cxnLst/>
              <a:rect l="l" t="t" r="r" b="b"/>
              <a:pathLst>
                <a:path w="764" h="2726" extrusionOk="0">
                  <a:moveTo>
                    <a:pt x="437" y="2725"/>
                  </a:moveTo>
                  <a:cubicBezTo>
                    <a:pt x="110" y="1908"/>
                    <a:pt x="1" y="927"/>
                    <a:pt x="164" y="0"/>
                  </a:cubicBezTo>
                  <a:cubicBezTo>
                    <a:pt x="382" y="273"/>
                    <a:pt x="546" y="382"/>
                    <a:pt x="546" y="491"/>
                  </a:cubicBezTo>
                  <a:cubicBezTo>
                    <a:pt x="764" y="1254"/>
                    <a:pt x="709" y="2017"/>
                    <a:pt x="437" y="2725"/>
                  </a:cubicBezTo>
                  <a:close/>
                </a:path>
              </a:pathLst>
            </a:custGeom>
            <a:solidFill>
              <a:srgbClr val="6D6D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69"/>
            <p:cNvSpPr/>
            <p:nvPr/>
          </p:nvSpPr>
          <p:spPr>
            <a:xfrm>
              <a:off x="-1687390" y="3361280"/>
              <a:ext cx="230940" cy="224571"/>
            </a:xfrm>
            <a:custGeom>
              <a:avLst/>
              <a:gdLst/>
              <a:ahLst/>
              <a:cxnLst/>
              <a:rect l="l" t="t" r="r" b="b"/>
              <a:pathLst>
                <a:path w="17768" h="17278" extrusionOk="0">
                  <a:moveTo>
                    <a:pt x="17277" y="7739"/>
                  </a:moveTo>
                  <a:cubicBezTo>
                    <a:pt x="17768" y="3652"/>
                    <a:pt x="14334" y="491"/>
                    <a:pt x="10356" y="164"/>
                  </a:cubicBezTo>
                  <a:cubicBezTo>
                    <a:pt x="8884" y="0"/>
                    <a:pt x="7358" y="382"/>
                    <a:pt x="6159" y="1254"/>
                  </a:cubicBezTo>
                  <a:cubicBezTo>
                    <a:pt x="4960" y="1799"/>
                    <a:pt x="3979" y="2780"/>
                    <a:pt x="3325" y="3979"/>
                  </a:cubicBezTo>
                  <a:cubicBezTo>
                    <a:pt x="1581" y="4633"/>
                    <a:pt x="164" y="5668"/>
                    <a:pt x="109" y="8121"/>
                  </a:cubicBezTo>
                  <a:cubicBezTo>
                    <a:pt x="0" y="11009"/>
                    <a:pt x="1636" y="13135"/>
                    <a:pt x="3925" y="14661"/>
                  </a:cubicBezTo>
                  <a:cubicBezTo>
                    <a:pt x="7740" y="17277"/>
                    <a:pt x="14334" y="16296"/>
                    <a:pt x="16569" y="12045"/>
                  </a:cubicBezTo>
                  <a:cubicBezTo>
                    <a:pt x="17277" y="10737"/>
                    <a:pt x="17550" y="9211"/>
                    <a:pt x="17277" y="773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69"/>
            <p:cNvSpPr/>
            <p:nvPr/>
          </p:nvSpPr>
          <p:spPr>
            <a:xfrm>
              <a:off x="-957762" y="3249359"/>
              <a:ext cx="212535" cy="221022"/>
            </a:xfrm>
            <a:custGeom>
              <a:avLst/>
              <a:gdLst/>
              <a:ahLst/>
              <a:cxnLst/>
              <a:rect l="l" t="t" r="r" b="b"/>
              <a:pathLst>
                <a:path w="16352" h="17005" extrusionOk="0">
                  <a:moveTo>
                    <a:pt x="15588" y="7031"/>
                  </a:moveTo>
                  <a:cubicBezTo>
                    <a:pt x="15207" y="5614"/>
                    <a:pt x="14226" y="4415"/>
                    <a:pt x="12863" y="3815"/>
                  </a:cubicBezTo>
                  <a:cubicBezTo>
                    <a:pt x="11228" y="1145"/>
                    <a:pt x="7903" y="0"/>
                    <a:pt x="4960" y="1199"/>
                  </a:cubicBezTo>
                  <a:cubicBezTo>
                    <a:pt x="1963" y="2453"/>
                    <a:pt x="655" y="4796"/>
                    <a:pt x="219" y="7903"/>
                  </a:cubicBezTo>
                  <a:cubicBezTo>
                    <a:pt x="1" y="10355"/>
                    <a:pt x="927" y="12753"/>
                    <a:pt x="2726" y="14497"/>
                  </a:cubicBezTo>
                  <a:cubicBezTo>
                    <a:pt x="5287" y="16950"/>
                    <a:pt x="8830" y="17004"/>
                    <a:pt x="11991" y="15696"/>
                  </a:cubicBezTo>
                  <a:cubicBezTo>
                    <a:pt x="15316" y="14279"/>
                    <a:pt x="16351" y="10246"/>
                    <a:pt x="15588" y="70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69"/>
            <p:cNvSpPr/>
            <p:nvPr/>
          </p:nvSpPr>
          <p:spPr>
            <a:xfrm>
              <a:off x="-1897780" y="2612520"/>
              <a:ext cx="1367181" cy="1114289"/>
            </a:xfrm>
            <a:custGeom>
              <a:avLst/>
              <a:gdLst/>
              <a:ahLst/>
              <a:cxnLst/>
              <a:rect l="l" t="t" r="r" b="b"/>
              <a:pathLst>
                <a:path w="105188" h="85731" extrusionOk="0">
                  <a:moveTo>
                    <a:pt x="105134" y="51722"/>
                  </a:moveTo>
                  <a:cubicBezTo>
                    <a:pt x="104970" y="50523"/>
                    <a:pt x="104970" y="49270"/>
                    <a:pt x="104806" y="48071"/>
                  </a:cubicBezTo>
                  <a:cubicBezTo>
                    <a:pt x="104643" y="47035"/>
                    <a:pt x="104316" y="46054"/>
                    <a:pt x="103771" y="45182"/>
                  </a:cubicBezTo>
                  <a:cubicBezTo>
                    <a:pt x="103662" y="44909"/>
                    <a:pt x="103498" y="44746"/>
                    <a:pt x="103280" y="44582"/>
                  </a:cubicBezTo>
                  <a:cubicBezTo>
                    <a:pt x="102572" y="44092"/>
                    <a:pt x="101700" y="43819"/>
                    <a:pt x="100773" y="43765"/>
                  </a:cubicBezTo>
                  <a:cubicBezTo>
                    <a:pt x="99792" y="43874"/>
                    <a:pt x="98811" y="43874"/>
                    <a:pt x="97830" y="43874"/>
                  </a:cubicBezTo>
                  <a:cubicBezTo>
                    <a:pt x="96740" y="43874"/>
                    <a:pt x="95650" y="44146"/>
                    <a:pt x="94724" y="44637"/>
                  </a:cubicBezTo>
                  <a:cubicBezTo>
                    <a:pt x="94451" y="44800"/>
                    <a:pt x="94124" y="44909"/>
                    <a:pt x="93743" y="45073"/>
                  </a:cubicBezTo>
                  <a:cubicBezTo>
                    <a:pt x="93579" y="43220"/>
                    <a:pt x="92598" y="41748"/>
                    <a:pt x="92380" y="40059"/>
                  </a:cubicBezTo>
                  <a:cubicBezTo>
                    <a:pt x="92925" y="39841"/>
                    <a:pt x="93470" y="39623"/>
                    <a:pt x="94015" y="39350"/>
                  </a:cubicBezTo>
                  <a:cubicBezTo>
                    <a:pt x="95051" y="38805"/>
                    <a:pt x="96086" y="38206"/>
                    <a:pt x="97067" y="37552"/>
                  </a:cubicBezTo>
                  <a:cubicBezTo>
                    <a:pt x="98103" y="36898"/>
                    <a:pt x="98866" y="35808"/>
                    <a:pt x="99084" y="34554"/>
                  </a:cubicBezTo>
                  <a:cubicBezTo>
                    <a:pt x="99356" y="32865"/>
                    <a:pt x="98920" y="31175"/>
                    <a:pt x="97939" y="29813"/>
                  </a:cubicBezTo>
                  <a:cubicBezTo>
                    <a:pt x="97231" y="28886"/>
                    <a:pt x="96468" y="28069"/>
                    <a:pt x="95650" y="27306"/>
                  </a:cubicBezTo>
                  <a:cubicBezTo>
                    <a:pt x="94233" y="25889"/>
                    <a:pt x="92707" y="24635"/>
                    <a:pt x="91072" y="23545"/>
                  </a:cubicBezTo>
                  <a:cubicBezTo>
                    <a:pt x="90854" y="23382"/>
                    <a:pt x="90636" y="23164"/>
                    <a:pt x="90473" y="23000"/>
                  </a:cubicBezTo>
                  <a:cubicBezTo>
                    <a:pt x="91181" y="21420"/>
                    <a:pt x="91726" y="19730"/>
                    <a:pt x="91944" y="18040"/>
                  </a:cubicBezTo>
                  <a:cubicBezTo>
                    <a:pt x="92162" y="15806"/>
                    <a:pt x="92217" y="13571"/>
                    <a:pt x="91999" y="11391"/>
                  </a:cubicBezTo>
                  <a:cubicBezTo>
                    <a:pt x="91890" y="9320"/>
                    <a:pt x="90909" y="7413"/>
                    <a:pt x="89383" y="6050"/>
                  </a:cubicBezTo>
                  <a:cubicBezTo>
                    <a:pt x="88674" y="5451"/>
                    <a:pt x="88020" y="4906"/>
                    <a:pt x="87312" y="4361"/>
                  </a:cubicBezTo>
                  <a:cubicBezTo>
                    <a:pt x="86276" y="3598"/>
                    <a:pt x="85023" y="3107"/>
                    <a:pt x="83715" y="3053"/>
                  </a:cubicBezTo>
                  <a:cubicBezTo>
                    <a:pt x="81916" y="2944"/>
                    <a:pt x="80117" y="2889"/>
                    <a:pt x="78264" y="2889"/>
                  </a:cubicBezTo>
                  <a:cubicBezTo>
                    <a:pt x="76956" y="2835"/>
                    <a:pt x="75703" y="3162"/>
                    <a:pt x="74558" y="3816"/>
                  </a:cubicBezTo>
                  <a:lnTo>
                    <a:pt x="72760" y="4851"/>
                  </a:lnTo>
                  <a:cubicBezTo>
                    <a:pt x="72433" y="4524"/>
                    <a:pt x="72106" y="4252"/>
                    <a:pt x="71779" y="3925"/>
                  </a:cubicBezTo>
                  <a:cubicBezTo>
                    <a:pt x="71506" y="3652"/>
                    <a:pt x="71179" y="3434"/>
                    <a:pt x="70852" y="3216"/>
                  </a:cubicBezTo>
                  <a:cubicBezTo>
                    <a:pt x="69326" y="2453"/>
                    <a:pt x="67800" y="1636"/>
                    <a:pt x="66165" y="982"/>
                  </a:cubicBezTo>
                  <a:cubicBezTo>
                    <a:pt x="65130" y="546"/>
                    <a:pt x="64040" y="273"/>
                    <a:pt x="62895" y="164"/>
                  </a:cubicBezTo>
                  <a:cubicBezTo>
                    <a:pt x="61205" y="1"/>
                    <a:pt x="59461" y="1"/>
                    <a:pt x="57717" y="164"/>
                  </a:cubicBezTo>
                  <a:cubicBezTo>
                    <a:pt x="55755" y="328"/>
                    <a:pt x="53848" y="982"/>
                    <a:pt x="52213" y="2126"/>
                  </a:cubicBezTo>
                  <a:cubicBezTo>
                    <a:pt x="51722" y="2399"/>
                    <a:pt x="51177" y="2726"/>
                    <a:pt x="50687" y="3053"/>
                  </a:cubicBezTo>
                  <a:cubicBezTo>
                    <a:pt x="50196" y="3380"/>
                    <a:pt x="49706" y="3816"/>
                    <a:pt x="49215" y="4143"/>
                  </a:cubicBezTo>
                  <a:cubicBezTo>
                    <a:pt x="49106" y="4088"/>
                    <a:pt x="48997" y="4034"/>
                    <a:pt x="48888" y="3979"/>
                  </a:cubicBezTo>
                  <a:cubicBezTo>
                    <a:pt x="47253" y="2181"/>
                    <a:pt x="45073" y="982"/>
                    <a:pt x="42675" y="491"/>
                  </a:cubicBezTo>
                  <a:cubicBezTo>
                    <a:pt x="41531" y="164"/>
                    <a:pt x="40386" y="55"/>
                    <a:pt x="39187" y="164"/>
                  </a:cubicBezTo>
                  <a:cubicBezTo>
                    <a:pt x="36898" y="491"/>
                    <a:pt x="34772" y="1472"/>
                    <a:pt x="33192" y="3107"/>
                  </a:cubicBezTo>
                  <a:cubicBezTo>
                    <a:pt x="32265" y="4088"/>
                    <a:pt x="31339" y="5069"/>
                    <a:pt x="30467" y="6050"/>
                  </a:cubicBezTo>
                  <a:cubicBezTo>
                    <a:pt x="29431" y="7195"/>
                    <a:pt x="28668" y="8557"/>
                    <a:pt x="28232" y="10029"/>
                  </a:cubicBezTo>
                  <a:cubicBezTo>
                    <a:pt x="28123" y="10465"/>
                    <a:pt x="28014" y="10846"/>
                    <a:pt x="27851" y="11282"/>
                  </a:cubicBezTo>
                  <a:cubicBezTo>
                    <a:pt x="27687" y="11282"/>
                    <a:pt x="27524" y="11282"/>
                    <a:pt x="27415" y="11228"/>
                  </a:cubicBezTo>
                  <a:cubicBezTo>
                    <a:pt x="26379" y="10846"/>
                    <a:pt x="25289" y="10628"/>
                    <a:pt x="24199" y="10683"/>
                  </a:cubicBezTo>
                  <a:lnTo>
                    <a:pt x="19458" y="10683"/>
                  </a:lnTo>
                  <a:cubicBezTo>
                    <a:pt x="17714" y="10574"/>
                    <a:pt x="15969" y="10846"/>
                    <a:pt x="14389" y="11500"/>
                  </a:cubicBezTo>
                  <a:cubicBezTo>
                    <a:pt x="12808" y="12209"/>
                    <a:pt x="11228" y="12972"/>
                    <a:pt x="9756" y="13844"/>
                  </a:cubicBezTo>
                  <a:cubicBezTo>
                    <a:pt x="8176" y="14770"/>
                    <a:pt x="6868" y="16078"/>
                    <a:pt x="5832" y="17604"/>
                  </a:cubicBezTo>
                  <a:cubicBezTo>
                    <a:pt x="5451" y="18149"/>
                    <a:pt x="5233" y="18858"/>
                    <a:pt x="5233" y="19512"/>
                  </a:cubicBezTo>
                  <a:cubicBezTo>
                    <a:pt x="5287" y="20493"/>
                    <a:pt x="5287" y="21420"/>
                    <a:pt x="5233" y="22346"/>
                  </a:cubicBezTo>
                  <a:cubicBezTo>
                    <a:pt x="5233" y="23327"/>
                    <a:pt x="5614" y="24199"/>
                    <a:pt x="6377" y="24853"/>
                  </a:cubicBezTo>
                  <a:cubicBezTo>
                    <a:pt x="6759" y="25180"/>
                    <a:pt x="7195" y="25562"/>
                    <a:pt x="7631" y="25889"/>
                  </a:cubicBezTo>
                  <a:cubicBezTo>
                    <a:pt x="10192" y="27796"/>
                    <a:pt x="13244" y="28941"/>
                    <a:pt x="16460" y="29213"/>
                  </a:cubicBezTo>
                  <a:cubicBezTo>
                    <a:pt x="16678" y="29268"/>
                    <a:pt x="16841" y="29322"/>
                    <a:pt x="17059" y="29431"/>
                  </a:cubicBezTo>
                  <a:cubicBezTo>
                    <a:pt x="16078" y="30957"/>
                    <a:pt x="15152" y="32429"/>
                    <a:pt x="14225" y="33900"/>
                  </a:cubicBezTo>
                  <a:cubicBezTo>
                    <a:pt x="14116" y="34064"/>
                    <a:pt x="13953" y="34282"/>
                    <a:pt x="13735" y="34445"/>
                  </a:cubicBezTo>
                  <a:cubicBezTo>
                    <a:pt x="12590" y="35426"/>
                    <a:pt x="11718" y="36734"/>
                    <a:pt x="11282" y="38206"/>
                  </a:cubicBezTo>
                  <a:cubicBezTo>
                    <a:pt x="10683" y="39895"/>
                    <a:pt x="10192" y="41585"/>
                    <a:pt x="9702" y="43274"/>
                  </a:cubicBezTo>
                  <a:cubicBezTo>
                    <a:pt x="9429" y="44092"/>
                    <a:pt x="9266" y="44909"/>
                    <a:pt x="9157" y="45727"/>
                  </a:cubicBezTo>
                  <a:cubicBezTo>
                    <a:pt x="8830" y="48507"/>
                    <a:pt x="8775" y="51341"/>
                    <a:pt x="9048" y="54120"/>
                  </a:cubicBezTo>
                  <a:cubicBezTo>
                    <a:pt x="9048" y="54393"/>
                    <a:pt x="8993" y="54665"/>
                    <a:pt x="8993" y="54883"/>
                  </a:cubicBezTo>
                  <a:cubicBezTo>
                    <a:pt x="8503" y="54720"/>
                    <a:pt x="8121" y="54611"/>
                    <a:pt x="7794" y="54502"/>
                  </a:cubicBezTo>
                  <a:cubicBezTo>
                    <a:pt x="6868" y="54175"/>
                    <a:pt x="5996" y="54011"/>
                    <a:pt x="5069" y="53957"/>
                  </a:cubicBezTo>
                  <a:cubicBezTo>
                    <a:pt x="3434" y="53848"/>
                    <a:pt x="1908" y="54774"/>
                    <a:pt x="1200" y="56246"/>
                  </a:cubicBezTo>
                  <a:cubicBezTo>
                    <a:pt x="873" y="57009"/>
                    <a:pt x="600" y="57826"/>
                    <a:pt x="437" y="58644"/>
                  </a:cubicBezTo>
                  <a:cubicBezTo>
                    <a:pt x="1" y="60279"/>
                    <a:pt x="273" y="62023"/>
                    <a:pt x="1200" y="63494"/>
                  </a:cubicBezTo>
                  <a:cubicBezTo>
                    <a:pt x="1745" y="64312"/>
                    <a:pt x="2453" y="65129"/>
                    <a:pt x="3162" y="65838"/>
                  </a:cubicBezTo>
                  <a:cubicBezTo>
                    <a:pt x="5015" y="67745"/>
                    <a:pt x="7576" y="68835"/>
                    <a:pt x="10192" y="68781"/>
                  </a:cubicBezTo>
                  <a:lnTo>
                    <a:pt x="13026" y="68781"/>
                  </a:lnTo>
                  <a:cubicBezTo>
                    <a:pt x="13626" y="69653"/>
                    <a:pt x="14171" y="70470"/>
                    <a:pt x="14770" y="71288"/>
                  </a:cubicBezTo>
                  <a:cubicBezTo>
                    <a:pt x="16351" y="73250"/>
                    <a:pt x="18041" y="75049"/>
                    <a:pt x="19894" y="76738"/>
                  </a:cubicBezTo>
                  <a:cubicBezTo>
                    <a:pt x="22237" y="79027"/>
                    <a:pt x="25071" y="80771"/>
                    <a:pt x="28123" y="81861"/>
                  </a:cubicBezTo>
                  <a:cubicBezTo>
                    <a:pt x="30739" y="82733"/>
                    <a:pt x="33301" y="83551"/>
                    <a:pt x="35862" y="84423"/>
                  </a:cubicBezTo>
                  <a:cubicBezTo>
                    <a:pt x="38533" y="85240"/>
                    <a:pt x="41258" y="85622"/>
                    <a:pt x="44038" y="85622"/>
                  </a:cubicBezTo>
                  <a:cubicBezTo>
                    <a:pt x="46654" y="85622"/>
                    <a:pt x="49270" y="85731"/>
                    <a:pt x="51886" y="85513"/>
                  </a:cubicBezTo>
                  <a:cubicBezTo>
                    <a:pt x="54447" y="85295"/>
                    <a:pt x="56954" y="84968"/>
                    <a:pt x="59461" y="84532"/>
                  </a:cubicBezTo>
                  <a:cubicBezTo>
                    <a:pt x="60878" y="84259"/>
                    <a:pt x="62296" y="83932"/>
                    <a:pt x="63713" y="83551"/>
                  </a:cubicBezTo>
                  <a:cubicBezTo>
                    <a:pt x="67473" y="82570"/>
                    <a:pt x="71070" y="80989"/>
                    <a:pt x="74395" y="78864"/>
                  </a:cubicBezTo>
                  <a:lnTo>
                    <a:pt x="77883" y="76847"/>
                  </a:lnTo>
                  <a:cubicBezTo>
                    <a:pt x="78319" y="76575"/>
                    <a:pt x="78646" y="76357"/>
                    <a:pt x="78973" y="76139"/>
                  </a:cubicBezTo>
                  <a:cubicBezTo>
                    <a:pt x="80444" y="75267"/>
                    <a:pt x="81807" y="74231"/>
                    <a:pt x="83115" y="73087"/>
                  </a:cubicBezTo>
                  <a:cubicBezTo>
                    <a:pt x="84260" y="71942"/>
                    <a:pt x="85404" y="70797"/>
                    <a:pt x="86603" y="69653"/>
                  </a:cubicBezTo>
                  <a:cubicBezTo>
                    <a:pt x="89056" y="67146"/>
                    <a:pt x="90963" y="64148"/>
                    <a:pt x="92162" y="60824"/>
                  </a:cubicBezTo>
                  <a:cubicBezTo>
                    <a:pt x="92326" y="60551"/>
                    <a:pt x="92489" y="60224"/>
                    <a:pt x="92653" y="59952"/>
                  </a:cubicBezTo>
                  <a:cubicBezTo>
                    <a:pt x="92980" y="59952"/>
                    <a:pt x="93307" y="59897"/>
                    <a:pt x="93579" y="59897"/>
                  </a:cubicBezTo>
                  <a:cubicBezTo>
                    <a:pt x="94560" y="59952"/>
                    <a:pt x="95541" y="59952"/>
                    <a:pt x="96522" y="59897"/>
                  </a:cubicBezTo>
                  <a:cubicBezTo>
                    <a:pt x="97612" y="59843"/>
                    <a:pt x="98702" y="59570"/>
                    <a:pt x="99683" y="59189"/>
                  </a:cubicBezTo>
                  <a:cubicBezTo>
                    <a:pt x="100773" y="58753"/>
                    <a:pt x="101700" y="58044"/>
                    <a:pt x="102408" y="57172"/>
                  </a:cubicBezTo>
                  <a:cubicBezTo>
                    <a:pt x="103171" y="56191"/>
                    <a:pt x="103880" y="55156"/>
                    <a:pt x="104534" y="54120"/>
                  </a:cubicBezTo>
                  <a:cubicBezTo>
                    <a:pt x="104970" y="53412"/>
                    <a:pt x="105188" y="52594"/>
                    <a:pt x="105134" y="51722"/>
                  </a:cubicBezTo>
                  <a:close/>
                  <a:moveTo>
                    <a:pt x="5233" y="64257"/>
                  </a:moveTo>
                  <a:cubicBezTo>
                    <a:pt x="4579" y="63603"/>
                    <a:pt x="3925" y="62895"/>
                    <a:pt x="3380" y="62132"/>
                  </a:cubicBezTo>
                  <a:cubicBezTo>
                    <a:pt x="2780" y="61369"/>
                    <a:pt x="2562" y="60333"/>
                    <a:pt x="2835" y="59352"/>
                  </a:cubicBezTo>
                  <a:cubicBezTo>
                    <a:pt x="3053" y="58753"/>
                    <a:pt x="3162" y="58099"/>
                    <a:pt x="3380" y="57499"/>
                  </a:cubicBezTo>
                  <a:cubicBezTo>
                    <a:pt x="3598" y="56791"/>
                    <a:pt x="4306" y="56300"/>
                    <a:pt x="5069" y="56355"/>
                  </a:cubicBezTo>
                  <a:cubicBezTo>
                    <a:pt x="6650" y="56355"/>
                    <a:pt x="8121" y="56954"/>
                    <a:pt x="9211" y="58044"/>
                  </a:cubicBezTo>
                  <a:cubicBezTo>
                    <a:pt x="9484" y="58371"/>
                    <a:pt x="9702" y="58807"/>
                    <a:pt x="9756" y="59243"/>
                  </a:cubicBezTo>
                  <a:cubicBezTo>
                    <a:pt x="10192" y="60933"/>
                    <a:pt x="10628" y="62622"/>
                    <a:pt x="11119" y="64366"/>
                  </a:cubicBezTo>
                  <a:cubicBezTo>
                    <a:pt x="11282" y="64911"/>
                    <a:pt x="11446" y="65456"/>
                    <a:pt x="11718" y="66165"/>
                  </a:cubicBezTo>
                  <a:cubicBezTo>
                    <a:pt x="9375" y="66655"/>
                    <a:pt x="6922" y="65947"/>
                    <a:pt x="5233" y="64257"/>
                  </a:cubicBezTo>
                  <a:close/>
                  <a:moveTo>
                    <a:pt x="90963" y="53957"/>
                  </a:moveTo>
                  <a:cubicBezTo>
                    <a:pt x="90854" y="55156"/>
                    <a:pt x="90636" y="56300"/>
                    <a:pt x="90255" y="57445"/>
                  </a:cubicBezTo>
                  <a:cubicBezTo>
                    <a:pt x="89655" y="59570"/>
                    <a:pt x="88729" y="61587"/>
                    <a:pt x="87639" y="63549"/>
                  </a:cubicBezTo>
                  <a:cubicBezTo>
                    <a:pt x="86658" y="65129"/>
                    <a:pt x="85459" y="66601"/>
                    <a:pt x="84151" y="67909"/>
                  </a:cubicBezTo>
                  <a:cubicBezTo>
                    <a:pt x="83224" y="68835"/>
                    <a:pt x="82352" y="69707"/>
                    <a:pt x="81425" y="70634"/>
                  </a:cubicBezTo>
                  <a:cubicBezTo>
                    <a:pt x="80172" y="71778"/>
                    <a:pt x="78864" y="72814"/>
                    <a:pt x="77392" y="73632"/>
                  </a:cubicBezTo>
                  <a:cubicBezTo>
                    <a:pt x="75049" y="75103"/>
                    <a:pt x="72705" y="76520"/>
                    <a:pt x="70307" y="77883"/>
                  </a:cubicBezTo>
                  <a:cubicBezTo>
                    <a:pt x="67855" y="79191"/>
                    <a:pt x="65239" y="80172"/>
                    <a:pt x="62568" y="80826"/>
                  </a:cubicBezTo>
                  <a:cubicBezTo>
                    <a:pt x="59952" y="81534"/>
                    <a:pt x="57281" y="82025"/>
                    <a:pt x="54611" y="82297"/>
                  </a:cubicBezTo>
                  <a:cubicBezTo>
                    <a:pt x="52322" y="82570"/>
                    <a:pt x="50087" y="82570"/>
                    <a:pt x="47798" y="82679"/>
                  </a:cubicBezTo>
                  <a:cubicBezTo>
                    <a:pt x="46817" y="82733"/>
                    <a:pt x="45782" y="82679"/>
                    <a:pt x="44801" y="82679"/>
                  </a:cubicBezTo>
                  <a:cubicBezTo>
                    <a:pt x="42948" y="82733"/>
                    <a:pt x="41040" y="82570"/>
                    <a:pt x="39242" y="82243"/>
                  </a:cubicBezTo>
                  <a:cubicBezTo>
                    <a:pt x="38533" y="82134"/>
                    <a:pt x="37824" y="82025"/>
                    <a:pt x="37170" y="81807"/>
                  </a:cubicBezTo>
                  <a:cubicBezTo>
                    <a:pt x="34718" y="81044"/>
                    <a:pt x="32265" y="80281"/>
                    <a:pt x="29867" y="79518"/>
                  </a:cubicBezTo>
                  <a:cubicBezTo>
                    <a:pt x="26543" y="78428"/>
                    <a:pt x="23545" y="76575"/>
                    <a:pt x="21147" y="74122"/>
                  </a:cubicBezTo>
                  <a:cubicBezTo>
                    <a:pt x="19785" y="72760"/>
                    <a:pt x="18477" y="71342"/>
                    <a:pt x="17168" y="69871"/>
                  </a:cubicBezTo>
                  <a:cubicBezTo>
                    <a:pt x="16569" y="69108"/>
                    <a:pt x="15969" y="68345"/>
                    <a:pt x="15479" y="67473"/>
                  </a:cubicBezTo>
                  <a:cubicBezTo>
                    <a:pt x="15152" y="67037"/>
                    <a:pt x="14988" y="66383"/>
                    <a:pt x="14552" y="65620"/>
                  </a:cubicBezTo>
                  <a:cubicBezTo>
                    <a:pt x="13735" y="63985"/>
                    <a:pt x="13135" y="62186"/>
                    <a:pt x="12808" y="60388"/>
                  </a:cubicBezTo>
                  <a:cubicBezTo>
                    <a:pt x="12917" y="60224"/>
                    <a:pt x="11827" y="56409"/>
                    <a:pt x="11718" y="55101"/>
                  </a:cubicBezTo>
                  <a:cubicBezTo>
                    <a:pt x="11500" y="52976"/>
                    <a:pt x="11500" y="50905"/>
                    <a:pt x="11446" y="48779"/>
                  </a:cubicBezTo>
                  <a:cubicBezTo>
                    <a:pt x="11337" y="46926"/>
                    <a:pt x="11609" y="45127"/>
                    <a:pt x="12100" y="43383"/>
                  </a:cubicBezTo>
                  <a:cubicBezTo>
                    <a:pt x="12427" y="42293"/>
                    <a:pt x="12699" y="41203"/>
                    <a:pt x="13026" y="40168"/>
                  </a:cubicBezTo>
                  <a:cubicBezTo>
                    <a:pt x="13190" y="40059"/>
                    <a:pt x="13462" y="40168"/>
                    <a:pt x="13517" y="40386"/>
                  </a:cubicBezTo>
                  <a:cubicBezTo>
                    <a:pt x="13953" y="41258"/>
                    <a:pt x="14716" y="41857"/>
                    <a:pt x="15642" y="42130"/>
                  </a:cubicBezTo>
                  <a:cubicBezTo>
                    <a:pt x="16841" y="42566"/>
                    <a:pt x="18095" y="42838"/>
                    <a:pt x="19403" y="42893"/>
                  </a:cubicBezTo>
                  <a:cubicBezTo>
                    <a:pt x="21256" y="43056"/>
                    <a:pt x="23109" y="42947"/>
                    <a:pt x="24962" y="42620"/>
                  </a:cubicBezTo>
                  <a:cubicBezTo>
                    <a:pt x="26815" y="42293"/>
                    <a:pt x="28614" y="41639"/>
                    <a:pt x="30194" y="40604"/>
                  </a:cubicBezTo>
                  <a:cubicBezTo>
                    <a:pt x="31393" y="39841"/>
                    <a:pt x="32647" y="39187"/>
                    <a:pt x="34009" y="38642"/>
                  </a:cubicBezTo>
                  <a:cubicBezTo>
                    <a:pt x="34282" y="39187"/>
                    <a:pt x="34554" y="39623"/>
                    <a:pt x="34772" y="40113"/>
                  </a:cubicBezTo>
                  <a:cubicBezTo>
                    <a:pt x="35971" y="42620"/>
                    <a:pt x="38151" y="44582"/>
                    <a:pt x="40822" y="45454"/>
                  </a:cubicBezTo>
                  <a:cubicBezTo>
                    <a:pt x="42784" y="46217"/>
                    <a:pt x="44910" y="46545"/>
                    <a:pt x="47035" y="46381"/>
                  </a:cubicBezTo>
                  <a:cubicBezTo>
                    <a:pt x="47471" y="46381"/>
                    <a:pt x="47907" y="46272"/>
                    <a:pt x="48343" y="46163"/>
                  </a:cubicBezTo>
                  <a:cubicBezTo>
                    <a:pt x="51232" y="45291"/>
                    <a:pt x="53739" y="43438"/>
                    <a:pt x="55483" y="40931"/>
                  </a:cubicBezTo>
                  <a:cubicBezTo>
                    <a:pt x="55592" y="40767"/>
                    <a:pt x="55755" y="40658"/>
                    <a:pt x="55973" y="40386"/>
                  </a:cubicBezTo>
                  <a:cubicBezTo>
                    <a:pt x="56518" y="41639"/>
                    <a:pt x="57445" y="42675"/>
                    <a:pt x="58589" y="43329"/>
                  </a:cubicBezTo>
                  <a:cubicBezTo>
                    <a:pt x="59352" y="43765"/>
                    <a:pt x="60170" y="44146"/>
                    <a:pt x="61042" y="44364"/>
                  </a:cubicBezTo>
                  <a:cubicBezTo>
                    <a:pt x="62132" y="44637"/>
                    <a:pt x="63168" y="45182"/>
                    <a:pt x="64312" y="45182"/>
                  </a:cubicBezTo>
                  <a:cubicBezTo>
                    <a:pt x="65402" y="45182"/>
                    <a:pt x="66492" y="45018"/>
                    <a:pt x="67528" y="44691"/>
                  </a:cubicBezTo>
                  <a:cubicBezTo>
                    <a:pt x="68127" y="44473"/>
                    <a:pt x="68672" y="44201"/>
                    <a:pt x="69272" y="43983"/>
                  </a:cubicBezTo>
                  <a:cubicBezTo>
                    <a:pt x="71179" y="43329"/>
                    <a:pt x="72923" y="42239"/>
                    <a:pt x="74395" y="40767"/>
                  </a:cubicBezTo>
                  <a:cubicBezTo>
                    <a:pt x="74504" y="40658"/>
                    <a:pt x="74667" y="40604"/>
                    <a:pt x="74831" y="40549"/>
                  </a:cubicBezTo>
                  <a:cubicBezTo>
                    <a:pt x="75158" y="40713"/>
                    <a:pt x="75485" y="40876"/>
                    <a:pt x="75812" y="41094"/>
                  </a:cubicBezTo>
                  <a:cubicBezTo>
                    <a:pt x="77501" y="42348"/>
                    <a:pt x="79518" y="42947"/>
                    <a:pt x="81643" y="42838"/>
                  </a:cubicBezTo>
                  <a:cubicBezTo>
                    <a:pt x="83061" y="42947"/>
                    <a:pt x="84478" y="42620"/>
                    <a:pt x="85786" y="41966"/>
                  </a:cubicBezTo>
                  <a:cubicBezTo>
                    <a:pt x="86385" y="41639"/>
                    <a:pt x="86985" y="41203"/>
                    <a:pt x="87530" y="40713"/>
                  </a:cubicBezTo>
                  <a:cubicBezTo>
                    <a:pt x="87857" y="40277"/>
                    <a:pt x="88347" y="39950"/>
                    <a:pt x="88892" y="39841"/>
                  </a:cubicBezTo>
                  <a:cubicBezTo>
                    <a:pt x="89056" y="40168"/>
                    <a:pt x="89219" y="40440"/>
                    <a:pt x="89328" y="40767"/>
                  </a:cubicBezTo>
                  <a:cubicBezTo>
                    <a:pt x="89982" y="42293"/>
                    <a:pt x="90473" y="43874"/>
                    <a:pt x="90800" y="45563"/>
                  </a:cubicBezTo>
                  <a:cubicBezTo>
                    <a:pt x="90909" y="46654"/>
                    <a:pt x="91018" y="47798"/>
                    <a:pt x="91018" y="48943"/>
                  </a:cubicBezTo>
                  <a:cubicBezTo>
                    <a:pt x="91072" y="50632"/>
                    <a:pt x="90963" y="52267"/>
                    <a:pt x="90963" y="53957"/>
                  </a:cubicBezTo>
                  <a:close/>
                  <a:moveTo>
                    <a:pt x="74667" y="31938"/>
                  </a:moveTo>
                  <a:cubicBezTo>
                    <a:pt x="74885" y="32211"/>
                    <a:pt x="75049" y="32320"/>
                    <a:pt x="75049" y="32429"/>
                  </a:cubicBezTo>
                  <a:cubicBezTo>
                    <a:pt x="75267" y="33192"/>
                    <a:pt x="75212" y="33955"/>
                    <a:pt x="74940" y="34663"/>
                  </a:cubicBezTo>
                  <a:cubicBezTo>
                    <a:pt x="74613" y="33846"/>
                    <a:pt x="74504" y="32865"/>
                    <a:pt x="74667" y="31938"/>
                  </a:cubicBezTo>
                  <a:close/>
                  <a:moveTo>
                    <a:pt x="90582" y="36734"/>
                  </a:moveTo>
                  <a:cubicBezTo>
                    <a:pt x="90091" y="36353"/>
                    <a:pt x="89546" y="35862"/>
                    <a:pt x="89110" y="35372"/>
                  </a:cubicBezTo>
                  <a:cubicBezTo>
                    <a:pt x="88674" y="34936"/>
                    <a:pt x="88129" y="34663"/>
                    <a:pt x="87530" y="34554"/>
                  </a:cubicBezTo>
                  <a:cubicBezTo>
                    <a:pt x="86767" y="34391"/>
                    <a:pt x="86058" y="35099"/>
                    <a:pt x="86222" y="35862"/>
                  </a:cubicBezTo>
                  <a:cubicBezTo>
                    <a:pt x="86331" y="36462"/>
                    <a:pt x="86494" y="37007"/>
                    <a:pt x="86658" y="37606"/>
                  </a:cubicBezTo>
                  <a:cubicBezTo>
                    <a:pt x="85731" y="39023"/>
                    <a:pt x="84260" y="39895"/>
                    <a:pt x="82624" y="40059"/>
                  </a:cubicBezTo>
                  <a:cubicBezTo>
                    <a:pt x="80499" y="40331"/>
                    <a:pt x="78319" y="39677"/>
                    <a:pt x="76684" y="38260"/>
                  </a:cubicBezTo>
                  <a:cubicBezTo>
                    <a:pt x="76793" y="37933"/>
                    <a:pt x="76902" y="37661"/>
                    <a:pt x="77120" y="37334"/>
                  </a:cubicBezTo>
                  <a:cubicBezTo>
                    <a:pt x="77610" y="36516"/>
                    <a:pt x="77828" y="35590"/>
                    <a:pt x="77828" y="34663"/>
                  </a:cubicBezTo>
                  <a:cubicBezTo>
                    <a:pt x="77992" y="33410"/>
                    <a:pt x="77828" y="32102"/>
                    <a:pt x="77392" y="30903"/>
                  </a:cubicBezTo>
                  <a:cubicBezTo>
                    <a:pt x="76956" y="29922"/>
                    <a:pt x="76139" y="29159"/>
                    <a:pt x="75103" y="28995"/>
                  </a:cubicBezTo>
                  <a:cubicBezTo>
                    <a:pt x="73795" y="28614"/>
                    <a:pt x="72487" y="29486"/>
                    <a:pt x="72160" y="30794"/>
                  </a:cubicBezTo>
                  <a:cubicBezTo>
                    <a:pt x="71779" y="32592"/>
                    <a:pt x="71833" y="34554"/>
                    <a:pt x="72433" y="36298"/>
                  </a:cubicBezTo>
                  <a:cubicBezTo>
                    <a:pt x="72596" y="36952"/>
                    <a:pt x="72869" y="37497"/>
                    <a:pt x="73087" y="38151"/>
                  </a:cubicBezTo>
                  <a:cubicBezTo>
                    <a:pt x="72324" y="39132"/>
                    <a:pt x="71397" y="39950"/>
                    <a:pt x="70307" y="40549"/>
                  </a:cubicBezTo>
                  <a:cubicBezTo>
                    <a:pt x="69163" y="41094"/>
                    <a:pt x="68018" y="41585"/>
                    <a:pt x="66819" y="42075"/>
                  </a:cubicBezTo>
                  <a:cubicBezTo>
                    <a:pt x="65620" y="42566"/>
                    <a:pt x="64258" y="42566"/>
                    <a:pt x="63059" y="42075"/>
                  </a:cubicBezTo>
                  <a:cubicBezTo>
                    <a:pt x="62296" y="41803"/>
                    <a:pt x="61478" y="41530"/>
                    <a:pt x="60660" y="41312"/>
                  </a:cubicBezTo>
                  <a:cubicBezTo>
                    <a:pt x="59897" y="41040"/>
                    <a:pt x="59298" y="40495"/>
                    <a:pt x="58916" y="39841"/>
                  </a:cubicBezTo>
                  <a:cubicBezTo>
                    <a:pt x="57990" y="38260"/>
                    <a:pt x="57390" y="36571"/>
                    <a:pt x="58099" y="34718"/>
                  </a:cubicBezTo>
                  <a:cubicBezTo>
                    <a:pt x="58317" y="34064"/>
                    <a:pt x="58426" y="33301"/>
                    <a:pt x="58262" y="32538"/>
                  </a:cubicBezTo>
                  <a:cubicBezTo>
                    <a:pt x="58208" y="32102"/>
                    <a:pt x="58044" y="31720"/>
                    <a:pt x="57772" y="31339"/>
                  </a:cubicBezTo>
                  <a:cubicBezTo>
                    <a:pt x="57336" y="30739"/>
                    <a:pt x="56464" y="30685"/>
                    <a:pt x="55973" y="31230"/>
                  </a:cubicBezTo>
                  <a:cubicBezTo>
                    <a:pt x="55483" y="31611"/>
                    <a:pt x="55210" y="32156"/>
                    <a:pt x="55156" y="32756"/>
                  </a:cubicBezTo>
                  <a:cubicBezTo>
                    <a:pt x="55156" y="33083"/>
                    <a:pt x="55101" y="33464"/>
                    <a:pt x="55101" y="33791"/>
                  </a:cubicBezTo>
                  <a:cubicBezTo>
                    <a:pt x="54992" y="38260"/>
                    <a:pt x="52049" y="42184"/>
                    <a:pt x="47744" y="43492"/>
                  </a:cubicBezTo>
                  <a:cubicBezTo>
                    <a:pt x="46545" y="43765"/>
                    <a:pt x="45291" y="43765"/>
                    <a:pt x="44092" y="43547"/>
                  </a:cubicBezTo>
                  <a:cubicBezTo>
                    <a:pt x="42893" y="43274"/>
                    <a:pt x="41803" y="42893"/>
                    <a:pt x="40713" y="42402"/>
                  </a:cubicBezTo>
                  <a:cubicBezTo>
                    <a:pt x="38533" y="41312"/>
                    <a:pt x="37334" y="39405"/>
                    <a:pt x="36571" y="37225"/>
                  </a:cubicBezTo>
                  <a:cubicBezTo>
                    <a:pt x="36298" y="36353"/>
                    <a:pt x="36407" y="35426"/>
                    <a:pt x="36898" y="34663"/>
                  </a:cubicBezTo>
                  <a:cubicBezTo>
                    <a:pt x="37443" y="33737"/>
                    <a:pt x="37715" y="32647"/>
                    <a:pt x="37661" y="31557"/>
                  </a:cubicBezTo>
                  <a:cubicBezTo>
                    <a:pt x="37661" y="31230"/>
                    <a:pt x="37606" y="30957"/>
                    <a:pt x="37552" y="30685"/>
                  </a:cubicBezTo>
                  <a:cubicBezTo>
                    <a:pt x="37443" y="30085"/>
                    <a:pt x="36952" y="29704"/>
                    <a:pt x="36407" y="29649"/>
                  </a:cubicBezTo>
                  <a:cubicBezTo>
                    <a:pt x="35862" y="29540"/>
                    <a:pt x="35317" y="29813"/>
                    <a:pt x="35045" y="30358"/>
                  </a:cubicBezTo>
                  <a:cubicBezTo>
                    <a:pt x="34500" y="31393"/>
                    <a:pt x="34064" y="32483"/>
                    <a:pt x="33900" y="33682"/>
                  </a:cubicBezTo>
                  <a:cubicBezTo>
                    <a:pt x="33682" y="35099"/>
                    <a:pt x="32810" y="36244"/>
                    <a:pt x="31502" y="36843"/>
                  </a:cubicBezTo>
                  <a:cubicBezTo>
                    <a:pt x="30303" y="37388"/>
                    <a:pt x="29159" y="38097"/>
                    <a:pt x="28014" y="38751"/>
                  </a:cubicBezTo>
                  <a:cubicBezTo>
                    <a:pt x="26270" y="39677"/>
                    <a:pt x="24308" y="40168"/>
                    <a:pt x="22346" y="40168"/>
                  </a:cubicBezTo>
                  <a:cubicBezTo>
                    <a:pt x="21093" y="40168"/>
                    <a:pt x="19894" y="40168"/>
                    <a:pt x="18640" y="40059"/>
                  </a:cubicBezTo>
                  <a:cubicBezTo>
                    <a:pt x="18259" y="40059"/>
                    <a:pt x="17877" y="40004"/>
                    <a:pt x="17496" y="39841"/>
                  </a:cubicBezTo>
                  <a:cubicBezTo>
                    <a:pt x="15969" y="39459"/>
                    <a:pt x="15697" y="39078"/>
                    <a:pt x="15915" y="37552"/>
                  </a:cubicBezTo>
                  <a:cubicBezTo>
                    <a:pt x="15969" y="36898"/>
                    <a:pt x="16133" y="36298"/>
                    <a:pt x="16460" y="35699"/>
                  </a:cubicBezTo>
                  <a:cubicBezTo>
                    <a:pt x="17550" y="33464"/>
                    <a:pt x="19022" y="31393"/>
                    <a:pt x="20766" y="29595"/>
                  </a:cubicBezTo>
                  <a:cubicBezTo>
                    <a:pt x="21147" y="29159"/>
                    <a:pt x="21583" y="28886"/>
                    <a:pt x="22128" y="28777"/>
                  </a:cubicBezTo>
                  <a:cubicBezTo>
                    <a:pt x="23109" y="28559"/>
                    <a:pt x="24036" y="28232"/>
                    <a:pt x="24962" y="27960"/>
                  </a:cubicBezTo>
                  <a:cubicBezTo>
                    <a:pt x="25780" y="27687"/>
                    <a:pt x="26488" y="27197"/>
                    <a:pt x="27033" y="26543"/>
                  </a:cubicBezTo>
                  <a:cubicBezTo>
                    <a:pt x="27796" y="25780"/>
                    <a:pt x="27415" y="24472"/>
                    <a:pt x="26325" y="24254"/>
                  </a:cubicBezTo>
                  <a:cubicBezTo>
                    <a:pt x="26107" y="24145"/>
                    <a:pt x="25834" y="24145"/>
                    <a:pt x="25616" y="24145"/>
                  </a:cubicBezTo>
                  <a:cubicBezTo>
                    <a:pt x="24417" y="24145"/>
                    <a:pt x="23273" y="24472"/>
                    <a:pt x="22237" y="25071"/>
                  </a:cubicBezTo>
                  <a:cubicBezTo>
                    <a:pt x="21747" y="25398"/>
                    <a:pt x="21202" y="25671"/>
                    <a:pt x="20766" y="26052"/>
                  </a:cubicBezTo>
                  <a:cubicBezTo>
                    <a:pt x="20330" y="26325"/>
                    <a:pt x="19894" y="26543"/>
                    <a:pt x="19403" y="26543"/>
                  </a:cubicBezTo>
                  <a:cubicBezTo>
                    <a:pt x="15697" y="26870"/>
                    <a:pt x="12045" y="25834"/>
                    <a:pt x="9048" y="23654"/>
                  </a:cubicBezTo>
                  <a:lnTo>
                    <a:pt x="8612" y="23273"/>
                  </a:lnTo>
                  <a:cubicBezTo>
                    <a:pt x="8176" y="23000"/>
                    <a:pt x="7958" y="22510"/>
                    <a:pt x="8012" y="22019"/>
                  </a:cubicBezTo>
                  <a:cubicBezTo>
                    <a:pt x="8012" y="21474"/>
                    <a:pt x="8012" y="20929"/>
                    <a:pt x="8012" y="20384"/>
                  </a:cubicBezTo>
                  <a:cubicBezTo>
                    <a:pt x="7903" y="19621"/>
                    <a:pt x="8176" y="18912"/>
                    <a:pt x="8721" y="18367"/>
                  </a:cubicBezTo>
                  <a:cubicBezTo>
                    <a:pt x="9647" y="17168"/>
                    <a:pt x="10901" y="16187"/>
                    <a:pt x="12263" y="15479"/>
                  </a:cubicBezTo>
                  <a:cubicBezTo>
                    <a:pt x="12754" y="15315"/>
                    <a:pt x="13244" y="15043"/>
                    <a:pt x="13735" y="14770"/>
                  </a:cubicBezTo>
                  <a:cubicBezTo>
                    <a:pt x="15751" y="13571"/>
                    <a:pt x="18150" y="13026"/>
                    <a:pt x="20548" y="13135"/>
                  </a:cubicBezTo>
                  <a:lnTo>
                    <a:pt x="24962" y="13135"/>
                  </a:lnTo>
                  <a:cubicBezTo>
                    <a:pt x="25507" y="13190"/>
                    <a:pt x="26052" y="13244"/>
                    <a:pt x="26543" y="13408"/>
                  </a:cubicBezTo>
                  <a:cubicBezTo>
                    <a:pt x="27142" y="13517"/>
                    <a:pt x="27633" y="13953"/>
                    <a:pt x="27851" y="14498"/>
                  </a:cubicBezTo>
                  <a:cubicBezTo>
                    <a:pt x="27905" y="14716"/>
                    <a:pt x="27960" y="14879"/>
                    <a:pt x="28123" y="15043"/>
                  </a:cubicBezTo>
                  <a:cubicBezTo>
                    <a:pt x="28287" y="15370"/>
                    <a:pt x="28723" y="15424"/>
                    <a:pt x="28995" y="15152"/>
                  </a:cubicBezTo>
                  <a:cubicBezTo>
                    <a:pt x="29268" y="14825"/>
                    <a:pt x="29704" y="14661"/>
                    <a:pt x="30140" y="14770"/>
                  </a:cubicBezTo>
                  <a:cubicBezTo>
                    <a:pt x="30249" y="14770"/>
                    <a:pt x="30412" y="14716"/>
                    <a:pt x="30576" y="14661"/>
                  </a:cubicBezTo>
                  <a:cubicBezTo>
                    <a:pt x="31502" y="14334"/>
                    <a:pt x="31720" y="13626"/>
                    <a:pt x="31012" y="12863"/>
                  </a:cubicBezTo>
                  <a:cubicBezTo>
                    <a:pt x="30794" y="12699"/>
                    <a:pt x="30630" y="12590"/>
                    <a:pt x="30412" y="12427"/>
                  </a:cubicBezTo>
                  <a:cubicBezTo>
                    <a:pt x="30249" y="10465"/>
                    <a:pt x="31121" y="9102"/>
                    <a:pt x="32156" y="7794"/>
                  </a:cubicBezTo>
                  <a:cubicBezTo>
                    <a:pt x="32865" y="6868"/>
                    <a:pt x="33737" y="6050"/>
                    <a:pt x="34500" y="5178"/>
                  </a:cubicBezTo>
                  <a:cubicBezTo>
                    <a:pt x="36952" y="2562"/>
                    <a:pt x="39950" y="2072"/>
                    <a:pt x="43220" y="3216"/>
                  </a:cubicBezTo>
                  <a:cubicBezTo>
                    <a:pt x="44256" y="3489"/>
                    <a:pt x="45237" y="3979"/>
                    <a:pt x="46054" y="4688"/>
                  </a:cubicBezTo>
                  <a:cubicBezTo>
                    <a:pt x="46654" y="5124"/>
                    <a:pt x="47090" y="5723"/>
                    <a:pt x="47417" y="6377"/>
                  </a:cubicBezTo>
                  <a:cubicBezTo>
                    <a:pt x="47308" y="6704"/>
                    <a:pt x="47144" y="7086"/>
                    <a:pt x="46981" y="7522"/>
                  </a:cubicBezTo>
                  <a:cubicBezTo>
                    <a:pt x="46163" y="9429"/>
                    <a:pt x="46054" y="11609"/>
                    <a:pt x="46763" y="13571"/>
                  </a:cubicBezTo>
                  <a:cubicBezTo>
                    <a:pt x="46926" y="14225"/>
                    <a:pt x="47362" y="14825"/>
                    <a:pt x="47962" y="15152"/>
                  </a:cubicBezTo>
                  <a:cubicBezTo>
                    <a:pt x="49106" y="15806"/>
                    <a:pt x="50578" y="15206"/>
                    <a:pt x="50905" y="13953"/>
                  </a:cubicBezTo>
                  <a:cubicBezTo>
                    <a:pt x="51123" y="13353"/>
                    <a:pt x="51177" y="12808"/>
                    <a:pt x="51232" y="12209"/>
                  </a:cubicBezTo>
                  <a:cubicBezTo>
                    <a:pt x="51286" y="10792"/>
                    <a:pt x="51123" y="9429"/>
                    <a:pt x="50741" y="8121"/>
                  </a:cubicBezTo>
                  <a:cubicBezTo>
                    <a:pt x="50632" y="7740"/>
                    <a:pt x="50523" y="7358"/>
                    <a:pt x="50414" y="6922"/>
                  </a:cubicBezTo>
                  <a:cubicBezTo>
                    <a:pt x="50741" y="6541"/>
                    <a:pt x="51068" y="6159"/>
                    <a:pt x="51450" y="5887"/>
                  </a:cubicBezTo>
                  <a:cubicBezTo>
                    <a:pt x="53030" y="4524"/>
                    <a:pt x="54883" y="3489"/>
                    <a:pt x="56900" y="2998"/>
                  </a:cubicBezTo>
                  <a:cubicBezTo>
                    <a:pt x="57663" y="2780"/>
                    <a:pt x="58426" y="2726"/>
                    <a:pt x="59243" y="2726"/>
                  </a:cubicBezTo>
                  <a:cubicBezTo>
                    <a:pt x="61096" y="2671"/>
                    <a:pt x="63004" y="2617"/>
                    <a:pt x="64748" y="3325"/>
                  </a:cubicBezTo>
                  <a:cubicBezTo>
                    <a:pt x="65838" y="3761"/>
                    <a:pt x="66928" y="4252"/>
                    <a:pt x="68018" y="4742"/>
                  </a:cubicBezTo>
                  <a:cubicBezTo>
                    <a:pt x="68345" y="4851"/>
                    <a:pt x="68618" y="5069"/>
                    <a:pt x="68945" y="5233"/>
                  </a:cubicBezTo>
                  <a:cubicBezTo>
                    <a:pt x="69817" y="5614"/>
                    <a:pt x="70525" y="6268"/>
                    <a:pt x="70961" y="7086"/>
                  </a:cubicBezTo>
                  <a:cubicBezTo>
                    <a:pt x="70852" y="7413"/>
                    <a:pt x="70689" y="7740"/>
                    <a:pt x="70525" y="8012"/>
                  </a:cubicBezTo>
                  <a:cubicBezTo>
                    <a:pt x="69926" y="8939"/>
                    <a:pt x="69544" y="9974"/>
                    <a:pt x="69490" y="11064"/>
                  </a:cubicBezTo>
                  <a:cubicBezTo>
                    <a:pt x="69163" y="12590"/>
                    <a:pt x="69653" y="14116"/>
                    <a:pt x="70743" y="15152"/>
                  </a:cubicBezTo>
                  <a:cubicBezTo>
                    <a:pt x="71234" y="15642"/>
                    <a:pt x="71942" y="15915"/>
                    <a:pt x="72651" y="15915"/>
                  </a:cubicBezTo>
                  <a:cubicBezTo>
                    <a:pt x="73850" y="15860"/>
                    <a:pt x="74831" y="14879"/>
                    <a:pt x="74885" y="13626"/>
                  </a:cubicBezTo>
                  <a:cubicBezTo>
                    <a:pt x="74994" y="12154"/>
                    <a:pt x="74831" y="10628"/>
                    <a:pt x="74449" y="9211"/>
                  </a:cubicBezTo>
                  <a:cubicBezTo>
                    <a:pt x="74340" y="8721"/>
                    <a:pt x="74231" y="8285"/>
                    <a:pt x="74068" y="7794"/>
                  </a:cubicBezTo>
                  <a:cubicBezTo>
                    <a:pt x="74776" y="6759"/>
                    <a:pt x="75812" y="6050"/>
                    <a:pt x="77011" y="5778"/>
                  </a:cubicBezTo>
                  <a:cubicBezTo>
                    <a:pt x="78319" y="5560"/>
                    <a:pt x="79681" y="5505"/>
                    <a:pt x="80989" y="5614"/>
                  </a:cubicBezTo>
                  <a:cubicBezTo>
                    <a:pt x="81698" y="5614"/>
                    <a:pt x="82352" y="5723"/>
                    <a:pt x="83061" y="5723"/>
                  </a:cubicBezTo>
                  <a:cubicBezTo>
                    <a:pt x="84314" y="5778"/>
                    <a:pt x="85513" y="6268"/>
                    <a:pt x="86385" y="7086"/>
                  </a:cubicBezTo>
                  <a:cubicBezTo>
                    <a:pt x="86712" y="7413"/>
                    <a:pt x="87094" y="7685"/>
                    <a:pt x="87421" y="7958"/>
                  </a:cubicBezTo>
                  <a:cubicBezTo>
                    <a:pt x="88347" y="8721"/>
                    <a:pt x="88947" y="9756"/>
                    <a:pt x="89165" y="10955"/>
                  </a:cubicBezTo>
                  <a:cubicBezTo>
                    <a:pt x="89437" y="12917"/>
                    <a:pt x="89492" y="14879"/>
                    <a:pt x="89274" y="16841"/>
                  </a:cubicBezTo>
                  <a:cubicBezTo>
                    <a:pt x="89274" y="18095"/>
                    <a:pt x="89001" y="19294"/>
                    <a:pt x="88620" y="20493"/>
                  </a:cubicBezTo>
                  <a:cubicBezTo>
                    <a:pt x="88402" y="20984"/>
                    <a:pt x="88184" y="21474"/>
                    <a:pt x="87966" y="21910"/>
                  </a:cubicBezTo>
                  <a:cubicBezTo>
                    <a:pt x="87475" y="22074"/>
                    <a:pt x="86930" y="22128"/>
                    <a:pt x="86440" y="21965"/>
                  </a:cubicBezTo>
                  <a:cubicBezTo>
                    <a:pt x="85949" y="21910"/>
                    <a:pt x="85459" y="22019"/>
                    <a:pt x="85077" y="22346"/>
                  </a:cubicBezTo>
                  <a:cubicBezTo>
                    <a:pt x="84859" y="22455"/>
                    <a:pt x="84641" y="22564"/>
                    <a:pt x="84423" y="22673"/>
                  </a:cubicBezTo>
                  <a:cubicBezTo>
                    <a:pt x="83987" y="22891"/>
                    <a:pt x="83497" y="23000"/>
                    <a:pt x="83333" y="23545"/>
                  </a:cubicBezTo>
                  <a:cubicBezTo>
                    <a:pt x="82952" y="24254"/>
                    <a:pt x="82842" y="25071"/>
                    <a:pt x="82952" y="25889"/>
                  </a:cubicBezTo>
                  <a:cubicBezTo>
                    <a:pt x="83061" y="26216"/>
                    <a:pt x="83333" y="26434"/>
                    <a:pt x="83660" y="26543"/>
                  </a:cubicBezTo>
                  <a:cubicBezTo>
                    <a:pt x="84859" y="27033"/>
                    <a:pt x="86222" y="26924"/>
                    <a:pt x="87366" y="26325"/>
                  </a:cubicBezTo>
                  <a:cubicBezTo>
                    <a:pt x="87857" y="26052"/>
                    <a:pt x="88293" y="25780"/>
                    <a:pt x="88783" y="25453"/>
                  </a:cubicBezTo>
                  <a:cubicBezTo>
                    <a:pt x="89819" y="25889"/>
                    <a:pt x="90745" y="26543"/>
                    <a:pt x="91508" y="27360"/>
                  </a:cubicBezTo>
                  <a:cubicBezTo>
                    <a:pt x="92108" y="27851"/>
                    <a:pt x="92762" y="28287"/>
                    <a:pt x="93416" y="28723"/>
                  </a:cubicBezTo>
                  <a:cubicBezTo>
                    <a:pt x="94833" y="29595"/>
                    <a:pt x="95868" y="30903"/>
                    <a:pt x="96468" y="32429"/>
                  </a:cubicBezTo>
                  <a:cubicBezTo>
                    <a:pt x="97013" y="33628"/>
                    <a:pt x="96468" y="35045"/>
                    <a:pt x="95269" y="35535"/>
                  </a:cubicBezTo>
                  <a:cubicBezTo>
                    <a:pt x="94833" y="35753"/>
                    <a:pt x="94397" y="36026"/>
                    <a:pt x="94070" y="36353"/>
                  </a:cubicBezTo>
                  <a:cubicBezTo>
                    <a:pt x="93634" y="36680"/>
                    <a:pt x="93143" y="36952"/>
                    <a:pt x="92598" y="37116"/>
                  </a:cubicBezTo>
                  <a:cubicBezTo>
                    <a:pt x="91944" y="37334"/>
                    <a:pt x="91181" y="37225"/>
                    <a:pt x="90582" y="36734"/>
                  </a:cubicBezTo>
                  <a:close/>
                  <a:moveTo>
                    <a:pt x="102190" y="52812"/>
                  </a:moveTo>
                  <a:cubicBezTo>
                    <a:pt x="101427" y="54502"/>
                    <a:pt x="100119" y="55864"/>
                    <a:pt x="98539" y="56736"/>
                  </a:cubicBezTo>
                  <a:cubicBezTo>
                    <a:pt x="98103" y="56900"/>
                    <a:pt x="97667" y="57009"/>
                    <a:pt x="97285" y="57118"/>
                  </a:cubicBezTo>
                  <a:cubicBezTo>
                    <a:pt x="96032" y="57281"/>
                    <a:pt x="94778" y="57390"/>
                    <a:pt x="93579" y="57336"/>
                  </a:cubicBezTo>
                  <a:cubicBezTo>
                    <a:pt x="93470" y="57118"/>
                    <a:pt x="93416" y="57063"/>
                    <a:pt x="93470" y="57063"/>
                  </a:cubicBezTo>
                  <a:cubicBezTo>
                    <a:pt x="94015" y="54556"/>
                    <a:pt x="93906" y="51995"/>
                    <a:pt x="93961" y="49433"/>
                  </a:cubicBezTo>
                  <a:cubicBezTo>
                    <a:pt x="93961" y="48834"/>
                    <a:pt x="94070" y="48234"/>
                    <a:pt x="94124" y="47689"/>
                  </a:cubicBezTo>
                  <a:cubicBezTo>
                    <a:pt x="94451" y="47526"/>
                    <a:pt x="94724" y="47362"/>
                    <a:pt x="94996" y="47199"/>
                  </a:cubicBezTo>
                  <a:cubicBezTo>
                    <a:pt x="96141" y="46381"/>
                    <a:pt x="97503" y="46054"/>
                    <a:pt x="98920" y="46272"/>
                  </a:cubicBezTo>
                  <a:cubicBezTo>
                    <a:pt x="99465" y="46272"/>
                    <a:pt x="100065" y="46272"/>
                    <a:pt x="100664" y="46272"/>
                  </a:cubicBezTo>
                  <a:cubicBezTo>
                    <a:pt x="101209" y="46217"/>
                    <a:pt x="101754" y="46599"/>
                    <a:pt x="101863" y="47144"/>
                  </a:cubicBezTo>
                  <a:cubicBezTo>
                    <a:pt x="101972" y="47362"/>
                    <a:pt x="102027" y="47580"/>
                    <a:pt x="102081" y="47798"/>
                  </a:cubicBezTo>
                  <a:cubicBezTo>
                    <a:pt x="102190" y="49106"/>
                    <a:pt x="102354" y="50469"/>
                    <a:pt x="102408" y="51777"/>
                  </a:cubicBezTo>
                  <a:cubicBezTo>
                    <a:pt x="102463" y="52104"/>
                    <a:pt x="102354" y="52485"/>
                    <a:pt x="102190" y="5281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69"/>
            <p:cNvSpPr/>
            <p:nvPr/>
          </p:nvSpPr>
          <p:spPr>
            <a:xfrm>
              <a:off x="-1376412" y="3456201"/>
              <a:ext cx="446295" cy="160103"/>
            </a:xfrm>
            <a:custGeom>
              <a:avLst/>
              <a:gdLst/>
              <a:ahLst/>
              <a:cxnLst/>
              <a:rect l="l" t="t" r="r" b="b"/>
              <a:pathLst>
                <a:path w="34337" h="12318" extrusionOk="0">
                  <a:moveTo>
                    <a:pt x="17277" y="12209"/>
                  </a:moveTo>
                  <a:lnTo>
                    <a:pt x="15642" y="12209"/>
                  </a:lnTo>
                  <a:cubicBezTo>
                    <a:pt x="13026" y="12318"/>
                    <a:pt x="10410" y="11773"/>
                    <a:pt x="8067" y="10574"/>
                  </a:cubicBezTo>
                  <a:cubicBezTo>
                    <a:pt x="5560" y="9429"/>
                    <a:pt x="3271" y="7849"/>
                    <a:pt x="1309" y="5886"/>
                  </a:cubicBezTo>
                  <a:cubicBezTo>
                    <a:pt x="546" y="5232"/>
                    <a:pt x="110" y="4306"/>
                    <a:pt x="1" y="3325"/>
                  </a:cubicBezTo>
                  <a:cubicBezTo>
                    <a:pt x="1" y="2943"/>
                    <a:pt x="55" y="2616"/>
                    <a:pt x="164" y="2289"/>
                  </a:cubicBezTo>
                  <a:cubicBezTo>
                    <a:pt x="382" y="1690"/>
                    <a:pt x="1200" y="1581"/>
                    <a:pt x="1581" y="2071"/>
                  </a:cubicBezTo>
                  <a:cubicBezTo>
                    <a:pt x="1690" y="2126"/>
                    <a:pt x="1745" y="2235"/>
                    <a:pt x="1799" y="2289"/>
                  </a:cubicBezTo>
                  <a:cubicBezTo>
                    <a:pt x="2562" y="3979"/>
                    <a:pt x="3925" y="5069"/>
                    <a:pt x="5396" y="6104"/>
                  </a:cubicBezTo>
                  <a:cubicBezTo>
                    <a:pt x="7031" y="7249"/>
                    <a:pt x="8830" y="8230"/>
                    <a:pt x="10737" y="8884"/>
                  </a:cubicBezTo>
                  <a:cubicBezTo>
                    <a:pt x="11991" y="9320"/>
                    <a:pt x="13353" y="9538"/>
                    <a:pt x="14661" y="9593"/>
                  </a:cubicBezTo>
                  <a:cubicBezTo>
                    <a:pt x="16405" y="9593"/>
                    <a:pt x="18095" y="9593"/>
                    <a:pt x="19839" y="9484"/>
                  </a:cubicBezTo>
                  <a:cubicBezTo>
                    <a:pt x="22346" y="9484"/>
                    <a:pt x="24744" y="8612"/>
                    <a:pt x="26652" y="7031"/>
                  </a:cubicBezTo>
                  <a:cubicBezTo>
                    <a:pt x="28287" y="5777"/>
                    <a:pt x="29595" y="4251"/>
                    <a:pt x="30521" y="2453"/>
                  </a:cubicBezTo>
                  <a:cubicBezTo>
                    <a:pt x="30848" y="1853"/>
                    <a:pt x="31284" y="1254"/>
                    <a:pt x="31720" y="709"/>
                  </a:cubicBezTo>
                  <a:cubicBezTo>
                    <a:pt x="32156" y="164"/>
                    <a:pt x="32919" y="0"/>
                    <a:pt x="33519" y="436"/>
                  </a:cubicBezTo>
                  <a:cubicBezTo>
                    <a:pt x="34173" y="818"/>
                    <a:pt x="34336" y="1635"/>
                    <a:pt x="33900" y="2235"/>
                  </a:cubicBezTo>
                  <a:cubicBezTo>
                    <a:pt x="33137" y="3488"/>
                    <a:pt x="32320" y="4742"/>
                    <a:pt x="31502" y="5995"/>
                  </a:cubicBezTo>
                  <a:cubicBezTo>
                    <a:pt x="31012" y="6704"/>
                    <a:pt x="30412" y="7358"/>
                    <a:pt x="29704" y="7903"/>
                  </a:cubicBezTo>
                  <a:cubicBezTo>
                    <a:pt x="29050" y="8394"/>
                    <a:pt x="28505" y="8939"/>
                    <a:pt x="27905" y="9429"/>
                  </a:cubicBezTo>
                  <a:cubicBezTo>
                    <a:pt x="25780" y="11119"/>
                    <a:pt x="23109" y="12045"/>
                    <a:pt x="20384" y="12154"/>
                  </a:cubicBezTo>
                  <a:cubicBezTo>
                    <a:pt x="19348" y="12209"/>
                    <a:pt x="18367" y="12154"/>
                    <a:pt x="17277" y="121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69"/>
            <p:cNvSpPr/>
            <p:nvPr/>
          </p:nvSpPr>
          <p:spPr>
            <a:xfrm>
              <a:off x="-1056218" y="3304611"/>
              <a:ext cx="63051" cy="65182"/>
            </a:xfrm>
            <a:custGeom>
              <a:avLst/>
              <a:gdLst/>
              <a:ahLst/>
              <a:cxnLst/>
              <a:rect l="l" t="t" r="r" b="b"/>
              <a:pathLst>
                <a:path w="4851" h="5015" extrusionOk="0">
                  <a:moveTo>
                    <a:pt x="4742" y="2943"/>
                  </a:moveTo>
                  <a:cubicBezTo>
                    <a:pt x="4742" y="4415"/>
                    <a:pt x="4033" y="5014"/>
                    <a:pt x="2616" y="4851"/>
                  </a:cubicBezTo>
                  <a:cubicBezTo>
                    <a:pt x="1036" y="4742"/>
                    <a:pt x="0" y="3161"/>
                    <a:pt x="545" y="1690"/>
                  </a:cubicBezTo>
                  <a:cubicBezTo>
                    <a:pt x="872" y="1036"/>
                    <a:pt x="1417" y="545"/>
                    <a:pt x="2017" y="327"/>
                  </a:cubicBezTo>
                  <a:cubicBezTo>
                    <a:pt x="2562" y="0"/>
                    <a:pt x="2998" y="327"/>
                    <a:pt x="3379" y="545"/>
                  </a:cubicBezTo>
                  <a:cubicBezTo>
                    <a:pt x="4306" y="981"/>
                    <a:pt x="4851" y="1908"/>
                    <a:pt x="4742" y="294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69"/>
            <p:cNvSpPr/>
            <p:nvPr/>
          </p:nvSpPr>
          <p:spPr>
            <a:xfrm>
              <a:off x="-1406878" y="3349231"/>
              <a:ext cx="51028" cy="66599"/>
            </a:xfrm>
            <a:custGeom>
              <a:avLst/>
              <a:gdLst/>
              <a:ahLst/>
              <a:cxnLst/>
              <a:rect l="l" t="t" r="r" b="b"/>
              <a:pathLst>
                <a:path w="3926" h="5124" extrusionOk="0">
                  <a:moveTo>
                    <a:pt x="3871" y="4252"/>
                  </a:moveTo>
                  <a:cubicBezTo>
                    <a:pt x="3707" y="4361"/>
                    <a:pt x="3598" y="4470"/>
                    <a:pt x="3435" y="4524"/>
                  </a:cubicBezTo>
                  <a:cubicBezTo>
                    <a:pt x="2345" y="5124"/>
                    <a:pt x="1745" y="5015"/>
                    <a:pt x="927" y="4034"/>
                  </a:cubicBezTo>
                  <a:cubicBezTo>
                    <a:pt x="219" y="3271"/>
                    <a:pt x="1" y="2235"/>
                    <a:pt x="328" y="1309"/>
                  </a:cubicBezTo>
                  <a:cubicBezTo>
                    <a:pt x="437" y="764"/>
                    <a:pt x="927" y="328"/>
                    <a:pt x="1473" y="273"/>
                  </a:cubicBezTo>
                  <a:cubicBezTo>
                    <a:pt x="3271" y="1"/>
                    <a:pt x="3871" y="491"/>
                    <a:pt x="3925" y="2399"/>
                  </a:cubicBezTo>
                  <a:lnTo>
                    <a:pt x="3925" y="3870"/>
                  </a:lnTo>
                  <a:cubicBezTo>
                    <a:pt x="3925" y="3979"/>
                    <a:pt x="3925" y="4143"/>
                    <a:pt x="3871" y="42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2" name="Google Shape;1962;p69"/>
          <p:cNvGrpSpPr/>
          <p:nvPr/>
        </p:nvGrpSpPr>
        <p:grpSpPr>
          <a:xfrm rot="1708314">
            <a:off x="6436135" y="911928"/>
            <a:ext cx="1275020" cy="1032059"/>
            <a:chOff x="-3281949" y="3536954"/>
            <a:chExt cx="1275094" cy="1032118"/>
          </a:xfrm>
        </p:grpSpPr>
        <p:sp>
          <p:nvSpPr>
            <p:cNvPr id="1963" name="Google Shape;1963;p69"/>
            <p:cNvSpPr/>
            <p:nvPr/>
          </p:nvSpPr>
          <p:spPr>
            <a:xfrm>
              <a:off x="-3095643" y="3724677"/>
              <a:ext cx="940733" cy="809679"/>
            </a:xfrm>
            <a:custGeom>
              <a:avLst/>
              <a:gdLst/>
              <a:ahLst/>
              <a:cxnLst/>
              <a:rect l="l" t="t" r="r" b="b"/>
              <a:pathLst>
                <a:path w="72378" h="62295" extrusionOk="0">
                  <a:moveTo>
                    <a:pt x="763" y="30630"/>
                  </a:moveTo>
                  <a:cubicBezTo>
                    <a:pt x="1526" y="30030"/>
                    <a:pt x="2507" y="29758"/>
                    <a:pt x="3434" y="29976"/>
                  </a:cubicBezTo>
                  <a:cubicBezTo>
                    <a:pt x="4578" y="30085"/>
                    <a:pt x="5723" y="29976"/>
                    <a:pt x="6758" y="30521"/>
                  </a:cubicBezTo>
                  <a:cubicBezTo>
                    <a:pt x="7412" y="30793"/>
                    <a:pt x="8121" y="30848"/>
                    <a:pt x="8775" y="30630"/>
                  </a:cubicBezTo>
                  <a:cubicBezTo>
                    <a:pt x="11718" y="29976"/>
                    <a:pt x="14715" y="29758"/>
                    <a:pt x="17604" y="28722"/>
                  </a:cubicBezTo>
                  <a:cubicBezTo>
                    <a:pt x="19729" y="27959"/>
                    <a:pt x="21855" y="27142"/>
                    <a:pt x="24035" y="26324"/>
                  </a:cubicBezTo>
                  <a:cubicBezTo>
                    <a:pt x="26542" y="25452"/>
                    <a:pt x="28940" y="24199"/>
                    <a:pt x="31175" y="22673"/>
                  </a:cubicBezTo>
                  <a:cubicBezTo>
                    <a:pt x="31665" y="22237"/>
                    <a:pt x="32265" y="21910"/>
                    <a:pt x="32919" y="21637"/>
                  </a:cubicBezTo>
                  <a:cubicBezTo>
                    <a:pt x="36243" y="20220"/>
                    <a:pt x="38750" y="17659"/>
                    <a:pt x="41530" y="15424"/>
                  </a:cubicBezTo>
                  <a:cubicBezTo>
                    <a:pt x="43056" y="14225"/>
                    <a:pt x="43492" y="12481"/>
                    <a:pt x="44037" y="10737"/>
                  </a:cubicBezTo>
                  <a:cubicBezTo>
                    <a:pt x="44255" y="10137"/>
                    <a:pt x="44473" y="9483"/>
                    <a:pt x="44746" y="8884"/>
                  </a:cubicBezTo>
                  <a:cubicBezTo>
                    <a:pt x="45727" y="7085"/>
                    <a:pt x="45999" y="5069"/>
                    <a:pt x="46490" y="3107"/>
                  </a:cubicBezTo>
                  <a:cubicBezTo>
                    <a:pt x="46544" y="2453"/>
                    <a:pt x="46544" y="1744"/>
                    <a:pt x="46490" y="1090"/>
                  </a:cubicBezTo>
                  <a:cubicBezTo>
                    <a:pt x="46490" y="763"/>
                    <a:pt x="46544" y="436"/>
                    <a:pt x="46599" y="0"/>
                  </a:cubicBezTo>
                  <a:cubicBezTo>
                    <a:pt x="47035" y="109"/>
                    <a:pt x="47416" y="218"/>
                    <a:pt x="47852" y="327"/>
                  </a:cubicBezTo>
                  <a:cubicBezTo>
                    <a:pt x="50850" y="1472"/>
                    <a:pt x="53902" y="2507"/>
                    <a:pt x="56845" y="3761"/>
                  </a:cubicBezTo>
                  <a:cubicBezTo>
                    <a:pt x="58098" y="4306"/>
                    <a:pt x="59243" y="4960"/>
                    <a:pt x="60333" y="5777"/>
                  </a:cubicBezTo>
                  <a:cubicBezTo>
                    <a:pt x="63712" y="8121"/>
                    <a:pt x="66710" y="10955"/>
                    <a:pt x="69217" y="14225"/>
                  </a:cubicBezTo>
                  <a:cubicBezTo>
                    <a:pt x="69598" y="14661"/>
                    <a:pt x="69925" y="15206"/>
                    <a:pt x="70143" y="15751"/>
                  </a:cubicBezTo>
                  <a:cubicBezTo>
                    <a:pt x="70852" y="17822"/>
                    <a:pt x="71560" y="19948"/>
                    <a:pt x="72269" y="22128"/>
                  </a:cubicBezTo>
                  <a:lnTo>
                    <a:pt x="71724" y="22891"/>
                  </a:lnTo>
                  <a:cubicBezTo>
                    <a:pt x="71342" y="23272"/>
                    <a:pt x="71342" y="23817"/>
                    <a:pt x="71724" y="24199"/>
                  </a:cubicBezTo>
                  <a:cubicBezTo>
                    <a:pt x="72105" y="24744"/>
                    <a:pt x="72323" y="25398"/>
                    <a:pt x="72269" y="26052"/>
                  </a:cubicBezTo>
                  <a:cubicBezTo>
                    <a:pt x="72378" y="27741"/>
                    <a:pt x="72051" y="29431"/>
                    <a:pt x="71288" y="30957"/>
                  </a:cubicBezTo>
                  <a:cubicBezTo>
                    <a:pt x="70525" y="32428"/>
                    <a:pt x="69925" y="34009"/>
                    <a:pt x="69271" y="35535"/>
                  </a:cubicBezTo>
                  <a:cubicBezTo>
                    <a:pt x="68944" y="36407"/>
                    <a:pt x="68454" y="37224"/>
                    <a:pt x="67800" y="37933"/>
                  </a:cubicBezTo>
                  <a:cubicBezTo>
                    <a:pt x="62404" y="44419"/>
                    <a:pt x="61586" y="45182"/>
                    <a:pt x="55210" y="50359"/>
                  </a:cubicBezTo>
                  <a:cubicBezTo>
                    <a:pt x="54556" y="50850"/>
                    <a:pt x="53902" y="51286"/>
                    <a:pt x="53193" y="51667"/>
                  </a:cubicBezTo>
                  <a:cubicBezTo>
                    <a:pt x="50523" y="53139"/>
                    <a:pt x="47907" y="54665"/>
                    <a:pt x="45236" y="56082"/>
                  </a:cubicBezTo>
                  <a:cubicBezTo>
                    <a:pt x="42402" y="57608"/>
                    <a:pt x="39404" y="58752"/>
                    <a:pt x="36298" y="59624"/>
                  </a:cubicBezTo>
                  <a:cubicBezTo>
                    <a:pt x="33246" y="60442"/>
                    <a:pt x="30139" y="61150"/>
                    <a:pt x="27087" y="61859"/>
                  </a:cubicBezTo>
                  <a:cubicBezTo>
                    <a:pt x="26651" y="62022"/>
                    <a:pt x="26161" y="62131"/>
                    <a:pt x="25725" y="62131"/>
                  </a:cubicBezTo>
                  <a:cubicBezTo>
                    <a:pt x="22564" y="62295"/>
                    <a:pt x="19402" y="62131"/>
                    <a:pt x="16296" y="61695"/>
                  </a:cubicBezTo>
                  <a:cubicBezTo>
                    <a:pt x="15914" y="61641"/>
                    <a:pt x="15533" y="61477"/>
                    <a:pt x="15206" y="61259"/>
                  </a:cubicBezTo>
                  <a:cubicBezTo>
                    <a:pt x="14225" y="60823"/>
                    <a:pt x="13244" y="60387"/>
                    <a:pt x="12317" y="59897"/>
                  </a:cubicBezTo>
                  <a:cubicBezTo>
                    <a:pt x="10846" y="59243"/>
                    <a:pt x="9211" y="58970"/>
                    <a:pt x="7848" y="58044"/>
                  </a:cubicBezTo>
                  <a:cubicBezTo>
                    <a:pt x="5450" y="56463"/>
                    <a:pt x="3597" y="54174"/>
                    <a:pt x="2453" y="51449"/>
                  </a:cubicBezTo>
                  <a:cubicBezTo>
                    <a:pt x="1799" y="49869"/>
                    <a:pt x="1254" y="48179"/>
                    <a:pt x="600" y="46544"/>
                  </a:cubicBezTo>
                  <a:cubicBezTo>
                    <a:pt x="327" y="45727"/>
                    <a:pt x="164" y="44855"/>
                    <a:pt x="164" y="43983"/>
                  </a:cubicBezTo>
                  <a:cubicBezTo>
                    <a:pt x="164" y="40713"/>
                    <a:pt x="109" y="37442"/>
                    <a:pt x="55" y="34118"/>
                  </a:cubicBezTo>
                  <a:cubicBezTo>
                    <a:pt x="0" y="32919"/>
                    <a:pt x="273" y="31720"/>
                    <a:pt x="763" y="30630"/>
                  </a:cubicBezTo>
                  <a:close/>
                  <a:moveTo>
                    <a:pt x="31883" y="56954"/>
                  </a:moveTo>
                  <a:lnTo>
                    <a:pt x="31883" y="56954"/>
                  </a:lnTo>
                  <a:cubicBezTo>
                    <a:pt x="32646" y="56954"/>
                    <a:pt x="33464" y="56899"/>
                    <a:pt x="34281" y="56954"/>
                  </a:cubicBezTo>
                  <a:cubicBezTo>
                    <a:pt x="35371" y="57008"/>
                    <a:pt x="36461" y="56736"/>
                    <a:pt x="37388" y="56245"/>
                  </a:cubicBezTo>
                  <a:cubicBezTo>
                    <a:pt x="38859" y="55428"/>
                    <a:pt x="40385" y="54774"/>
                    <a:pt x="42020" y="54283"/>
                  </a:cubicBezTo>
                  <a:cubicBezTo>
                    <a:pt x="42565" y="54065"/>
                    <a:pt x="43110" y="53793"/>
                    <a:pt x="43547" y="53357"/>
                  </a:cubicBezTo>
                  <a:cubicBezTo>
                    <a:pt x="45345" y="51994"/>
                    <a:pt x="47144" y="50523"/>
                    <a:pt x="48997" y="49160"/>
                  </a:cubicBezTo>
                  <a:cubicBezTo>
                    <a:pt x="51885" y="47144"/>
                    <a:pt x="53575" y="44146"/>
                    <a:pt x="55264" y="41149"/>
                  </a:cubicBezTo>
                  <a:cubicBezTo>
                    <a:pt x="55428" y="40931"/>
                    <a:pt x="55482" y="40658"/>
                    <a:pt x="55591" y="40386"/>
                  </a:cubicBezTo>
                  <a:cubicBezTo>
                    <a:pt x="56354" y="38042"/>
                    <a:pt x="56245" y="35644"/>
                    <a:pt x="56027" y="33246"/>
                  </a:cubicBezTo>
                  <a:cubicBezTo>
                    <a:pt x="55864" y="32374"/>
                    <a:pt x="55537" y="31556"/>
                    <a:pt x="55046" y="30848"/>
                  </a:cubicBezTo>
                  <a:cubicBezTo>
                    <a:pt x="54828" y="30521"/>
                    <a:pt x="54501" y="30248"/>
                    <a:pt x="54120" y="30139"/>
                  </a:cubicBezTo>
                  <a:cubicBezTo>
                    <a:pt x="53520" y="29867"/>
                    <a:pt x="52812" y="30303"/>
                    <a:pt x="52812" y="30957"/>
                  </a:cubicBezTo>
                  <a:cubicBezTo>
                    <a:pt x="52866" y="31556"/>
                    <a:pt x="52921" y="32156"/>
                    <a:pt x="53084" y="32755"/>
                  </a:cubicBezTo>
                  <a:cubicBezTo>
                    <a:pt x="53520" y="34608"/>
                    <a:pt x="53520" y="36461"/>
                    <a:pt x="53193" y="38314"/>
                  </a:cubicBezTo>
                  <a:cubicBezTo>
                    <a:pt x="53139" y="39187"/>
                    <a:pt x="52812" y="40059"/>
                    <a:pt x="52267" y="40767"/>
                  </a:cubicBezTo>
                  <a:cubicBezTo>
                    <a:pt x="51940" y="41258"/>
                    <a:pt x="51613" y="41748"/>
                    <a:pt x="51340" y="42293"/>
                  </a:cubicBezTo>
                  <a:cubicBezTo>
                    <a:pt x="50741" y="43601"/>
                    <a:pt x="49869" y="44691"/>
                    <a:pt x="48779" y="45618"/>
                  </a:cubicBezTo>
                  <a:cubicBezTo>
                    <a:pt x="46490" y="47525"/>
                    <a:pt x="44201" y="49378"/>
                    <a:pt x="41857" y="51177"/>
                  </a:cubicBezTo>
                  <a:cubicBezTo>
                    <a:pt x="41257" y="51613"/>
                    <a:pt x="40603" y="51885"/>
                    <a:pt x="39895" y="52103"/>
                  </a:cubicBezTo>
                  <a:cubicBezTo>
                    <a:pt x="38968" y="52321"/>
                    <a:pt x="38096" y="52703"/>
                    <a:pt x="37333" y="53248"/>
                  </a:cubicBezTo>
                  <a:cubicBezTo>
                    <a:pt x="36407" y="53902"/>
                    <a:pt x="35262" y="54229"/>
                    <a:pt x="34118" y="54174"/>
                  </a:cubicBezTo>
                  <a:lnTo>
                    <a:pt x="30085" y="54174"/>
                  </a:lnTo>
                  <a:cubicBezTo>
                    <a:pt x="29049" y="54229"/>
                    <a:pt x="28068" y="54065"/>
                    <a:pt x="27142" y="53629"/>
                  </a:cubicBezTo>
                  <a:cubicBezTo>
                    <a:pt x="26106" y="53193"/>
                    <a:pt x="25016" y="52757"/>
                    <a:pt x="23926" y="52430"/>
                  </a:cubicBezTo>
                  <a:cubicBezTo>
                    <a:pt x="22945" y="52158"/>
                    <a:pt x="22128" y="51558"/>
                    <a:pt x="21528" y="50741"/>
                  </a:cubicBezTo>
                  <a:cubicBezTo>
                    <a:pt x="21201" y="50305"/>
                    <a:pt x="20819" y="49869"/>
                    <a:pt x="20492" y="49487"/>
                  </a:cubicBezTo>
                  <a:cubicBezTo>
                    <a:pt x="19729" y="48506"/>
                    <a:pt x="19130" y="47471"/>
                    <a:pt x="19838" y="46163"/>
                  </a:cubicBezTo>
                  <a:cubicBezTo>
                    <a:pt x="19947" y="45999"/>
                    <a:pt x="19729" y="45509"/>
                    <a:pt x="19511" y="45291"/>
                  </a:cubicBezTo>
                  <a:cubicBezTo>
                    <a:pt x="19184" y="45018"/>
                    <a:pt x="18748" y="45018"/>
                    <a:pt x="18421" y="45291"/>
                  </a:cubicBezTo>
                  <a:cubicBezTo>
                    <a:pt x="17985" y="45618"/>
                    <a:pt x="17658" y="46108"/>
                    <a:pt x="17604" y="46599"/>
                  </a:cubicBezTo>
                  <a:cubicBezTo>
                    <a:pt x="17331" y="47798"/>
                    <a:pt x="17549" y="49051"/>
                    <a:pt x="18203" y="50087"/>
                  </a:cubicBezTo>
                  <a:cubicBezTo>
                    <a:pt x="18639" y="50795"/>
                    <a:pt x="19130" y="51449"/>
                    <a:pt x="19566" y="52103"/>
                  </a:cubicBezTo>
                  <a:cubicBezTo>
                    <a:pt x="20383" y="53357"/>
                    <a:pt x="21582" y="54283"/>
                    <a:pt x="23000" y="54719"/>
                  </a:cubicBezTo>
                  <a:cubicBezTo>
                    <a:pt x="23327" y="54828"/>
                    <a:pt x="23654" y="54937"/>
                    <a:pt x="23926" y="55101"/>
                  </a:cubicBezTo>
                  <a:cubicBezTo>
                    <a:pt x="26379" y="56300"/>
                    <a:pt x="28886" y="57172"/>
                    <a:pt x="31665" y="56845"/>
                  </a:cubicBezTo>
                  <a:close/>
                  <a:moveTo>
                    <a:pt x="45127" y="26706"/>
                  </a:moveTo>
                  <a:cubicBezTo>
                    <a:pt x="45127" y="26978"/>
                    <a:pt x="45127" y="27305"/>
                    <a:pt x="45127" y="27578"/>
                  </a:cubicBezTo>
                  <a:cubicBezTo>
                    <a:pt x="45127" y="28068"/>
                    <a:pt x="45400" y="28504"/>
                    <a:pt x="45781" y="28722"/>
                  </a:cubicBezTo>
                  <a:cubicBezTo>
                    <a:pt x="46326" y="28940"/>
                    <a:pt x="46926" y="28777"/>
                    <a:pt x="47253" y="28341"/>
                  </a:cubicBezTo>
                  <a:cubicBezTo>
                    <a:pt x="47580" y="27905"/>
                    <a:pt x="47852" y="27360"/>
                    <a:pt x="48070" y="26815"/>
                  </a:cubicBezTo>
                  <a:cubicBezTo>
                    <a:pt x="48452" y="25670"/>
                    <a:pt x="48070" y="25071"/>
                    <a:pt x="46817" y="24962"/>
                  </a:cubicBezTo>
                  <a:cubicBezTo>
                    <a:pt x="45999" y="24798"/>
                    <a:pt x="45182" y="25343"/>
                    <a:pt x="45127" y="26215"/>
                  </a:cubicBezTo>
                  <a:cubicBezTo>
                    <a:pt x="45127" y="26379"/>
                    <a:pt x="45127" y="26542"/>
                    <a:pt x="45127" y="26706"/>
                  </a:cubicBezTo>
                  <a:close/>
                  <a:moveTo>
                    <a:pt x="17113" y="39786"/>
                  </a:moveTo>
                  <a:cubicBezTo>
                    <a:pt x="18367" y="39786"/>
                    <a:pt x="18857" y="39296"/>
                    <a:pt x="18857" y="38423"/>
                  </a:cubicBezTo>
                  <a:cubicBezTo>
                    <a:pt x="18857" y="36952"/>
                    <a:pt x="18040" y="36407"/>
                    <a:pt x="16677" y="37115"/>
                  </a:cubicBezTo>
                  <a:cubicBezTo>
                    <a:pt x="16459" y="37224"/>
                    <a:pt x="16241" y="37333"/>
                    <a:pt x="16023" y="37497"/>
                  </a:cubicBezTo>
                  <a:cubicBezTo>
                    <a:pt x="15642" y="37769"/>
                    <a:pt x="15478" y="38260"/>
                    <a:pt x="15587" y="38750"/>
                  </a:cubicBezTo>
                  <a:cubicBezTo>
                    <a:pt x="15696" y="39187"/>
                    <a:pt x="16023" y="39568"/>
                    <a:pt x="16514" y="39677"/>
                  </a:cubicBezTo>
                  <a:cubicBezTo>
                    <a:pt x="16786" y="39732"/>
                    <a:pt x="17059" y="39786"/>
                    <a:pt x="17113" y="3978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69"/>
            <p:cNvSpPr/>
            <p:nvPr/>
          </p:nvSpPr>
          <p:spPr>
            <a:xfrm>
              <a:off x="-3249364" y="3566004"/>
              <a:ext cx="1211341" cy="937900"/>
            </a:xfrm>
            <a:custGeom>
              <a:avLst/>
              <a:gdLst/>
              <a:ahLst/>
              <a:cxnLst/>
              <a:rect l="l" t="t" r="r" b="b"/>
              <a:pathLst>
                <a:path w="93198" h="72160" extrusionOk="0">
                  <a:moveTo>
                    <a:pt x="12645" y="65183"/>
                  </a:moveTo>
                  <a:cubicBezTo>
                    <a:pt x="13789" y="67690"/>
                    <a:pt x="15533" y="69870"/>
                    <a:pt x="17713" y="71614"/>
                  </a:cubicBezTo>
                  <a:cubicBezTo>
                    <a:pt x="17604" y="72159"/>
                    <a:pt x="17277" y="72105"/>
                    <a:pt x="16950" y="72105"/>
                  </a:cubicBezTo>
                  <a:cubicBezTo>
                    <a:pt x="15642" y="72105"/>
                    <a:pt x="14389" y="72105"/>
                    <a:pt x="13135" y="72050"/>
                  </a:cubicBezTo>
                  <a:cubicBezTo>
                    <a:pt x="12100" y="72105"/>
                    <a:pt x="11118" y="71832"/>
                    <a:pt x="10246" y="71233"/>
                  </a:cubicBezTo>
                  <a:cubicBezTo>
                    <a:pt x="9865" y="70960"/>
                    <a:pt x="9429" y="70851"/>
                    <a:pt x="8938" y="70851"/>
                  </a:cubicBezTo>
                  <a:cubicBezTo>
                    <a:pt x="7249" y="71015"/>
                    <a:pt x="5559" y="70579"/>
                    <a:pt x="4197" y="69598"/>
                  </a:cubicBezTo>
                  <a:cubicBezTo>
                    <a:pt x="3924" y="69380"/>
                    <a:pt x="3597" y="69271"/>
                    <a:pt x="3270" y="69162"/>
                  </a:cubicBezTo>
                  <a:cubicBezTo>
                    <a:pt x="2180" y="68944"/>
                    <a:pt x="1908" y="68181"/>
                    <a:pt x="1853" y="67254"/>
                  </a:cubicBezTo>
                  <a:cubicBezTo>
                    <a:pt x="1799" y="66328"/>
                    <a:pt x="1853" y="65510"/>
                    <a:pt x="1853" y="64638"/>
                  </a:cubicBezTo>
                  <a:cubicBezTo>
                    <a:pt x="1853" y="64039"/>
                    <a:pt x="1744" y="63439"/>
                    <a:pt x="1581" y="62840"/>
                  </a:cubicBezTo>
                  <a:cubicBezTo>
                    <a:pt x="1363" y="61804"/>
                    <a:pt x="1090" y="60769"/>
                    <a:pt x="709" y="59788"/>
                  </a:cubicBezTo>
                  <a:cubicBezTo>
                    <a:pt x="218" y="58153"/>
                    <a:pt x="0" y="56518"/>
                    <a:pt x="109" y="54828"/>
                  </a:cubicBezTo>
                  <a:lnTo>
                    <a:pt x="109" y="40712"/>
                  </a:lnTo>
                  <a:cubicBezTo>
                    <a:pt x="109" y="39949"/>
                    <a:pt x="164" y="39241"/>
                    <a:pt x="273" y="38478"/>
                  </a:cubicBezTo>
                  <a:cubicBezTo>
                    <a:pt x="545" y="36897"/>
                    <a:pt x="654" y="35317"/>
                    <a:pt x="818" y="33736"/>
                  </a:cubicBezTo>
                  <a:cubicBezTo>
                    <a:pt x="981" y="31774"/>
                    <a:pt x="1417" y="29867"/>
                    <a:pt x="2071" y="28068"/>
                  </a:cubicBezTo>
                  <a:cubicBezTo>
                    <a:pt x="3270" y="24852"/>
                    <a:pt x="4742" y="21746"/>
                    <a:pt x="6540" y="18803"/>
                  </a:cubicBezTo>
                  <a:cubicBezTo>
                    <a:pt x="6922" y="18203"/>
                    <a:pt x="7358" y="17604"/>
                    <a:pt x="7903" y="17059"/>
                  </a:cubicBezTo>
                  <a:cubicBezTo>
                    <a:pt x="9647" y="15260"/>
                    <a:pt x="11445" y="13407"/>
                    <a:pt x="13299" y="11609"/>
                  </a:cubicBezTo>
                  <a:cubicBezTo>
                    <a:pt x="13735" y="11173"/>
                    <a:pt x="14280" y="10737"/>
                    <a:pt x="14825" y="10355"/>
                  </a:cubicBezTo>
                  <a:cubicBezTo>
                    <a:pt x="17168" y="8775"/>
                    <a:pt x="19621" y="7249"/>
                    <a:pt x="21855" y="5559"/>
                  </a:cubicBezTo>
                  <a:cubicBezTo>
                    <a:pt x="24798" y="3488"/>
                    <a:pt x="28068" y="1908"/>
                    <a:pt x="31556" y="818"/>
                  </a:cubicBezTo>
                  <a:cubicBezTo>
                    <a:pt x="33028" y="382"/>
                    <a:pt x="34554" y="164"/>
                    <a:pt x="36135" y="109"/>
                  </a:cubicBezTo>
                  <a:cubicBezTo>
                    <a:pt x="38369" y="0"/>
                    <a:pt x="40658" y="109"/>
                    <a:pt x="42947" y="109"/>
                  </a:cubicBezTo>
                  <a:cubicBezTo>
                    <a:pt x="44800" y="109"/>
                    <a:pt x="46544" y="709"/>
                    <a:pt x="48288" y="1090"/>
                  </a:cubicBezTo>
                  <a:cubicBezTo>
                    <a:pt x="49542" y="1417"/>
                    <a:pt x="50741" y="1799"/>
                    <a:pt x="51940" y="2289"/>
                  </a:cubicBezTo>
                  <a:cubicBezTo>
                    <a:pt x="52594" y="2562"/>
                    <a:pt x="53248" y="2943"/>
                    <a:pt x="53793" y="3434"/>
                  </a:cubicBezTo>
                  <a:cubicBezTo>
                    <a:pt x="54610" y="4088"/>
                    <a:pt x="55483" y="4796"/>
                    <a:pt x="55374" y="6050"/>
                  </a:cubicBezTo>
                  <a:cubicBezTo>
                    <a:pt x="55428" y="6268"/>
                    <a:pt x="55483" y="6431"/>
                    <a:pt x="55646" y="6595"/>
                  </a:cubicBezTo>
                  <a:cubicBezTo>
                    <a:pt x="55864" y="7031"/>
                    <a:pt x="56518" y="7194"/>
                    <a:pt x="56791" y="6813"/>
                  </a:cubicBezTo>
                  <a:cubicBezTo>
                    <a:pt x="57554" y="5668"/>
                    <a:pt x="58753" y="4905"/>
                    <a:pt x="60061" y="4687"/>
                  </a:cubicBezTo>
                  <a:cubicBezTo>
                    <a:pt x="61968" y="4251"/>
                    <a:pt x="63876" y="3815"/>
                    <a:pt x="65838" y="4524"/>
                  </a:cubicBezTo>
                  <a:cubicBezTo>
                    <a:pt x="66764" y="4905"/>
                    <a:pt x="67745" y="5178"/>
                    <a:pt x="68726" y="5396"/>
                  </a:cubicBezTo>
                  <a:cubicBezTo>
                    <a:pt x="70416" y="5777"/>
                    <a:pt x="72051" y="6540"/>
                    <a:pt x="73359" y="7685"/>
                  </a:cubicBezTo>
                  <a:cubicBezTo>
                    <a:pt x="74340" y="8393"/>
                    <a:pt x="75430" y="8993"/>
                    <a:pt x="76411" y="9647"/>
                  </a:cubicBezTo>
                  <a:cubicBezTo>
                    <a:pt x="77010" y="10028"/>
                    <a:pt x="77610" y="10464"/>
                    <a:pt x="78155" y="10955"/>
                  </a:cubicBezTo>
                  <a:cubicBezTo>
                    <a:pt x="80063" y="12753"/>
                    <a:pt x="81861" y="14661"/>
                    <a:pt x="83714" y="16514"/>
                  </a:cubicBezTo>
                  <a:cubicBezTo>
                    <a:pt x="84205" y="17004"/>
                    <a:pt x="84641" y="17495"/>
                    <a:pt x="85022" y="18040"/>
                  </a:cubicBezTo>
                  <a:cubicBezTo>
                    <a:pt x="85676" y="18803"/>
                    <a:pt x="86276" y="19620"/>
                    <a:pt x="86875" y="20438"/>
                  </a:cubicBezTo>
                  <a:cubicBezTo>
                    <a:pt x="89927" y="24525"/>
                    <a:pt x="89982" y="24525"/>
                    <a:pt x="91726" y="29376"/>
                  </a:cubicBezTo>
                  <a:cubicBezTo>
                    <a:pt x="92707" y="31829"/>
                    <a:pt x="93197" y="34445"/>
                    <a:pt x="93197" y="37061"/>
                  </a:cubicBezTo>
                  <a:cubicBezTo>
                    <a:pt x="93143" y="39132"/>
                    <a:pt x="93143" y="41203"/>
                    <a:pt x="93197" y="43328"/>
                  </a:cubicBezTo>
                  <a:cubicBezTo>
                    <a:pt x="93197" y="45399"/>
                    <a:pt x="92816" y="47470"/>
                    <a:pt x="91998" y="49378"/>
                  </a:cubicBezTo>
                  <a:cubicBezTo>
                    <a:pt x="91780" y="49487"/>
                    <a:pt x="91617" y="49596"/>
                    <a:pt x="91453" y="49705"/>
                  </a:cubicBezTo>
                  <a:cubicBezTo>
                    <a:pt x="90309" y="50522"/>
                    <a:pt x="88783" y="50631"/>
                    <a:pt x="87475" y="49977"/>
                  </a:cubicBezTo>
                  <a:cubicBezTo>
                    <a:pt x="86984" y="49814"/>
                    <a:pt x="86439" y="49759"/>
                    <a:pt x="85894" y="49814"/>
                  </a:cubicBezTo>
                  <a:lnTo>
                    <a:pt x="83169" y="49814"/>
                  </a:lnTo>
                  <a:cubicBezTo>
                    <a:pt x="83333" y="49269"/>
                    <a:pt x="83442" y="48778"/>
                    <a:pt x="83605" y="48397"/>
                  </a:cubicBezTo>
                  <a:cubicBezTo>
                    <a:pt x="84368" y="46598"/>
                    <a:pt x="85131" y="44800"/>
                    <a:pt x="85894" y="43001"/>
                  </a:cubicBezTo>
                  <a:cubicBezTo>
                    <a:pt x="86385" y="41966"/>
                    <a:pt x="86657" y="40821"/>
                    <a:pt x="86603" y="39677"/>
                  </a:cubicBezTo>
                  <a:cubicBezTo>
                    <a:pt x="86548" y="38805"/>
                    <a:pt x="86603" y="37933"/>
                    <a:pt x="86603" y="37061"/>
                  </a:cubicBezTo>
                  <a:cubicBezTo>
                    <a:pt x="86548" y="36407"/>
                    <a:pt x="86821" y="35753"/>
                    <a:pt x="87366" y="35317"/>
                  </a:cubicBezTo>
                  <a:cubicBezTo>
                    <a:pt x="88946" y="33954"/>
                    <a:pt x="89382" y="32101"/>
                    <a:pt x="89382" y="30085"/>
                  </a:cubicBezTo>
                  <a:cubicBezTo>
                    <a:pt x="89382" y="29758"/>
                    <a:pt x="89382" y="29431"/>
                    <a:pt x="89382" y="29104"/>
                  </a:cubicBezTo>
                  <a:cubicBezTo>
                    <a:pt x="89764" y="26978"/>
                    <a:pt x="88728" y="25507"/>
                    <a:pt x="87475" y="23980"/>
                  </a:cubicBezTo>
                  <a:cubicBezTo>
                    <a:pt x="87148" y="23599"/>
                    <a:pt x="86657" y="23326"/>
                    <a:pt x="86112" y="23326"/>
                  </a:cubicBezTo>
                  <a:cubicBezTo>
                    <a:pt x="84859" y="23217"/>
                    <a:pt x="83551" y="23435"/>
                    <a:pt x="82352" y="23980"/>
                  </a:cubicBezTo>
                  <a:lnTo>
                    <a:pt x="81698" y="23326"/>
                  </a:lnTo>
                  <a:cubicBezTo>
                    <a:pt x="78755" y="20056"/>
                    <a:pt x="75430" y="17168"/>
                    <a:pt x="71724" y="14824"/>
                  </a:cubicBezTo>
                  <a:cubicBezTo>
                    <a:pt x="71233" y="14497"/>
                    <a:pt x="70688" y="14170"/>
                    <a:pt x="70143" y="13952"/>
                  </a:cubicBezTo>
                  <a:cubicBezTo>
                    <a:pt x="65947" y="12372"/>
                    <a:pt x="61696" y="10846"/>
                    <a:pt x="57499" y="9265"/>
                  </a:cubicBezTo>
                  <a:cubicBezTo>
                    <a:pt x="57336" y="9265"/>
                    <a:pt x="57172" y="9265"/>
                    <a:pt x="57063" y="9265"/>
                  </a:cubicBezTo>
                  <a:cubicBezTo>
                    <a:pt x="56682" y="9647"/>
                    <a:pt x="56900" y="10137"/>
                    <a:pt x="56845" y="10573"/>
                  </a:cubicBezTo>
                  <a:cubicBezTo>
                    <a:pt x="56845" y="10955"/>
                    <a:pt x="56845" y="11500"/>
                    <a:pt x="56791" y="11936"/>
                  </a:cubicBezTo>
                  <a:cubicBezTo>
                    <a:pt x="56736" y="12426"/>
                    <a:pt x="56791" y="12862"/>
                    <a:pt x="56573" y="13135"/>
                  </a:cubicBezTo>
                  <a:cubicBezTo>
                    <a:pt x="55810" y="13898"/>
                    <a:pt x="56028" y="14879"/>
                    <a:pt x="55973" y="15805"/>
                  </a:cubicBezTo>
                  <a:cubicBezTo>
                    <a:pt x="55973" y="17658"/>
                    <a:pt x="55264" y="19511"/>
                    <a:pt x="54120" y="20983"/>
                  </a:cubicBezTo>
                  <a:cubicBezTo>
                    <a:pt x="53793" y="21419"/>
                    <a:pt x="53520" y="21855"/>
                    <a:pt x="53302" y="22345"/>
                  </a:cubicBezTo>
                  <a:lnTo>
                    <a:pt x="52430" y="23926"/>
                  </a:lnTo>
                  <a:cubicBezTo>
                    <a:pt x="52212" y="24307"/>
                    <a:pt x="51831" y="24743"/>
                    <a:pt x="51831" y="25125"/>
                  </a:cubicBezTo>
                  <a:cubicBezTo>
                    <a:pt x="51776" y="25888"/>
                    <a:pt x="51340" y="26542"/>
                    <a:pt x="50686" y="26924"/>
                  </a:cubicBezTo>
                  <a:cubicBezTo>
                    <a:pt x="49324" y="27905"/>
                    <a:pt x="48016" y="28940"/>
                    <a:pt x="46708" y="29976"/>
                  </a:cubicBezTo>
                  <a:cubicBezTo>
                    <a:pt x="45945" y="30630"/>
                    <a:pt x="45073" y="31066"/>
                    <a:pt x="44092" y="31284"/>
                  </a:cubicBezTo>
                  <a:cubicBezTo>
                    <a:pt x="44146" y="30303"/>
                    <a:pt x="44364" y="29376"/>
                    <a:pt x="44855" y="28559"/>
                  </a:cubicBezTo>
                  <a:cubicBezTo>
                    <a:pt x="45672" y="26924"/>
                    <a:pt x="46272" y="25180"/>
                    <a:pt x="46599" y="23435"/>
                  </a:cubicBezTo>
                  <a:cubicBezTo>
                    <a:pt x="46708" y="22400"/>
                    <a:pt x="47089" y="21473"/>
                    <a:pt x="47634" y="20601"/>
                  </a:cubicBezTo>
                  <a:cubicBezTo>
                    <a:pt x="48288" y="19675"/>
                    <a:pt x="48125" y="18694"/>
                    <a:pt x="47852" y="17713"/>
                  </a:cubicBezTo>
                  <a:cubicBezTo>
                    <a:pt x="47743" y="17440"/>
                    <a:pt x="47580" y="17277"/>
                    <a:pt x="47307" y="17168"/>
                  </a:cubicBezTo>
                  <a:cubicBezTo>
                    <a:pt x="46708" y="16950"/>
                    <a:pt x="46163" y="17386"/>
                    <a:pt x="46272" y="17931"/>
                  </a:cubicBezTo>
                  <a:cubicBezTo>
                    <a:pt x="46381" y="18639"/>
                    <a:pt x="46163" y="19402"/>
                    <a:pt x="45672" y="19947"/>
                  </a:cubicBezTo>
                  <a:cubicBezTo>
                    <a:pt x="45291" y="20656"/>
                    <a:pt x="44964" y="21364"/>
                    <a:pt x="44691" y="22127"/>
                  </a:cubicBezTo>
                  <a:cubicBezTo>
                    <a:pt x="44255" y="24089"/>
                    <a:pt x="43601" y="25997"/>
                    <a:pt x="42729" y="27850"/>
                  </a:cubicBezTo>
                  <a:cubicBezTo>
                    <a:pt x="42348" y="28668"/>
                    <a:pt x="42130" y="29594"/>
                    <a:pt x="42075" y="30575"/>
                  </a:cubicBezTo>
                  <a:cubicBezTo>
                    <a:pt x="42075" y="31066"/>
                    <a:pt x="42184" y="31611"/>
                    <a:pt x="42348" y="32101"/>
                  </a:cubicBezTo>
                  <a:cubicBezTo>
                    <a:pt x="40113" y="34172"/>
                    <a:pt x="34990" y="36679"/>
                    <a:pt x="31992" y="37115"/>
                  </a:cubicBezTo>
                  <a:cubicBezTo>
                    <a:pt x="32210" y="36625"/>
                    <a:pt x="32374" y="36134"/>
                    <a:pt x="32537" y="35644"/>
                  </a:cubicBezTo>
                  <a:cubicBezTo>
                    <a:pt x="32646" y="35371"/>
                    <a:pt x="32810" y="34990"/>
                    <a:pt x="32701" y="34881"/>
                  </a:cubicBezTo>
                  <a:cubicBezTo>
                    <a:pt x="32047" y="34009"/>
                    <a:pt x="32701" y="33409"/>
                    <a:pt x="32973" y="32701"/>
                  </a:cubicBezTo>
                  <a:cubicBezTo>
                    <a:pt x="34227" y="29267"/>
                    <a:pt x="35971" y="26052"/>
                    <a:pt x="37388" y="22727"/>
                  </a:cubicBezTo>
                  <a:cubicBezTo>
                    <a:pt x="37770" y="21746"/>
                    <a:pt x="38369" y="20819"/>
                    <a:pt x="39187" y="20111"/>
                  </a:cubicBezTo>
                  <a:cubicBezTo>
                    <a:pt x="39950" y="19402"/>
                    <a:pt x="40440" y="18476"/>
                    <a:pt x="40549" y="17440"/>
                  </a:cubicBezTo>
                  <a:cubicBezTo>
                    <a:pt x="40604" y="17277"/>
                    <a:pt x="40549" y="17059"/>
                    <a:pt x="40495" y="16895"/>
                  </a:cubicBezTo>
                  <a:cubicBezTo>
                    <a:pt x="40331" y="16568"/>
                    <a:pt x="39950" y="16459"/>
                    <a:pt x="39623" y="16623"/>
                  </a:cubicBezTo>
                  <a:cubicBezTo>
                    <a:pt x="39459" y="16732"/>
                    <a:pt x="39241" y="16895"/>
                    <a:pt x="39241" y="17059"/>
                  </a:cubicBezTo>
                  <a:cubicBezTo>
                    <a:pt x="38860" y="18149"/>
                    <a:pt x="38206" y="19075"/>
                    <a:pt x="37334" y="19838"/>
                  </a:cubicBezTo>
                  <a:cubicBezTo>
                    <a:pt x="36952" y="20220"/>
                    <a:pt x="36625" y="20656"/>
                    <a:pt x="36407" y="21146"/>
                  </a:cubicBezTo>
                  <a:cubicBezTo>
                    <a:pt x="34609" y="24580"/>
                    <a:pt x="32755" y="27905"/>
                    <a:pt x="31229" y="31393"/>
                  </a:cubicBezTo>
                  <a:cubicBezTo>
                    <a:pt x="30139" y="33682"/>
                    <a:pt x="29213" y="36080"/>
                    <a:pt x="28450" y="38532"/>
                  </a:cubicBezTo>
                  <a:cubicBezTo>
                    <a:pt x="25888" y="39677"/>
                    <a:pt x="23109" y="39677"/>
                    <a:pt x="20493" y="40440"/>
                  </a:cubicBezTo>
                  <a:cubicBezTo>
                    <a:pt x="20166" y="40004"/>
                    <a:pt x="20493" y="39677"/>
                    <a:pt x="20602" y="39350"/>
                  </a:cubicBezTo>
                  <a:cubicBezTo>
                    <a:pt x="21964" y="36134"/>
                    <a:pt x="23327" y="32919"/>
                    <a:pt x="24798" y="29758"/>
                  </a:cubicBezTo>
                  <a:cubicBezTo>
                    <a:pt x="25507" y="28232"/>
                    <a:pt x="26324" y="26706"/>
                    <a:pt x="27196" y="25289"/>
                  </a:cubicBezTo>
                  <a:cubicBezTo>
                    <a:pt x="27578" y="24743"/>
                    <a:pt x="28068" y="24253"/>
                    <a:pt x="28559" y="23817"/>
                  </a:cubicBezTo>
                  <a:cubicBezTo>
                    <a:pt x="28668" y="23272"/>
                    <a:pt x="28232" y="23163"/>
                    <a:pt x="27850" y="22999"/>
                  </a:cubicBezTo>
                  <a:cubicBezTo>
                    <a:pt x="27523" y="22781"/>
                    <a:pt x="27033" y="22836"/>
                    <a:pt x="26706" y="23108"/>
                  </a:cubicBezTo>
                  <a:cubicBezTo>
                    <a:pt x="26324" y="23435"/>
                    <a:pt x="25943" y="23817"/>
                    <a:pt x="25616" y="24253"/>
                  </a:cubicBezTo>
                  <a:cubicBezTo>
                    <a:pt x="24689" y="25888"/>
                    <a:pt x="23708" y="27469"/>
                    <a:pt x="22891" y="29158"/>
                  </a:cubicBezTo>
                  <a:cubicBezTo>
                    <a:pt x="21855" y="31338"/>
                    <a:pt x="20874" y="33573"/>
                    <a:pt x="19893" y="35753"/>
                  </a:cubicBezTo>
                  <a:cubicBezTo>
                    <a:pt x="19130" y="37170"/>
                    <a:pt x="18585" y="38696"/>
                    <a:pt x="18313" y="40276"/>
                  </a:cubicBezTo>
                  <a:cubicBezTo>
                    <a:pt x="18204" y="40494"/>
                    <a:pt x="18149" y="40712"/>
                    <a:pt x="17986" y="40930"/>
                  </a:cubicBezTo>
                  <a:cubicBezTo>
                    <a:pt x="16133" y="40821"/>
                    <a:pt x="14334" y="40276"/>
                    <a:pt x="12754" y="39295"/>
                  </a:cubicBezTo>
                  <a:lnTo>
                    <a:pt x="11118" y="41148"/>
                  </a:lnTo>
                  <a:cubicBezTo>
                    <a:pt x="11064" y="41257"/>
                    <a:pt x="10955" y="41366"/>
                    <a:pt x="10955" y="41530"/>
                  </a:cubicBezTo>
                  <a:cubicBezTo>
                    <a:pt x="10791" y="43001"/>
                    <a:pt x="10028" y="44309"/>
                    <a:pt x="10028" y="45835"/>
                  </a:cubicBezTo>
                  <a:cubicBezTo>
                    <a:pt x="10083" y="47906"/>
                    <a:pt x="10028" y="49977"/>
                    <a:pt x="9974" y="52049"/>
                  </a:cubicBezTo>
                  <a:cubicBezTo>
                    <a:pt x="9974" y="52594"/>
                    <a:pt x="9865" y="53139"/>
                    <a:pt x="9810" y="53793"/>
                  </a:cubicBezTo>
                  <a:cubicBezTo>
                    <a:pt x="9211" y="53738"/>
                    <a:pt x="8557" y="53684"/>
                    <a:pt x="7957" y="53629"/>
                  </a:cubicBezTo>
                  <a:cubicBezTo>
                    <a:pt x="6922" y="53411"/>
                    <a:pt x="5886" y="53793"/>
                    <a:pt x="5287" y="54665"/>
                  </a:cubicBezTo>
                  <a:cubicBezTo>
                    <a:pt x="4687" y="55428"/>
                    <a:pt x="4088" y="56245"/>
                    <a:pt x="3543" y="57117"/>
                  </a:cubicBezTo>
                  <a:cubicBezTo>
                    <a:pt x="3379" y="57444"/>
                    <a:pt x="3270" y="57826"/>
                    <a:pt x="3325" y="58262"/>
                  </a:cubicBezTo>
                  <a:cubicBezTo>
                    <a:pt x="3270" y="58970"/>
                    <a:pt x="3270" y="59733"/>
                    <a:pt x="3325" y="60496"/>
                  </a:cubicBezTo>
                  <a:cubicBezTo>
                    <a:pt x="3325" y="61859"/>
                    <a:pt x="4033" y="63112"/>
                    <a:pt x="5178" y="63875"/>
                  </a:cubicBezTo>
                  <a:cubicBezTo>
                    <a:pt x="5505" y="64039"/>
                    <a:pt x="5832" y="64257"/>
                    <a:pt x="6159" y="64529"/>
                  </a:cubicBezTo>
                  <a:cubicBezTo>
                    <a:pt x="6813" y="65020"/>
                    <a:pt x="7630" y="65292"/>
                    <a:pt x="8448" y="65183"/>
                  </a:cubicBezTo>
                  <a:cubicBezTo>
                    <a:pt x="9810" y="65183"/>
                    <a:pt x="11173" y="65183"/>
                    <a:pt x="12645" y="6518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69"/>
            <p:cNvSpPr/>
            <p:nvPr/>
          </p:nvSpPr>
          <p:spPr>
            <a:xfrm>
              <a:off x="-3182778" y="4281464"/>
              <a:ext cx="83600" cy="106969"/>
            </a:xfrm>
            <a:custGeom>
              <a:avLst/>
              <a:gdLst/>
              <a:ahLst/>
              <a:cxnLst/>
              <a:rect l="l" t="t" r="r" b="b"/>
              <a:pathLst>
                <a:path w="6432" h="8230" extrusionOk="0">
                  <a:moveTo>
                    <a:pt x="4033" y="382"/>
                  </a:moveTo>
                  <a:cubicBezTo>
                    <a:pt x="4851" y="2943"/>
                    <a:pt x="5614" y="5396"/>
                    <a:pt x="6432" y="7957"/>
                  </a:cubicBezTo>
                  <a:cubicBezTo>
                    <a:pt x="5341" y="8230"/>
                    <a:pt x="4197" y="8230"/>
                    <a:pt x="3052" y="8012"/>
                  </a:cubicBezTo>
                  <a:cubicBezTo>
                    <a:pt x="1635" y="7739"/>
                    <a:pt x="0" y="6758"/>
                    <a:pt x="164" y="4796"/>
                  </a:cubicBezTo>
                  <a:cubicBezTo>
                    <a:pt x="164" y="3870"/>
                    <a:pt x="327" y="2943"/>
                    <a:pt x="709" y="2126"/>
                  </a:cubicBezTo>
                  <a:cubicBezTo>
                    <a:pt x="1199" y="763"/>
                    <a:pt x="2671" y="0"/>
                    <a:pt x="4033" y="38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69"/>
            <p:cNvSpPr/>
            <p:nvPr/>
          </p:nvSpPr>
          <p:spPr>
            <a:xfrm>
              <a:off x="-2160590" y="3893268"/>
              <a:ext cx="46765" cy="99184"/>
            </a:xfrm>
            <a:custGeom>
              <a:avLst/>
              <a:gdLst/>
              <a:ahLst/>
              <a:cxnLst/>
              <a:rect l="l" t="t" r="r" b="b"/>
              <a:pathLst>
                <a:path w="3598" h="7631" extrusionOk="0">
                  <a:moveTo>
                    <a:pt x="2562" y="7631"/>
                  </a:moveTo>
                  <a:cubicBezTo>
                    <a:pt x="2453" y="7467"/>
                    <a:pt x="2344" y="7249"/>
                    <a:pt x="2235" y="7086"/>
                  </a:cubicBezTo>
                  <a:cubicBezTo>
                    <a:pt x="1581" y="5124"/>
                    <a:pt x="873" y="3162"/>
                    <a:pt x="273" y="1200"/>
                  </a:cubicBezTo>
                  <a:cubicBezTo>
                    <a:pt x="1" y="655"/>
                    <a:pt x="437" y="55"/>
                    <a:pt x="1036" y="110"/>
                  </a:cubicBezTo>
                  <a:cubicBezTo>
                    <a:pt x="1636" y="1"/>
                    <a:pt x="2235" y="219"/>
                    <a:pt x="2562" y="709"/>
                  </a:cubicBezTo>
                  <a:cubicBezTo>
                    <a:pt x="3271" y="1527"/>
                    <a:pt x="3598" y="2617"/>
                    <a:pt x="3543" y="3652"/>
                  </a:cubicBezTo>
                  <a:cubicBezTo>
                    <a:pt x="3598" y="5069"/>
                    <a:pt x="3216" y="6432"/>
                    <a:pt x="2562" y="763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69"/>
            <p:cNvSpPr/>
            <p:nvPr/>
          </p:nvSpPr>
          <p:spPr>
            <a:xfrm>
              <a:off x="-2356098" y="3971188"/>
              <a:ext cx="191271" cy="242273"/>
            </a:xfrm>
            <a:custGeom>
              <a:avLst/>
              <a:gdLst/>
              <a:ahLst/>
              <a:cxnLst/>
              <a:rect l="l" t="t" r="r" b="b"/>
              <a:pathLst>
                <a:path w="14716" h="18640" extrusionOk="0">
                  <a:moveTo>
                    <a:pt x="13353" y="6105"/>
                  </a:moveTo>
                  <a:cubicBezTo>
                    <a:pt x="13190" y="4306"/>
                    <a:pt x="12318" y="2671"/>
                    <a:pt x="10901" y="1581"/>
                  </a:cubicBezTo>
                  <a:cubicBezTo>
                    <a:pt x="8721" y="1"/>
                    <a:pt x="5723" y="219"/>
                    <a:pt x="3761" y="2017"/>
                  </a:cubicBezTo>
                  <a:cubicBezTo>
                    <a:pt x="3379" y="2344"/>
                    <a:pt x="3052" y="2726"/>
                    <a:pt x="2725" y="3162"/>
                  </a:cubicBezTo>
                  <a:cubicBezTo>
                    <a:pt x="2507" y="3325"/>
                    <a:pt x="2344" y="3543"/>
                    <a:pt x="2235" y="3816"/>
                  </a:cubicBezTo>
                  <a:cubicBezTo>
                    <a:pt x="2180" y="3925"/>
                    <a:pt x="2071" y="4034"/>
                    <a:pt x="2017" y="4143"/>
                  </a:cubicBezTo>
                  <a:cubicBezTo>
                    <a:pt x="109" y="7140"/>
                    <a:pt x="0" y="11010"/>
                    <a:pt x="1799" y="14062"/>
                  </a:cubicBezTo>
                  <a:cubicBezTo>
                    <a:pt x="4633" y="18640"/>
                    <a:pt x="10737" y="17277"/>
                    <a:pt x="13408" y="13408"/>
                  </a:cubicBezTo>
                  <a:cubicBezTo>
                    <a:pt x="14716" y="11337"/>
                    <a:pt x="14498" y="8448"/>
                    <a:pt x="13353" y="610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69"/>
            <p:cNvSpPr/>
            <p:nvPr/>
          </p:nvSpPr>
          <p:spPr>
            <a:xfrm>
              <a:off x="-3060225" y="4229747"/>
              <a:ext cx="208974" cy="253607"/>
            </a:xfrm>
            <a:custGeom>
              <a:avLst/>
              <a:gdLst/>
              <a:ahLst/>
              <a:cxnLst/>
              <a:rect l="l" t="t" r="r" b="b"/>
              <a:pathLst>
                <a:path w="16078" h="19512" extrusionOk="0">
                  <a:moveTo>
                    <a:pt x="15533" y="7794"/>
                  </a:moveTo>
                  <a:cubicBezTo>
                    <a:pt x="15424" y="7031"/>
                    <a:pt x="15206" y="6323"/>
                    <a:pt x="14824" y="5669"/>
                  </a:cubicBezTo>
                  <a:cubicBezTo>
                    <a:pt x="12808" y="1799"/>
                    <a:pt x="6540" y="0"/>
                    <a:pt x="3979" y="3816"/>
                  </a:cubicBezTo>
                  <a:cubicBezTo>
                    <a:pt x="3761" y="3870"/>
                    <a:pt x="3488" y="3979"/>
                    <a:pt x="3270" y="4088"/>
                  </a:cubicBezTo>
                  <a:cubicBezTo>
                    <a:pt x="164" y="5669"/>
                    <a:pt x="0" y="10465"/>
                    <a:pt x="1908" y="13299"/>
                  </a:cubicBezTo>
                  <a:cubicBezTo>
                    <a:pt x="1962" y="14825"/>
                    <a:pt x="2562" y="16296"/>
                    <a:pt x="3543" y="17495"/>
                  </a:cubicBezTo>
                  <a:cubicBezTo>
                    <a:pt x="4742" y="18694"/>
                    <a:pt x="6540" y="19076"/>
                    <a:pt x="8066" y="18422"/>
                  </a:cubicBezTo>
                  <a:cubicBezTo>
                    <a:pt x="12154" y="19512"/>
                    <a:pt x="16078" y="13626"/>
                    <a:pt x="15969" y="9865"/>
                  </a:cubicBezTo>
                  <a:cubicBezTo>
                    <a:pt x="15969" y="9102"/>
                    <a:pt x="15805" y="8448"/>
                    <a:pt x="15533" y="779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69"/>
            <p:cNvSpPr/>
            <p:nvPr/>
          </p:nvSpPr>
          <p:spPr>
            <a:xfrm>
              <a:off x="-3281949" y="3536954"/>
              <a:ext cx="1275094" cy="1032118"/>
            </a:xfrm>
            <a:custGeom>
              <a:avLst/>
              <a:gdLst/>
              <a:ahLst/>
              <a:cxnLst/>
              <a:rect l="l" t="t" r="r" b="b"/>
              <a:pathLst>
                <a:path w="98103" h="79409" extrusionOk="0">
                  <a:moveTo>
                    <a:pt x="1472" y="70743"/>
                  </a:moveTo>
                  <a:cubicBezTo>
                    <a:pt x="2017" y="71124"/>
                    <a:pt x="2507" y="71724"/>
                    <a:pt x="2889" y="72378"/>
                  </a:cubicBezTo>
                  <a:cubicBezTo>
                    <a:pt x="3107" y="72814"/>
                    <a:pt x="3488" y="73195"/>
                    <a:pt x="3979" y="73413"/>
                  </a:cubicBezTo>
                  <a:cubicBezTo>
                    <a:pt x="5123" y="73795"/>
                    <a:pt x="6268" y="74285"/>
                    <a:pt x="7303" y="74830"/>
                  </a:cubicBezTo>
                  <a:cubicBezTo>
                    <a:pt x="8230" y="75266"/>
                    <a:pt x="9211" y="75484"/>
                    <a:pt x="10246" y="75430"/>
                  </a:cubicBezTo>
                  <a:cubicBezTo>
                    <a:pt x="10955" y="75321"/>
                    <a:pt x="11718" y="75321"/>
                    <a:pt x="12426" y="75539"/>
                  </a:cubicBezTo>
                  <a:cubicBezTo>
                    <a:pt x="14225" y="76193"/>
                    <a:pt x="16024" y="75975"/>
                    <a:pt x="17822" y="76084"/>
                  </a:cubicBezTo>
                  <a:cubicBezTo>
                    <a:pt x="18422" y="76029"/>
                    <a:pt x="19021" y="76084"/>
                    <a:pt x="19621" y="76302"/>
                  </a:cubicBezTo>
                  <a:cubicBezTo>
                    <a:pt x="20983" y="76847"/>
                    <a:pt x="22182" y="76792"/>
                    <a:pt x="23327" y="75702"/>
                  </a:cubicBezTo>
                  <a:cubicBezTo>
                    <a:pt x="24798" y="76465"/>
                    <a:pt x="26215" y="77228"/>
                    <a:pt x="27632" y="77937"/>
                  </a:cubicBezTo>
                  <a:cubicBezTo>
                    <a:pt x="28232" y="78264"/>
                    <a:pt x="28831" y="78482"/>
                    <a:pt x="29485" y="78591"/>
                  </a:cubicBezTo>
                  <a:cubicBezTo>
                    <a:pt x="33137" y="79245"/>
                    <a:pt x="36843" y="79408"/>
                    <a:pt x="40495" y="79136"/>
                  </a:cubicBezTo>
                  <a:cubicBezTo>
                    <a:pt x="44364" y="78700"/>
                    <a:pt x="48234" y="77446"/>
                    <a:pt x="51994" y="76411"/>
                  </a:cubicBezTo>
                  <a:cubicBezTo>
                    <a:pt x="53684" y="75975"/>
                    <a:pt x="55373" y="75430"/>
                    <a:pt x="57063" y="74776"/>
                  </a:cubicBezTo>
                  <a:cubicBezTo>
                    <a:pt x="58371" y="74176"/>
                    <a:pt x="59679" y="73522"/>
                    <a:pt x="60878" y="72814"/>
                  </a:cubicBezTo>
                  <a:lnTo>
                    <a:pt x="66001" y="69980"/>
                  </a:lnTo>
                  <a:cubicBezTo>
                    <a:pt x="67582" y="69108"/>
                    <a:pt x="69162" y="68236"/>
                    <a:pt x="70634" y="67255"/>
                  </a:cubicBezTo>
                  <a:cubicBezTo>
                    <a:pt x="73522" y="65184"/>
                    <a:pt x="76193" y="62895"/>
                    <a:pt x="78645" y="60388"/>
                  </a:cubicBezTo>
                  <a:cubicBezTo>
                    <a:pt x="80608" y="58426"/>
                    <a:pt x="82352" y="56191"/>
                    <a:pt x="84041" y="54175"/>
                  </a:cubicBezTo>
                  <a:lnTo>
                    <a:pt x="87311" y="54175"/>
                  </a:lnTo>
                  <a:cubicBezTo>
                    <a:pt x="89001" y="54120"/>
                    <a:pt x="90745" y="54556"/>
                    <a:pt x="92271" y="55428"/>
                  </a:cubicBezTo>
                  <a:cubicBezTo>
                    <a:pt x="92870" y="55810"/>
                    <a:pt x="93688" y="55755"/>
                    <a:pt x="94287" y="55319"/>
                  </a:cubicBezTo>
                  <a:cubicBezTo>
                    <a:pt x="95268" y="54720"/>
                    <a:pt x="96031" y="53793"/>
                    <a:pt x="96522" y="52757"/>
                  </a:cubicBezTo>
                  <a:cubicBezTo>
                    <a:pt x="97448" y="50686"/>
                    <a:pt x="97993" y="48452"/>
                    <a:pt x="97993" y="46163"/>
                  </a:cubicBezTo>
                  <a:cubicBezTo>
                    <a:pt x="97939" y="44201"/>
                    <a:pt x="97939" y="42239"/>
                    <a:pt x="97993" y="40277"/>
                  </a:cubicBezTo>
                  <a:cubicBezTo>
                    <a:pt x="98102" y="37879"/>
                    <a:pt x="97775" y="35426"/>
                    <a:pt x="97067" y="33137"/>
                  </a:cubicBezTo>
                  <a:cubicBezTo>
                    <a:pt x="95922" y="29377"/>
                    <a:pt x="94669" y="25561"/>
                    <a:pt x="92053" y="22509"/>
                  </a:cubicBezTo>
                  <a:cubicBezTo>
                    <a:pt x="91072" y="21365"/>
                    <a:pt x="90254" y="20111"/>
                    <a:pt x="89328" y="18967"/>
                  </a:cubicBezTo>
                  <a:cubicBezTo>
                    <a:pt x="89001" y="18476"/>
                    <a:pt x="88619" y="18040"/>
                    <a:pt x="88183" y="17604"/>
                  </a:cubicBezTo>
                  <a:cubicBezTo>
                    <a:pt x="86112" y="15479"/>
                    <a:pt x="84041" y="13408"/>
                    <a:pt x="81916" y="11337"/>
                  </a:cubicBezTo>
                  <a:cubicBezTo>
                    <a:pt x="81534" y="10955"/>
                    <a:pt x="81098" y="10574"/>
                    <a:pt x="80662" y="10356"/>
                  </a:cubicBezTo>
                  <a:cubicBezTo>
                    <a:pt x="79027" y="9538"/>
                    <a:pt x="77501" y="8557"/>
                    <a:pt x="76084" y="7413"/>
                  </a:cubicBezTo>
                  <a:cubicBezTo>
                    <a:pt x="74994" y="6650"/>
                    <a:pt x="73740" y="6105"/>
                    <a:pt x="72432" y="5778"/>
                  </a:cubicBezTo>
                  <a:cubicBezTo>
                    <a:pt x="71179" y="5505"/>
                    <a:pt x="69925" y="5233"/>
                    <a:pt x="68726" y="4851"/>
                  </a:cubicBezTo>
                  <a:cubicBezTo>
                    <a:pt x="67309" y="4415"/>
                    <a:pt x="65783" y="4361"/>
                    <a:pt x="64366" y="4742"/>
                  </a:cubicBezTo>
                  <a:cubicBezTo>
                    <a:pt x="62786" y="5124"/>
                    <a:pt x="61260" y="5560"/>
                    <a:pt x="59570" y="6050"/>
                  </a:cubicBezTo>
                  <a:cubicBezTo>
                    <a:pt x="59189" y="5669"/>
                    <a:pt x="58698" y="5233"/>
                    <a:pt x="58262" y="4688"/>
                  </a:cubicBezTo>
                  <a:cubicBezTo>
                    <a:pt x="57281" y="3543"/>
                    <a:pt x="55918" y="2671"/>
                    <a:pt x="54392" y="2290"/>
                  </a:cubicBezTo>
                  <a:cubicBezTo>
                    <a:pt x="52212" y="1636"/>
                    <a:pt x="50032" y="981"/>
                    <a:pt x="47852" y="436"/>
                  </a:cubicBezTo>
                  <a:cubicBezTo>
                    <a:pt x="47144" y="218"/>
                    <a:pt x="46381" y="109"/>
                    <a:pt x="45672" y="109"/>
                  </a:cubicBezTo>
                  <a:cubicBezTo>
                    <a:pt x="43220" y="109"/>
                    <a:pt x="40822" y="0"/>
                    <a:pt x="38424" y="109"/>
                  </a:cubicBezTo>
                  <a:cubicBezTo>
                    <a:pt x="36680" y="164"/>
                    <a:pt x="34935" y="436"/>
                    <a:pt x="33246" y="927"/>
                  </a:cubicBezTo>
                  <a:cubicBezTo>
                    <a:pt x="29485" y="2126"/>
                    <a:pt x="25888" y="3870"/>
                    <a:pt x="22673" y="6159"/>
                  </a:cubicBezTo>
                  <a:cubicBezTo>
                    <a:pt x="20493" y="7740"/>
                    <a:pt x="18204" y="9157"/>
                    <a:pt x="15969" y="10628"/>
                  </a:cubicBezTo>
                  <a:cubicBezTo>
                    <a:pt x="15370" y="11064"/>
                    <a:pt x="14770" y="11500"/>
                    <a:pt x="14280" y="11991"/>
                  </a:cubicBezTo>
                  <a:cubicBezTo>
                    <a:pt x="12372" y="13844"/>
                    <a:pt x="10519" y="15642"/>
                    <a:pt x="8666" y="17550"/>
                  </a:cubicBezTo>
                  <a:cubicBezTo>
                    <a:pt x="8012" y="18204"/>
                    <a:pt x="7467" y="18967"/>
                    <a:pt x="6922" y="19730"/>
                  </a:cubicBezTo>
                  <a:cubicBezTo>
                    <a:pt x="5069" y="22782"/>
                    <a:pt x="3488" y="25943"/>
                    <a:pt x="2235" y="29268"/>
                  </a:cubicBezTo>
                  <a:cubicBezTo>
                    <a:pt x="1417" y="31502"/>
                    <a:pt x="927" y="33791"/>
                    <a:pt x="763" y="36135"/>
                  </a:cubicBezTo>
                  <a:cubicBezTo>
                    <a:pt x="654" y="37279"/>
                    <a:pt x="491" y="38424"/>
                    <a:pt x="382" y="39568"/>
                  </a:cubicBezTo>
                  <a:cubicBezTo>
                    <a:pt x="273" y="40549"/>
                    <a:pt x="109" y="41530"/>
                    <a:pt x="109" y="42566"/>
                  </a:cubicBezTo>
                  <a:lnTo>
                    <a:pt x="109" y="56464"/>
                  </a:lnTo>
                  <a:cubicBezTo>
                    <a:pt x="109" y="60224"/>
                    <a:pt x="164" y="63985"/>
                    <a:pt x="109" y="67745"/>
                  </a:cubicBezTo>
                  <a:cubicBezTo>
                    <a:pt x="0" y="68890"/>
                    <a:pt x="491" y="70034"/>
                    <a:pt x="1472" y="70743"/>
                  </a:cubicBezTo>
                  <a:close/>
                  <a:moveTo>
                    <a:pt x="83660" y="49978"/>
                  </a:moveTo>
                  <a:cubicBezTo>
                    <a:pt x="83278" y="50850"/>
                    <a:pt x="82788" y="51667"/>
                    <a:pt x="82134" y="52376"/>
                  </a:cubicBezTo>
                  <a:cubicBezTo>
                    <a:pt x="76738" y="58862"/>
                    <a:pt x="75975" y="59625"/>
                    <a:pt x="69544" y="64802"/>
                  </a:cubicBezTo>
                  <a:cubicBezTo>
                    <a:pt x="68890" y="65293"/>
                    <a:pt x="68236" y="65729"/>
                    <a:pt x="67527" y="66110"/>
                  </a:cubicBezTo>
                  <a:cubicBezTo>
                    <a:pt x="64857" y="67582"/>
                    <a:pt x="62241" y="69108"/>
                    <a:pt x="59570" y="70525"/>
                  </a:cubicBezTo>
                  <a:cubicBezTo>
                    <a:pt x="56736" y="72051"/>
                    <a:pt x="53738" y="73195"/>
                    <a:pt x="50632" y="74067"/>
                  </a:cubicBezTo>
                  <a:cubicBezTo>
                    <a:pt x="47580" y="74885"/>
                    <a:pt x="44473" y="75593"/>
                    <a:pt x="41421" y="76302"/>
                  </a:cubicBezTo>
                  <a:cubicBezTo>
                    <a:pt x="40985" y="76465"/>
                    <a:pt x="40549" y="76574"/>
                    <a:pt x="40059" y="76574"/>
                  </a:cubicBezTo>
                  <a:cubicBezTo>
                    <a:pt x="36898" y="76738"/>
                    <a:pt x="33736" y="76574"/>
                    <a:pt x="30630" y="76138"/>
                  </a:cubicBezTo>
                  <a:cubicBezTo>
                    <a:pt x="30248" y="76084"/>
                    <a:pt x="29867" y="75920"/>
                    <a:pt x="29540" y="75702"/>
                  </a:cubicBezTo>
                  <a:cubicBezTo>
                    <a:pt x="28559" y="75266"/>
                    <a:pt x="27578" y="74830"/>
                    <a:pt x="26651" y="74340"/>
                  </a:cubicBezTo>
                  <a:cubicBezTo>
                    <a:pt x="25180" y="73686"/>
                    <a:pt x="23599" y="73413"/>
                    <a:pt x="22237" y="72487"/>
                  </a:cubicBezTo>
                  <a:cubicBezTo>
                    <a:pt x="19784" y="70906"/>
                    <a:pt x="17931" y="68617"/>
                    <a:pt x="16787" y="65892"/>
                  </a:cubicBezTo>
                  <a:cubicBezTo>
                    <a:pt x="16133" y="64312"/>
                    <a:pt x="15588" y="62622"/>
                    <a:pt x="14934" y="60987"/>
                  </a:cubicBezTo>
                  <a:cubicBezTo>
                    <a:pt x="14661" y="60170"/>
                    <a:pt x="14498" y="59298"/>
                    <a:pt x="14498" y="58426"/>
                  </a:cubicBezTo>
                  <a:cubicBezTo>
                    <a:pt x="14498" y="55156"/>
                    <a:pt x="14498" y="51885"/>
                    <a:pt x="14389" y="48561"/>
                  </a:cubicBezTo>
                  <a:cubicBezTo>
                    <a:pt x="14389" y="47362"/>
                    <a:pt x="14607" y="46163"/>
                    <a:pt x="15097" y="45073"/>
                  </a:cubicBezTo>
                  <a:cubicBezTo>
                    <a:pt x="15860" y="44473"/>
                    <a:pt x="16841" y="44255"/>
                    <a:pt x="17768" y="44419"/>
                  </a:cubicBezTo>
                  <a:cubicBezTo>
                    <a:pt x="18912" y="44528"/>
                    <a:pt x="20002" y="44419"/>
                    <a:pt x="21092" y="44964"/>
                  </a:cubicBezTo>
                  <a:cubicBezTo>
                    <a:pt x="21746" y="45236"/>
                    <a:pt x="22400" y="45291"/>
                    <a:pt x="23054" y="45127"/>
                  </a:cubicBezTo>
                  <a:cubicBezTo>
                    <a:pt x="25997" y="44419"/>
                    <a:pt x="29049" y="44255"/>
                    <a:pt x="31938" y="43220"/>
                  </a:cubicBezTo>
                  <a:cubicBezTo>
                    <a:pt x="34063" y="42402"/>
                    <a:pt x="36189" y="41585"/>
                    <a:pt x="38315" y="40767"/>
                  </a:cubicBezTo>
                  <a:cubicBezTo>
                    <a:pt x="40876" y="39895"/>
                    <a:pt x="43274" y="38642"/>
                    <a:pt x="45509" y="37116"/>
                  </a:cubicBezTo>
                  <a:cubicBezTo>
                    <a:pt x="45999" y="36680"/>
                    <a:pt x="46599" y="36353"/>
                    <a:pt x="47253" y="36080"/>
                  </a:cubicBezTo>
                  <a:cubicBezTo>
                    <a:pt x="50577" y="34663"/>
                    <a:pt x="53084" y="32102"/>
                    <a:pt x="55864" y="29867"/>
                  </a:cubicBezTo>
                  <a:cubicBezTo>
                    <a:pt x="57390" y="28668"/>
                    <a:pt x="57826" y="26924"/>
                    <a:pt x="58371" y="25180"/>
                  </a:cubicBezTo>
                  <a:cubicBezTo>
                    <a:pt x="58589" y="24580"/>
                    <a:pt x="58807" y="23926"/>
                    <a:pt x="59080" y="23327"/>
                  </a:cubicBezTo>
                  <a:cubicBezTo>
                    <a:pt x="60061" y="21528"/>
                    <a:pt x="60333" y="19512"/>
                    <a:pt x="60824" y="17550"/>
                  </a:cubicBezTo>
                  <a:cubicBezTo>
                    <a:pt x="60878" y="16896"/>
                    <a:pt x="60878" y="16187"/>
                    <a:pt x="60824" y="15533"/>
                  </a:cubicBezTo>
                  <a:cubicBezTo>
                    <a:pt x="60824" y="15206"/>
                    <a:pt x="60878" y="14879"/>
                    <a:pt x="60933" y="14443"/>
                  </a:cubicBezTo>
                  <a:cubicBezTo>
                    <a:pt x="61369" y="14552"/>
                    <a:pt x="61750" y="14661"/>
                    <a:pt x="62186" y="14770"/>
                  </a:cubicBezTo>
                  <a:cubicBezTo>
                    <a:pt x="65184" y="15915"/>
                    <a:pt x="68236" y="16950"/>
                    <a:pt x="71179" y="18204"/>
                  </a:cubicBezTo>
                  <a:cubicBezTo>
                    <a:pt x="72432" y="18749"/>
                    <a:pt x="73577" y="19403"/>
                    <a:pt x="74667" y="20220"/>
                  </a:cubicBezTo>
                  <a:cubicBezTo>
                    <a:pt x="78046" y="22564"/>
                    <a:pt x="81044" y="25398"/>
                    <a:pt x="83551" y="28668"/>
                  </a:cubicBezTo>
                  <a:cubicBezTo>
                    <a:pt x="83932" y="29104"/>
                    <a:pt x="84259" y="29649"/>
                    <a:pt x="84477" y="30194"/>
                  </a:cubicBezTo>
                  <a:cubicBezTo>
                    <a:pt x="85186" y="32265"/>
                    <a:pt x="85894" y="34391"/>
                    <a:pt x="86603" y="36571"/>
                  </a:cubicBezTo>
                  <a:lnTo>
                    <a:pt x="86058" y="37334"/>
                  </a:lnTo>
                  <a:cubicBezTo>
                    <a:pt x="85676" y="37715"/>
                    <a:pt x="85676" y="38260"/>
                    <a:pt x="86058" y="38642"/>
                  </a:cubicBezTo>
                  <a:cubicBezTo>
                    <a:pt x="86439" y="39187"/>
                    <a:pt x="86657" y="39841"/>
                    <a:pt x="86603" y="40495"/>
                  </a:cubicBezTo>
                  <a:cubicBezTo>
                    <a:pt x="86712" y="42184"/>
                    <a:pt x="86385" y="43874"/>
                    <a:pt x="85622" y="45400"/>
                  </a:cubicBezTo>
                  <a:cubicBezTo>
                    <a:pt x="84859" y="46871"/>
                    <a:pt x="84259" y="48452"/>
                    <a:pt x="83660" y="49978"/>
                  </a:cubicBezTo>
                  <a:close/>
                  <a:moveTo>
                    <a:pt x="87311" y="27524"/>
                  </a:moveTo>
                  <a:cubicBezTo>
                    <a:pt x="87911" y="27415"/>
                    <a:pt x="88510" y="27633"/>
                    <a:pt x="88892" y="28178"/>
                  </a:cubicBezTo>
                  <a:cubicBezTo>
                    <a:pt x="89546" y="28995"/>
                    <a:pt x="89873" y="30031"/>
                    <a:pt x="89818" y="31066"/>
                  </a:cubicBezTo>
                  <a:cubicBezTo>
                    <a:pt x="89873" y="32483"/>
                    <a:pt x="89546" y="33846"/>
                    <a:pt x="88837" y="35045"/>
                  </a:cubicBezTo>
                  <a:cubicBezTo>
                    <a:pt x="88728" y="34881"/>
                    <a:pt x="88619" y="34663"/>
                    <a:pt x="88510" y="34500"/>
                  </a:cubicBezTo>
                  <a:cubicBezTo>
                    <a:pt x="87856" y="32538"/>
                    <a:pt x="87148" y="30576"/>
                    <a:pt x="86548" y="28614"/>
                  </a:cubicBezTo>
                  <a:cubicBezTo>
                    <a:pt x="86276" y="28069"/>
                    <a:pt x="86712" y="27469"/>
                    <a:pt x="87311" y="27524"/>
                  </a:cubicBezTo>
                  <a:close/>
                  <a:moveTo>
                    <a:pt x="2616" y="42947"/>
                  </a:moveTo>
                  <a:cubicBezTo>
                    <a:pt x="2562" y="42184"/>
                    <a:pt x="2616" y="41476"/>
                    <a:pt x="2725" y="40767"/>
                  </a:cubicBezTo>
                  <a:cubicBezTo>
                    <a:pt x="2998" y="39132"/>
                    <a:pt x="3161" y="37552"/>
                    <a:pt x="3325" y="35971"/>
                  </a:cubicBezTo>
                  <a:cubicBezTo>
                    <a:pt x="3488" y="34009"/>
                    <a:pt x="3924" y="32102"/>
                    <a:pt x="4578" y="30303"/>
                  </a:cubicBezTo>
                  <a:cubicBezTo>
                    <a:pt x="5723" y="27087"/>
                    <a:pt x="7249" y="23981"/>
                    <a:pt x="8993" y="21038"/>
                  </a:cubicBezTo>
                  <a:cubicBezTo>
                    <a:pt x="9429" y="20438"/>
                    <a:pt x="9865" y="19839"/>
                    <a:pt x="10355" y="19294"/>
                  </a:cubicBezTo>
                  <a:cubicBezTo>
                    <a:pt x="12154" y="17495"/>
                    <a:pt x="13952" y="15642"/>
                    <a:pt x="15751" y="13844"/>
                  </a:cubicBezTo>
                  <a:cubicBezTo>
                    <a:pt x="16242" y="13408"/>
                    <a:pt x="16787" y="12972"/>
                    <a:pt x="17332" y="12590"/>
                  </a:cubicBezTo>
                  <a:cubicBezTo>
                    <a:pt x="19621" y="11010"/>
                    <a:pt x="22073" y="9484"/>
                    <a:pt x="24308" y="7794"/>
                  </a:cubicBezTo>
                  <a:cubicBezTo>
                    <a:pt x="27305" y="5723"/>
                    <a:pt x="30575" y="4143"/>
                    <a:pt x="34063" y="3053"/>
                  </a:cubicBezTo>
                  <a:cubicBezTo>
                    <a:pt x="35535" y="2617"/>
                    <a:pt x="37061" y="2399"/>
                    <a:pt x="38587" y="2344"/>
                  </a:cubicBezTo>
                  <a:cubicBezTo>
                    <a:pt x="40876" y="2235"/>
                    <a:pt x="43165" y="2344"/>
                    <a:pt x="45454" y="2344"/>
                  </a:cubicBezTo>
                  <a:cubicBezTo>
                    <a:pt x="47307" y="2344"/>
                    <a:pt x="48997" y="2944"/>
                    <a:pt x="50795" y="3380"/>
                  </a:cubicBezTo>
                  <a:cubicBezTo>
                    <a:pt x="51994" y="3652"/>
                    <a:pt x="53248" y="4034"/>
                    <a:pt x="54392" y="4524"/>
                  </a:cubicBezTo>
                  <a:cubicBezTo>
                    <a:pt x="55101" y="4797"/>
                    <a:pt x="55755" y="5178"/>
                    <a:pt x="56300" y="5669"/>
                  </a:cubicBezTo>
                  <a:cubicBezTo>
                    <a:pt x="57117" y="6323"/>
                    <a:pt x="57990" y="7031"/>
                    <a:pt x="57881" y="8285"/>
                  </a:cubicBezTo>
                  <a:cubicBezTo>
                    <a:pt x="57935" y="8503"/>
                    <a:pt x="57990" y="8666"/>
                    <a:pt x="58099" y="8830"/>
                  </a:cubicBezTo>
                  <a:cubicBezTo>
                    <a:pt x="58371" y="9320"/>
                    <a:pt x="59025" y="9429"/>
                    <a:pt x="59298" y="9048"/>
                  </a:cubicBezTo>
                  <a:cubicBezTo>
                    <a:pt x="60061" y="7903"/>
                    <a:pt x="61205" y="7140"/>
                    <a:pt x="62568" y="6922"/>
                  </a:cubicBezTo>
                  <a:cubicBezTo>
                    <a:pt x="64475" y="6486"/>
                    <a:pt x="66383" y="6105"/>
                    <a:pt x="68345" y="6813"/>
                  </a:cubicBezTo>
                  <a:cubicBezTo>
                    <a:pt x="69271" y="7140"/>
                    <a:pt x="70198" y="7467"/>
                    <a:pt x="71233" y="7631"/>
                  </a:cubicBezTo>
                  <a:cubicBezTo>
                    <a:pt x="72923" y="8012"/>
                    <a:pt x="74503" y="8775"/>
                    <a:pt x="75866" y="9920"/>
                  </a:cubicBezTo>
                  <a:cubicBezTo>
                    <a:pt x="76792" y="10628"/>
                    <a:pt x="77882" y="11228"/>
                    <a:pt x="78863" y="11882"/>
                  </a:cubicBezTo>
                  <a:cubicBezTo>
                    <a:pt x="79517" y="12263"/>
                    <a:pt x="80117" y="12699"/>
                    <a:pt x="80662" y="13190"/>
                  </a:cubicBezTo>
                  <a:cubicBezTo>
                    <a:pt x="82515" y="14988"/>
                    <a:pt x="84368" y="16896"/>
                    <a:pt x="86221" y="18749"/>
                  </a:cubicBezTo>
                  <a:cubicBezTo>
                    <a:pt x="86657" y="19239"/>
                    <a:pt x="87093" y="19730"/>
                    <a:pt x="87529" y="20275"/>
                  </a:cubicBezTo>
                  <a:cubicBezTo>
                    <a:pt x="88129" y="21038"/>
                    <a:pt x="88728" y="21855"/>
                    <a:pt x="89328" y="22673"/>
                  </a:cubicBezTo>
                  <a:cubicBezTo>
                    <a:pt x="92434" y="26760"/>
                    <a:pt x="92489" y="26760"/>
                    <a:pt x="94233" y="31611"/>
                  </a:cubicBezTo>
                  <a:cubicBezTo>
                    <a:pt x="95214" y="34064"/>
                    <a:pt x="95704" y="36680"/>
                    <a:pt x="95650" y="39296"/>
                  </a:cubicBezTo>
                  <a:cubicBezTo>
                    <a:pt x="95650" y="41367"/>
                    <a:pt x="95595" y="43492"/>
                    <a:pt x="95650" y="45563"/>
                  </a:cubicBezTo>
                  <a:cubicBezTo>
                    <a:pt x="95704" y="47634"/>
                    <a:pt x="95268" y="49705"/>
                    <a:pt x="94505" y="51613"/>
                  </a:cubicBezTo>
                  <a:cubicBezTo>
                    <a:pt x="94287" y="51722"/>
                    <a:pt x="94124" y="51831"/>
                    <a:pt x="93960" y="51940"/>
                  </a:cubicBezTo>
                  <a:cubicBezTo>
                    <a:pt x="92816" y="52812"/>
                    <a:pt x="91235" y="52866"/>
                    <a:pt x="89982" y="52212"/>
                  </a:cubicBezTo>
                  <a:cubicBezTo>
                    <a:pt x="89437" y="52049"/>
                    <a:pt x="88892" y="51994"/>
                    <a:pt x="88401" y="52049"/>
                  </a:cubicBezTo>
                  <a:lnTo>
                    <a:pt x="85676" y="52049"/>
                  </a:lnTo>
                  <a:cubicBezTo>
                    <a:pt x="85840" y="51504"/>
                    <a:pt x="85949" y="51068"/>
                    <a:pt x="86112" y="50632"/>
                  </a:cubicBezTo>
                  <a:cubicBezTo>
                    <a:pt x="86821" y="48833"/>
                    <a:pt x="87584" y="47035"/>
                    <a:pt x="88401" y="45236"/>
                  </a:cubicBezTo>
                  <a:cubicBezTo>
                    <a:pt x="88892" y="44201"/>
                    <a:pt x="89110" y="43056"/>
                    <a:pt x="89055" y="41912"/>
                  </a:cubicBezTo>
                  <a:cubicBezTo>
                    <a:pt x="89055" y="41040"/>
                    <a:pt x="89055" y="40168"/>
                    <a:pt x="89055" y="39296"/>
                  </a:cubicBezTo>
                  <a:cubicBezTo>
                    <a:pt x="89055" y="38642"/>
                    <a:pt x="89328" y="37988"/>
                    <a:pt x="89818" y="37552"/>
                  </a:cubicBezTo>
                  <a:cubicBezTo>
                    <a:pt x="91453" y="36189"/>
                    <a:pt x="91889" y="34336"/>
                    <a:pt x="91889" y="32320"/>
                  </a:cubicBezTo>
                  <a:cubicBezTo>
                    <a:pt x="91835" y="31993"/>
                    <a:pt x="91835" y="31666"/>
                    <a:pt x="91889" y="31339"/>
                  </a:cubicBezTo>
                  <a:cubicBezTo>
                    <a:pt x="92271" y="29268"/>
                    <a:pt x="91181" y="27742"/>
                    <a:pt x="89982" y="26270"/>
                  </a:cubicBezTo>
                  <a:cubicBezTo>
                    <a:pt x="89655" y="25834"/>
                    <a:pt x="89164" y="25616"/>
                    <a:pt x="88619" y="25561"/>
                  </a:cubicBezTo>
                  <a:cubicBezTo>
                    <a:pt x="87311" y="25452"/>
                    <a:pt x="86003" y="25725"/>
                    <a:pt x="84859" y="26270"/>
                  </a:cubicBezTo>
                  <a:cubicBezTo>
                    <a:pt x="84641" y="26052"/>
                    <a:pt x="84423" y="25779"/>
                    <a:pt x="84150" y="25561"/>
                  </a:cubicBezTo>
                  <a:cubicBezTo>
                    <a:pt x="81262" y="22291"/>
                    <a:pt x="77882" y="19403"/>
                    <a:pt x="74231" y="17059"/>
                  </a:cubicBezTo>
                  <a:cubicBezTo>
                    <a:pt x="73740" y="16732"/>
                    <a:pt x="73195" y="16405"/>
                    <a:pt x="72650" y="16187"/>
                  </a:cubicBezTo>
                  <a:cubicBezTo>
                    <a:pt x="68454" y="14607"/>
                    <a:pt x="64203" y="13081"/>
                    <a:pt x="60006" y="11500"/>
                  </a:cubicBezTo>
                  <a:cubicBezTo>
                    <a:pt x="59843" y="11500"/>
                    <a:pt x="59679" y="11500"/>
                    <a:pt x="59570" y="11500"/>
                  </a:cubicBezTo>
                  <a:cubicBezTo>
                    <a:pt x="59189" y="11882"/>
                    <a:pt x="59407" y="12372"/>
                    <a:pt x="59352" y="12808"/>
                  </a:cubicBezTo>
                  <a:cubicBezTo>
                    <a:pt x="59352" y="13190"/>
                    <a:pt x="59352" y="13735"/>
                    <a:pt x="59298" y="14171"/>
                  </a:cubicBezTo>
                  <a:cubicBezTo>
                    <a:pt x="59243" y="14661"/>
                    <a:pt x="59298" y="15097"/>
                    <a:pt x="59080" y="15370"/>
                  </a:cubicBezTo>
                  <a:cubicBezTo>
                    <a:pt x="58317" y="16133"/>
                    <a:pt x="58535" y="17114"/>
                    <a:pt x="58480" y="18040"/>
                  </a:cubicBezTo>
                  <a:cubicBezTo>
                    <a:pt x="58480" y="19893"/>
                    <a:pt x="57771" y="21746"/>
                    <a:pt x="56627" y="23218"/>
                  </a:cubicBezTo>
                  <a:cubicBezTo>
                    <a:pt x="56300" y="23654"/>
                    <a:pt x="56027" y="24090"/>
                    <a:pt x="55809" y="24580"/>
                  </a:cubicBezTo>
                  <a:lnTo>
                    <a:pt x="54937" y="26161"/>
                  </a:lnTo>
                  <a:cubicBezTo>
                    <a:pt x="54719" y="26542"/>
                    <a:pt x="54338" y="26978"/>
                    <a:pt x="54338" y="27360"/>
                  </a:cubicBezTo>
                  <a:cubicBezTo>
                    <a:pt x="54283" y="28123"/>
                    <a:pt x="53847" y="28777"/>
                    <a:pt x="53193" y="29159"/>
                  </a:cubicBezTo>
                  <a:cubicBezTo>
                    <a:pt x="51831" y="30140"/>
                    <a:pt x="50523" y="31175"/>
                    <a:pt x="49215" y="32211"/>
                  </a:cubicBezTo>
                  <a:cubicBezTo>
                    <a:pt x="48452" y="32865"/>
                    <a:pt x="47580" y="33301"/>
                    <a:pt x="46599" y="33519"/>
                  </a:cubicBezTo>
                  <a:cubicBezTo>
                    <a:pt x="46653" y="32538"/>
                    <a:pt x="46871" y="31611"/>
                    <a:pt x="47362" y="30794"/>
                  </a:cubicBezTo>
                  <a:cubicBezTo>
                    <a:pt x="48179" y="29159"/>
                    <a:pt x="48779" y="27415"/>
                    <a:pt x="49106" y="25670"/>
                  </a:cubicBezTo>
                  <a:cubicBezTo>
                    <a:pt x="49215" y="24635"/>
                    <a:pt x="49596" y="23708"/>
                    <a:pt x="50141" y="22836"/>
                  </a:cubicBezTo>
                  <a:cubicBezTo>
                    <a:pt x="50795" y="21910"/>
                    <a:pt x="50632" y="20929"/>
                    <a:pt x="50359" y="19948"/>
                  </a:cubicBezTo>
                  <a:cubicBezTo>
                    <a:pt x="50250" y="19675"/>
                    <a:pt x="50087" y="19512"/>
                    <a:pt x="49814" y="19403"/>
                  </a:cubicBezTo>
                  <a:cubicBezTo>
                    <a:pt x="49215" y="19185"/>
                    <a:pt x="48670" y="19621"/>
                    <a:pt x="48779" y="20166"/>
                  </a:cubicBezTo>
                  <a:cubicBezTo>
                    <a:pt x="48888" y="20874"/>
                    <a:pt x="48670" y="21637"/>
                    <a:pt x="48179" y="22182"/>
                  </a:cubicBezTo>
                  <a:cubicBezTo>
                    <a:pt x="47798" y="22891"/>
                    <a:pt x="47471" y="23599"/>
                    <a:pt x="47198" y="24362"/>
                  </a:cubicBezTo>
                  <a:cubicBezTo>
                    <a:pt x="46762" y="26324"/>
                    <a:pt x="46108" y="28232"/>
                    <a:pt x="45236" y="30085"/>
                  </a:cubicBezTo>
                  <a:cubicBezTo>
                    <a:pt x="44855" y="30903"/>
                    <a:pt x="44637" y="31829"/>
                    <a:pt x="44582" y="32810"/>
                  </a:cubicBezTo>
                  <a:cubicBezTo>
                    <a:pt x="44582" y="33301"/>
                    <a:pt x="44691" y="33846"/>
                    <a:pt x="44855" y="34336"/>
                  </a:cubicBezTo>
                  <a:cubicBezTo>
                    <a:pt x="42620" y="36407"/>
                    <a:pt x="37497" y="38914"/>
                    <a:pt x="34499" y="39350"/>
                  </a:cubicBezTo>
                  <a:cubicBezTo>
                    <a:pt x="34717" y="38860"/>
                    <a:pt x="34881" y="38369"/>
                    <a:pt x="35044" y="37879"/>
                  </a:cubicBezTo>
                  <a:cubicBezTo>
                    <a:pt x="35153" y="37606"/>
                    <a:pt x="35317" y="37225"/>
                    <a:pt x="35208" y="37116"/>
                  </a:cubicBezTo>
                  <a:cubicBezTo>
                    <a:pt x="34554" y="36244"/>
                    <a:pt x="35208" y="35644"/>
                    <a:pt x="35480" y="34936"/>
                  </a:cubicBezTo>
                  <a:cubicBezTo>
                    <a:pt x="36734" y="31502"/>
                    <a:pt x="38478" y="28287"/>
                    <a:pt x="39895" y="24962"/>
                  </a:cubicBezTo>
                  <a:cubicBezTo>
                    <a:pt x="40277" y="23981"/>
                    <a:pt x="40876" y="23054"/>
                    <a:pt x="41694" y="22346"/>
                  </a:cubicBezTo>
                  <a:cubicBezTo>
                    <a:pt x="42457" y="21637"/>
                    <a:pt x="42947" y="20711"/>
                    <a:pt x="43056" y="19675"/>
                  </a:cubicBezTo>
                  <a:cubicBezTo>
                    <a:pt x="43111" y="19512"/>
                    <a:pt x="43056" y="19294"/>
                    <a:pt x="43002" y="19130"/>
                  </a:cubicBezTo>
                  <a:cubicBezTo>
                    <a:pt x="42838" y="18803"/>
                    <a:pt x="42457" y="18694"/>
                    <a:pt x="42130" y="18858"/>
                  </a:cubicBezTo>
                  <a:cubicBezTo>
                    <a:pt x="41966" y="18967"/>
                    <a:pt x="41748" y="19130"/>
                    <a:pt x="41748" y="19294"/>
                  </a:cubicBezTo>
                  <a:cubicBezTo>
                    <a:pt x="41367" y="20384"/>
                    <a:pt x="40713" y="21310"/>
                    <a:pt x="39841" y="22073"/>
                  </a:cubicBezTo>
                  <a:cubicBezTo>
                    <a:pt x="39459" y="22455"/>
                    <a:pt x="39132" y="22891"/>
                    <a:pt x="38914" y="23381"/>
                  </a:cubicBezTo>
                  <a:cubicBezTo>
                    <a:pt x="37116" y="26815"/>
                    <a:pt x="35262" y="30140"/>
                    <a:pt x="33736" y="33628"/>
                  </a:cubicBezTo>
                  <a:cubicBezTo>
                    <a:pt x="32646" y="35917"/>
                    <a:pt x="31720" y="38315"/>
                    <a:pt x="30957" y="40767"/>
                  </a:cubicBezTo>
                  <a:cubicBezTo>
                    <a:pt x="28395" y="41912"/>
                    <a:pt x="25616" y="41912"/>
                    <a:pt x="23000" y="42675"/>
                  </a:cubicBezTo>
                  <a:cubicBezTo>
                    <a:pt x="22673" y="42239"/>
                    <a:pt x="23000" y="41912"/>
                    <a:pt x="23109" y="41585"/>
                  </a:cubicBezTo>
                  <a:cubicBezTo>
                    <a:pt x="24471" y="38369"/>
                    <a:pt x="25834" y="35154"/>
                    <a:pt x="27305" y="31993"/>
                  </a:cubicBezTo>
                  <a:cubicBezTo>
                    <a:pt x="28014" y="30467"/>
                    <a:pt x="28831" y="28941"/>
                    <a:pt x="29703" y="27524"/>
                  </a:cubicBezTo>
                  <a:cubicBezTo>
                    <a:pt x="30085" y="26978"/>
                    <a:pt x="30575" y="26488"/>
                    <a:pt x="31066" y="26052"/>
                  </a:cubicBezTo>
                  <a:cubicBezTo>
                    <a:pt x="31175" y="25507"/>
                    <a:pt x="30739" y="25398"/>
                    <a:pt x="30357" y="25234"/>
                  </a:cubicBezTo>
                  <a:cubicBezTo>
                    <a:pt x="30030" y="25016"/>
                    <a:pt x="29540" y="25071"/>
                    <a:pt x="29213" y="25343"/>
                  </a:cubicBezTo>
                  <a:cubicBezTo>
                    <a:pt x="28831" y="25670"/>
                    <a:pt x="28450" y="26052"/>
                    <a:pt x="28123" y="26488"/>
                  </a:cubicBezTo>
                  <a:cubicBezTo>
                    <a:pt x="27196" y="28123"/>
                    <a:pt x="26215" y="29704"/>
                    <a:pt x="25398" y="31393"/>
                  </a:cubicBezTo>
                  <a:cubicBezTo>
                    <a:pt x="24362" y="33573"/>
                    <a:pt x="23381" y="35808"/>
                    <a:pt x="22400" y="37988"/>
                  </a:cubicBezTo>
                  <a:cubicBezTo>
                    <a:pt x="21637" y="39405"/>
                    <a:pt x="21092" y="40931"/>
                    <a:pt x="20820" y="42511"/>
                  </a:cubicBezTo>
                  <a:cubicBezTo>
                    <a:pt x="20711" y="42729"/>
                    <a:pt x="20656" y="42947"/>
                    <a:pt x="20493" y="43165"/>
                  </a:cubicBezTo>
                  <a:cubicBezTo>
                    <a:pt x="18640" y="43056"/>
                    <a:pt x="16841" y="42511"/>
                    <a:pt x="15261" y="41530"/>
                  </a:cubicBezTo>
                  <a:lnTo>
                    <a:pt x="13625" y="43383"/>
                  </a:lnTo>
                  <a:cubicBezTo>
                    <a:pt x="13571" y="43492"/>
                    <a:pt x="13462" y="43601"/>
                    <a:pt x="13462" y="43765"/>
                  </a:cubicBezTo>
                  <a:cubicBezTo>
                    <a:pt x="13298" y="45236"/>
                    <a:pt x="12535" y="46544"/>
                    <a:pt x="12535" y="48070"/>
                  </a:cubicBezTo>
                  <a:cubicBezTo>
                    <a:pt x="12590" y="50141"/>
                    <a:pt x="12535" y="52212"/>
                    <a:pt x="12481" y="54284"/>
                  </a:cubicBezTo>
                  <a:cubicBezTo>
                    <a:pt x="12481" y="54829"/>
                    <a:pt x="12372" y="55374"/>
                    <a:pt x="12317" y="56028"/>
                  </a:cubicBezTo>
                  <a:cubicBezTo>
                    <a:pt x="11718" y="55973"/>
                    <a:pt x="11064" y="55919"/>
                    <a:pt x="10464" y="55864"/>
                  </a:cubicBezTo>
                  <a:cubicBezTo>
                    <a:pt x="9429" y="55646"/>
                    <a:pt x="8393" y="56028"/>
                    <a:pt x="7794" y="56900"/>
                  </a:cubicBezTo>
                  <a:cubicBezTo>
                    <a:pt x="7194" y="57663"/>
                    <a:pt x="6595" y="58480"/>
                    <a:pt x="6050" y="59352"/>
                  </a:cubicBezTo>
                  <a:cubicBezTo>
                    <a:pt x="5886" y="59679"/>
                    <a:pt x="5777" y="60061"/>
                    <a:pt x="5777" y="60497"/>
                  </a:cubicBezTo>
                  <a:lnTo>
                    <a:pt x="5777" y="62731"/>
                  </a:lnTo>
                  <a:cubicBezTo>
                    <a:pt x="5832" y="64094"/>
                    <a:pt x="6486" y="65347"/>
                    <a:pt x="7630" y="66110"/>
                  </a:cubicBezTo>
                  <a:cubicBezTo>
                    <a:pt x="8012" y="66274"/>
                    <a:pt x="8339" y="66492"/>
                    <a:pt x="8666" y="66764"/>
                  </a:cubicBezTo>
                  <a:cubicBezTo>
                    <a:pt x="9320" y="67255"/>
                    <a:pt x="10137" y="67527"/>
                    <a:pt x="10900" y="67418"/>
                  </a:cubicBezTo>
                  <a:lnTo>
                    <a:pt x="15152" y="67418"/>
                  </a:lnTo>
                  <a:cubicBezTo>
                    <a:pt x="16351" y="69925"/>
                    <a:pt x="18095" y="72105"/>
                    <a:pt x="20275" y="73849"/>
                  </a:cubicBezTo>
                  <a:cubicBezTo>
                    <a:pt x="20166" y="74340"/>
                    <a:pt x="19784" y="74285"/>
                    <a:pt x="19512" y="74285"/>
                  </a:cubicBezTo>
                  <a:cubicBezTo>
                    <a:pt x="18204" y="74285"/>
                    <a:pt x="16950" y="74285"/>
                    <a:pt x="15642" y="74285"/>
                  </a:cubicBezTo>
                  <a:cubicBezTo>
                    <a:pt x="14661" y="74340"/>
                    <a:pt x="13625" y="74067"/>
                    <a:pt x="12808" y="73468"/>
                  </a:cubicBezTo>
                  <a:cubicBezTo>
                    <a:pt x="12426" y="73195"/>
                    <a:pt x="11990" y="73032"/>
                    <a:pt x="11500" y="73086"/>
                  </a:cubicBezTo>
                  <a:cubicBezTo>
                    <a:pt x="9810" y="73250"/>
                    <a:pt x="8121" y="72814"/>
                    <a:pt x="6758" y="71833"/>
                  </a:cubicBezTo>
                  <a:cubicBezTo>
                    <a:pt x="6486" y="71615"/>
                    <a:pt x="6159" y="71506"/>
                    <a:pt x="5832" y="71397"/>
                  </a:cubicBezTo>
                  <a:cubicBezTo>
                    <a:pt x="4742" y="71179"/>
                    <a:pt x="4469" y="70416"/>
                    <a:pt x="4415" y="69489"/>
                  </a:cubicBezTo>
                  <a:cubicBezTo>
                    <a:pt x="4360" y="68563"/>
                    <a:pt x="4415" y="67745"/>
                    <a:pt x="4415" y="66873"/>
                  </a:cubicBezTo>
                  <a:cubicBezTo>
                    <a:pt x="4360" y="66274"/>
                    <a:pt x="4306" y="65674"/>
                    <a:pt x="4142" y="65075"/>
                  </a:cubicBezTo>
                  <a:cubicBezTo>
                    <a:pt x="3924" y="64039"/>
                    <a:pt x="3652" y="63004"/>
                    <a:pt x="3270" y="62023"/>
                  </a:cubicBezTo>
                  <a:cubicBezTo>
                    <a:pt x="2780" y="60388"/>
                    <a:pt x="2562" y="58698"/>
                    <a:pt x="2671" y="57009"/>
                  </a:cubicBezTo>
                  <a:cubicBezTo>
                    <a:pt x="2616" y="52376"/>
                    <a:pt x="2562" y="47634"/>
                    <a:pt x="2616" y="42947"/>
                  </a:cubicBezTo>
                  <a:close/>
                  <a:moveTo>
                    <a:pt x="14062" y="65238"/>
                  </a:moveTo>
                  <a:cubicBezTo>
                    <a:pt x="12971" y="65511"/>
                    <a:pt x="11827" y="65511"/>
                    <a:pt x="10682" y="65293"/>
                  </a:cubicBezTo>
                  <a:cubicBezTo>
                    <a:pt x="9265" y="65020"/>
                    <a:pt x="7630" y="64094"/>
                    <a:pt x="7794" y="62077"/>
                  </a:cubicBezTo>
                  <a:cubicBezTo>
                    <a:pt x="7794" y="61151"/>
                    <a:pt x="7957" y="60279"/>
                    <a:pt x="8339" y="59407"/>
                  </a:cubicBezTo>
                  <a:cubicBezTo>
                    <a:pt x="8829" y="58044"/>
                    <a:pt x="10301" y="57281"/>
                    <a:pt x="11663" y="57663"/>
                  </a:cubicBezTo>
                  <a:cubicBezTo>
                    <a:pt x="12481" y="60224"/>
                    <a:pt x="13244" y="62731"/>
                    <a:pt x="14062" y="6523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69"/>
            <p:cNvSpPr/>
            <p:nvPr/>
          </p:nvSpPr>
          <p:spPr>
            <a:xfrm>
              <a:off x="-2870383" y="4114277"/>
              <a:ext cx="507214" cy="354910"/>
            </a:xfrm>
            <a:custGeom>
              <a:avLst/>
              <a:gdLst/>
              <a:ahLst/>
              <a:cxnLst/>
              <a:rect l="l" t="t" r="r" b="b"/>
              <a:pathLst>
                <a:path w="39024" h="27306" extrusionOk="0">
                  <a:moveTo>
                    <a:pt x="14552" y="26979"/>
                  </a:moveTo>
                  <a:lnTo>
                    <a:pt x="14334" y="26979"/>
                  </a:lnTo>
                  <a:cubicBezTo>
                    <a:pt x="11555" y="27306"/>
                    <a:pt x="9048" y="26434"/>
                    <a:pt x="6595" y="25235"/>
                  </a:cubicBezTo>
                  <a:cubicBezTo>
                    <a:pt x="6323" y="25071"/>
                    <a:pt x="5996" y="24908"/>
                    <a:pt x="5669" y="24853"/>
                  </a:cubicBezTo>
                  <a:cubicBezTo>
                    <a:pt x="4251" y="24417"/>
                    <a:pt x="2998" y="23491"/>
                    <a:pt x="2235" y="22183"/>
                  </a:cubicBezTo>
                  <a:cubicBezTo>
                    <a:pt x="1744" y="21529"/>
                    <a:pt x="1308" y="20875"/>
                    <a:pt x="872" y="20221"/>
                  </a:cubicBezTo>
                  <a:cubicBezTo>
                    <a:pt x="218" y="19185"/>
                    <a:pt x="0" y="17932"/>
                    <a:pt x="273" y="16733"/>
                  </a:cubicBezTo>
                  <a:cubicBezTo>
                    <a:pt x="327" y="16188"/>
                    <a:pt x="600" y="15697"/>
                    <a:pt x="1090" y="15425"/>
                  </a:cubicBezTo>
                  <a:cubicBezTo>
                    <a:pt x="1417" y="15152"/>
                    <a:pt x="1853" y="15152"/>
                    <a:pt x="2180" y="15425"/>
                  </a:cubicBezTo>
                  <a:cubicBezTo>
                    <a:pt x="2398" y="15588"/>
                    <a:pt x="2616" y="16079"/>
                    <a:pt x="2507" y="16297"/>
                  </a:cubicBezTo>
                  <a:cubicBezTo>
                    <a:pt x="1799" y="17605"/>
                    <a:pt x="2398" y="18586"/>
                    <a:pt x="3161" y="19567"/>
                  </a:cubicBezTo>
                  <a:cubicBezTo>
                    <a:pt x="3488" y="20003"/>
                    <a:pt x="3870" y="20439"/>
                    <a:pt x="4197" y="20875"/>
                  </a:cubicBezTo>
                  <a:cubicBezTo>
                    <a:pt x="4797" y="21638"/>
                    <a:pt x="5614" y="22237"/>
                    <a:pt x="6595" y="22564"/>
                  </a:cubicBezTo>
                  <a:cubicBezTo>
                    <a:pt x="7685" y="22891"/>
                    <a:pt x="8775" y="23273"/>
                    <a:pt x="9811" y="23763"/>
                  </a:cubicBezTo>
                  <a:cubicBezTo>
                    <a:pt x="10737" y="24145"/>
                    <a:pt x="11718" y="24363"/>
                    <a:pt x="12754" y="24308"/>
                  </a:cubicBezTo>
                  <a:cubicBezTo>
                    <a:pt x="14116" y="24254"/>
                    <a:pt x="15424" y="24254"/>
                    <a:pt x="16787" y="24308"/>
                  </a:cubicBezTo>
                  <a:cubicBezTo>
                    <a:pt x="17931" y="24363"/>
                    <a:pt x="19021" y="24036"/>
                    <a:pt x="20002" y="23327"/>
                  </a:cubicBezTo>
                  <a:cubicBezTo>
                    <a:pt x="20765" y="22837"/>
                    <a:pt x="21637" y="22455"/>
                    <a:pt x="22564" y="22183"/>
                  </a:cubicBezTo>
                  <a:cubicBezTo>
                    <a:pt x="23272" y="22019"/>
                    <a:pt x="23926" y="21692"/>
                    <a:pt x="24526" y="21311"/>
                  </a:cubicBezTo>
                  <a:cubicBezTo>
                    <a:pt x="26870" y="19458"/>
                    <a:pt x="29159" y="17605"/>
                    <a:pt x="31448" y="15752"/>
                  </a:cubicBezTo>
                  <a:cubicBezTo>
                    <a:pt x="32483" y="14825"/>
                    <a:pt x="33410" y="13681"/>
                    <a:pt x="34009" y="12427"/>
                  </a:cubicBezTo>
                  <a:cubicBezTo>
                    <a:pt x="34282" y="11882"/>
                    <a:pt x="34609" y="11392"/>
                    <a:pt x="34936" y="10847"/>
                  </a:cubicBezTo>
                  <a:cubicBezTo>
                    <a:pt x="35426" y="10138"/>
                    <a:pt x="35753" y="9321"/>
                    <a:pt x="35862" y="8448"/>
                  </a:cubicBezTo>
                  <a:cubicBezTo>
                    <a:pt x="36189" y="6595"/>
                    <a:pt x="36135" y="4688"/>
                    <a:pt x="35753" y="2889"/>
                  </a:cubicBezTo>
                  <a:cubicBezTo>
                    <a:pt x="35590" y="2290"/>
                    <a:pt x="35481" y="1690"/>
                    <a:pt x="35481" y="1091"/>
                  </a:cubicBezTo>
                  <a:cubicBezTo>
                    <a:pt x="35481" y="437"/>
                    <a:pt x="36189" y="1"/>
                    <a:pt x="36789" y="273"/>
                  </a:cubicBezTo>
                  <a:cubicBezTo>
                    <a:pt x="37170" y="382"/>
                    <a:pt x="37497" y="600"/>
                    <a:pt x="37715" y="927"/>
                  </a:cubicBezTo>
                  <a:cubicBezTo>
                    <a:pt x="38206" y="1636"/>
                    <a:pt x="38533" y="2453"/>
                    <a:pt x="38696" y="3325"/>
                  </a:cubicBezTo>
                  <a:cubicBezTo>
                    <a:pt x="38914" y="5723"/>
                    <a:pt x="39023" y="8121"/>
                    <a:pt x="38206" y="10465"/>
                  </a:cubicBezTo>
                  <a:cubicBezTo>
                    <a:pt x="38151" y="10738"/>
                    <a:pt x="38042" y="11010"/>
                    <a:pt x="37933" y="11228"/>
                  </a:cubicBezTo>
                  <a:cubicBezTo>
                    <a:pt x="36189" y="14226"/>
                    <a:pt x="34500" y="17169"/>
                    <a:pt x="31611" y="19240"/>
                  </a:cubicBezTo>
                  <a:cubicBezTo>
                    <a:pt x="29813" y="20602"/>
                    <a:pt x="28014" y="22074"/>
                    <a:pt x="26161" y="23436"/>
                  </a:cubicBezTo>
                  <a:cubicBezTo>
                    <a:pt x="25725" y="23818"/>
                    <a:pt x="25234" y="24145"/>
                    <a:pt x="24635" y="24363"/>
                  </a:cubicBezTo>
                  <a:cubicBezTo>
                    <a:pt x="23054" y="24853"/>
                    <a:pt x="21474" y="25507"/>
                    <a:pt x="20057" y="26325"/>
                  </a:cubicBezTo>
                  <a:cubicBezTo>
                    <a:pt x="19076" y="26815"/>
                    <a:pt x="17986" y="27088"/>
                    <a:pt x="16950" y="27033"/>
                  </a:cubicBezTo>
                  <a:cubicBezTo>
                    <a:pt x="16133" y="26979"/>
                    <a:pt x="15315" y="27033"/>
                    <a:pt x="14498" y="2703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69"/>
            <p:cNvSpPr/>
            <p:nvPr/>
          </p:nvSpPr>
          <p:spPr>
            <a:xfrm>
              <a:off x="-2509105" y="4046989"/>
              <a:ext cx="43932" cy="53849"/>
            </a:xfrm>
            <a:custGeom>
              <a:avLst/>
              <a:gdLst/>
              <a:ahLst/>
              <a:cxnLst/>
              <a:rect l="l" t="t" r="r" b="b"/>
              <a:pathLst>
                <a:path w="3380" h="4143" extrusionOk="0">
                  <a:moveTo>
                    <a:pt x="0" y="1908"/>
                  </a:moveTo>
                  <a:cubicBezTo>
                    <a:pt x="0" y="1744"/>
                    <a:pt x="0" y="1581"/>
                    <a:pt x="55" y="1417"/>
                  </a:cubicBezTo>
                  <a:cubicBezTo>
                    <a:pt x="109" y="545"/>
                    <a:pt x="927" y="0"/>
                    <a:pt x="1744" y="164"/>
                  </a:cubicBezTo>
                  <a:cubicBezTo>
                    <a:pt x="2943" y="273"/>
                    <a:pt x="3379" y="818"/>
                    <a:pt x="2998" y="2017"/>
                  </a:cubicBezTo>
                  <a:cubicBezTo>
                    <a:pt x="2780" y="2562"/>
                    <a:pt x="2507" y="3107"/>
                    <a:pt x="2126" y="3543"/>
                  </a:cubicBezTo>
                  <a:cubicBezTo>
                    <a:pt x="1799" y="3979"/>
                    <a:pt x="1199" y="4142"/>
                    <a:pt x="709" y="3924"/>
                  </a:cubicBezTo>
                  <a:cubicBezTo>
                    <a:pt x="273" y="3706"/>
                    <a:pt x="0" y="3270"/>
                    <a:pt x="55" y="2780"/>
                  </a:cubicBezTo>
                  <a:cubicBezTo>
                    <a:pt x="0" y="2507"/>
                    <a:pt x="0" y="2180"/>
                    <a:pt x="0" y="19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69"/>
            <p:cNvSpPr/>
            <p:nvPr/>
          </p:nvSpPr>
          <p:spPr>
            <a:xfrm>
              <a:off x="-2894468" y="4197864"/>
              <a:ext cx="44633" cy="43945"/>
            </a:xfrm>
            <a:custGeom>
              <a:avLst/>
              <a:gdLst/>
              <a:ahLst/>
              <a:cxnLst/>
              <a:rect l="l" t="t" r="r" b="b"/>
              <a:pathLst>
                <a:path w="3434" h="3381" extrusionOk="0">
                  <a:moveTo>
                    <a:pt x="1635" y="3380"/>
                  </a:moveTo>
                  <a:cubicBezTo>
                    <a:pt x="1581" y="3380"/>
                    <a:pt x="1308" y="3326"/>
                    <a:pt x="1036" y="3271"/>
                  </a:cubicBezTo>
                  <a:cubicBezTo>
                    <a:pt x="545" y="3162"/>
                    <a:pt x="218" y="2781"/>
                    <a:pt x="109" y="2344"/>
                  </a:cubicBezTo>
                  <a:cubicBezTo>
                    <a:pt x="0" y="1854"/>
                    <a:pt x="164" y="1363"/>
                    <a:pt x="545" y="1091"/>
                  </a:cubicBezTo>
                  <a:cubicBezTo>
                    <a:pt x="763" y="927"/>
                    <a:pt x="981" y="764"/>
                    <a:pt x="1199" y="655"/>
                  </a:cubicBezTo>
                  <a:cubicBezTo>
                    <a:pt x="2562" y="1"/>
                    <a:pt x="3434" y="546"/>
                    <a:pt x="3379" y="2017"/>
                  </a:cubicBezTo>
                  <a:cubicBezTo>
                    <a:pt x="3434" y="2890"/>
                    <a:pt x="2834" y="3380"/>
                    <a:pt x="1635" y="33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grpSp>
        <p:nvGrpSpPr>
          <p:cNvPr id="398" name="Google Shape;398;p38"/>
          <p:cNvGrpSpPr/>
          <p:nvPr/>
        </p:nvGrpSpPr>
        <p:grpSpPr>
          <a:xfrm flipH="1">
            <a:off x="236205" y="259023"/>
            <a:ext cx="1653550" cy="1152165"/>
            <a:chOff x="6876425" y="1268933"/>
            <a:chExt cx="1653550" cy="1152165"/>
          </a:xfrm>
        </p:grpSpPr>
        <p:grpSp>
          <p:nvGrpSpPr>
            <p:cNvPr id="399" name="Google Shape;399;p38"/>
            <p:cNvGrpSpPr/>
            <p:nvPr/>
          </p:nvGrpSpPr>
          <p:grpSpPr>
            <a:xfrm rot="1400853">
              <a:off x="7531678" y="2028397"/>
              <a:ext cx="998956" cy="203068"/>
              <a:chOff x="10471811" y="1999263"/>
              <a:chExt cx="998976" cy="203072"/>
            </a:xfrm>
          </p:grpSpPr>
          <p:sp>
            <p:nvSpPr>
              <p:cNvPr id="400" name="Google Shape;400;p38"/>
              <p:cNvSpPr/>
              <p:nvPr/>
            </p:nvSpPr>
            <p:spPr>
              <a:xfrm rot="7998309">
                <a:off x="11406620" y="2017324"/>
                <a:ext cx="53741" cy="51851"/>
              </a:xfrm>
              <a:custGeom>
                <a:avLst/>
                <a:gdLst/>
                <a:ahLst/>
                <a:cxnLst/>
                <a:rect l="l" t="t" r="r" b="b"/>
                <a:pathLst>
                  <a:path w="1340" h="1293" extrusionOk="0">
                    <a:moveTo>
                      <a:pt x="649" y="1"/>
                    </a:moveTo>
                    <a:cubicBezTo>
                      <a:pt x="356" y="1"/>
                      <a:pt x="105" y="210"/>
                      <a:pt x="21" y="461"/>
                    </a:cubicBezTo>
                    <a:cubicBezTo>
                      <a:pt x="0" y="566"/>
                      <a:pt x="0" y="691"/>
                      <a:pt x="21" y="796"/>
                    </a:cubicBezTo>
                    <a:cubicBezTo>
                      <a:pt x="84" y="984"/>
                      <a:pt x="189" y="1089"/>
                      <a:pt x="314" y="1194"/>
                    </a:cubicBezTo>
                    <a:cubicBezTo>
                      <a:pt x="335" y="1194"/>
                      <a:pt x="335" y="1214"/>
                      <a:pt x="356" y="1214"/>
                    </a:cubicBezTo>
                    <a:cubicBezTo>
                      <a:pt x="440" y="1267"/>
                      <a:pt x="544" y="1293"/>
                      <a:pt x="649" y="1293"/>
                    </a:cubicBezTo>
                    <a:cubicBezTo>
                      <a:pt x="754" y="1293"/>
                      <a:pt x="858" y="1267"/>
                      <a:pt x="942" y="1214"/>
                    </a:cubicBezTo>
                    <a:cubicBezTo>
                      <a:pt x="963" y="1214"/>
                      <a:pt x="963" y="1194"/>
                      <a:pt x="984" y="1194"/>
                    </a:cubicBezTo>
                    <a:cubicBezTo>
                      <a:pt x="1088" y="1152"/>
                      <a:pt x="1172" y="1068"/>
                      <a:pt x="1214" y="963"/>
                    </a:cubicBezTo>
                    <a:cubicBezTo>
                      <a:pt x="1298" y="838"/>
                      <a:pt x="1339" y="649"/>
                      <a:pt x="1277" y="461"/>
                    </a:cubicBezTo>
                    <a:cubicBezTo>
                      <a:pt x="1193" y="168"/>
                      <a:pt x="942"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8"/>
              <p:cNvSpPr/>
              <p:nvPr/>
            </p:nvSpPr>
            <p:spPr>
              <a:xfrm rot="7998309">
                <a:off x="11247320" y="2010684"/>
                <a:ext cx="54583" cy="53736"/>
              </a:xfrm>
              <a:custGeom>
                <a:avLst/>
                <a:gdLst/>
                <a:ahLst/>
                <a:cxnLst/>
                <a:rect l="l" t="t" r="r" b="b"/>
                <a:pathLst>
                  <a:path w="1361" h="1340" extrusionOk="0">
                    <a:moveTo>
                      <a:pt x="670" y="0"/>
                    </a:moveTo>
                    <a:cubicBezTo>
                      <a:pt x="273" y="0"/>
                      <a:pt x="1" y="398"/>
                      <a:pt x="63" y="795"/>
                    </a:cubicBezTo>
                    <a:cubicBezTo>
                      <a:pt x="63" y="837"/>
                      <a:pt x="105" y="900"/>
                      <a:pt x="105" y="921"/>
                    </a:cubicBezTo>
                    <a:cubicBezTo>
                      <a:pt x="147" y="1151"/>
                      <a:pt x="377" y="1339"/>
                      <a:pt x="649" y="1339"/>
                    </a:cubicBezTo>
                    <a:cubicBezTo>
                      <a:pt x="900" y="1339"/>
                      <a:pt x="1151" y="1151"/>
                      <a:pt x="1193" y="921"/>
                    </a:cubicBezTo>
                    <a:cubicBezTo>
                      <a:pt x="1193" y="879"/>
                      <a:pt x="1214" y="816"/>
                      <a:pt x="1214" y="795"/>
                    </a:cubicBezTo>
                    <a:cubicBezTo>
                      <a:pt x="1361" y="398"/>
                      <a:pt x="1068" y="0"/>
                      <a:pt x="6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flipH="1">
                <a:off x="11055049" y="2028324"/>
                <a:ext cx="48687" cy="42749"/>
              </a:xfrm>
              <a:custGeom>
                <a:avLst/>
                <a:gdLst/>
                <a:ahLst/>
                <a:cxnLst/>
                <a:rect l="l" t="t" r="r" b="b"/>
                <a:pathLst>
                  <a:path w="1214" h="1066" extrusionOk="0">
                    <a:moveTo>
                      <a:pt x="501" y="1"/>
                    </a:moveTo>
                    <a:cubicBezTo>
                      <a:pt x="419" y="1"/>
                      <a:pt x="346" y="21"/>
                      <a:pt x="272" y="70"/>
                    </a:cubicBezTo>
                    <a:cubicBezTo>
                      <a:pt x="105" y="175"/>
                      <a:pt x="0" y="342"/>
                      <a:pt x="0" y="551"/>
                    </a:cubicBezTo>
                    <a:cubicBezTo>
                      <a:pt x="0" y="677"/>
                      <a:pt x="63" y="823"/>
                      <a:pt x="167" y="907"/>
                    </a:cubicBezTo>
                    <a:cubicBezTo>
                      <a:pt x="265" y="1019"/>
                      <a:pt x="372" y="1065"/>
                      <a:pt x="494" y="1065"/>
                    </a:cubicBezTo>
                    <a:cubicBezTo>
                      <a:pt x="556" y="1065"/>
                      <a:pt x="621" y="1054"/>
                      <a:pt x="691" y="1033"/>
                    </a:cubicBezTo>
                    <a:cubicBezTo>
                      <a:pt x="732" y="1033"/>
                      <a:pt x="795" y="1012"/>
                      <a:pt x="837" y="1012"/>
                    </a:cubicBezTo>
                    <a:cubicBezTo>
                      <a:pt x="1046" y="991"/>
                      <a:pt x="1214" y="719"/>
                      <a:pt x="1214" y="510"/>
                    </a:cubicBezTo>
                    <a:cubicBezTo>
                      <a:pt x="1214" y="300"/>
                      <a:pt x="1046" y="70"/>
                      <a:pt x="837" y="49"/>
                    </a:cubicBezTo>
                    <a:cubicBezTo>
                      <a:pt x="795" y="49"/>
                      <a:pt x="732" y="28"/>
                      <a:pt x="691" y="28"/>
                    </a:cubicBezTo>
                    <a:cubicBezTo>
                      <a:pt x="621" y="11"/>
                      <a:pt x="559"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flipH="1">
                <a:off x="10860369" y="2063014"/>
                <a:ext cx="57912" cy="40303"/>
              </a:xfrm>
              <a:custGeom>
                <a:avLst/>
                <a:gdLst/>
                <a:ahLst/>
                <a:cxnLst/>
                <a:rect l="l" t="t" r="r" b="b"/>
                <a:pathLst>
                  <a:path w="1444" h="1005" extrusionOk="0">
                    <a:moveTo>
                      <a:pt x="586" y="0"/>
                    </a:moveTo>
                    <a:cubicBezTo>
                      <a:pt x="398" y="21"/>
                      <a:pt x="188" y="105"/>
                      <a:pt x="105" y="272"/>
                    </a:cubicBezTo>
                    <a:cubicBezTo>
                      <a:pt x="0" y="419"/>
                      <a:pt x="0" y="586"/>
                      <a:pt x="105" y="733"/>
                    </a:cubicBezTo>
                    <a:cubicBezTo>
                      <a:pt x="188" y="900"/>
                      <a:pt x="398" y="984"/>
                      <a:pt x="586" y="1005"/>
                    </a:cubicBezTo>
                    <a:cubicBezTo>
                      <a:pt x="712" y="1005"/>
                      <a:pt x="879" y="1005"/>
                      <a:pt x="1005" y="963"/>
                    </a:cubicBezTo>
                    <a:cubicBezTo>
                      <a:pt x="1444" y="774"/>
                      <a:pt x="1444" y="230"/>
                      <a:pt x="1005" y="42"/>
                    </a:cubicBezTo>
                    <a:cubicBezTo>
                      <a:pt x="879" y="0"/>
                      <a:pt x="712"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8"/>
              <p:cNvSpPr/>
              <p:nvPr/>
            </p:nvSpPr>
            <p:spPr>
              <a:xfrm flipH="1">
                <a:off x="10651412" y="2055435"/>
                <a:ext cx="78887" cy="55542"/>
              </a:xfrm>
              <a:custGeom>
                <a:avLst/>
                <a:gdLst/>
                <a:ahLst/>
                <a:cxnLst/>
                <a:rect l="l" t="t" r="r" b="b"/>
                <a:pathLst>
                  <a:path w="1967" h="1385" extrusionOk="0">
                    <a:moveTo>
                      <a:pt x="1088" y="1"/>
                    </a:moveTo>
                    <a:cubicBezTo>
                      <a:pt x="1004" y="1"/>
                      <a:pt x="879" y="1"/>
                      <a:pt x="795" y="22"/>
                    </a:cubicBezTo>
                    <a:cubicBezTo>
                      <a:pt x="711" y="43"/>
                      <a:pt x="628" y="85"/>
                      <a:pt x="565" y="127"/>
                    </a:cubicBezTo>
                    <a:cubicBezTo>
                      <a:pt x="0" y="294"/>
                      <a:pt x="42" y="1089"/>
                      <a:pt x="586" y="1256"/>
                    </a:cubicBezTo>
                    <a:cubicBezTo>
                      <a:pt x="607" y="1256"/>
                      <a:pt x="607" y="1277"/>
                      <a:pt x="628" y="1277"/>
                    </a:cubicBezTo>
                    <a:cubicBezTo>
                      <a:pt x="774" y="1361"/>
                      <a:pt x="900" y="1361"/>
                      <a:pt x="1025" y="1382"/>
                    </a:cubicBezTo>
                    <a:cubicBezTo>
                      <a:pt x="1040" y="1384"/>
                      <a:pt x="1056" y="1385"/>
                      <a:pt x="1072" y="1385"/>
                    </a:cubicBezTo>
                    <a:cubicBezTo>
                      <a:pt x="1236" y="1385"/>
                      <a:pt x="1455" y="1293"/>
                      <a:pt x="1569" y="1235"/>
                    </a:cubicBezTo>
                    <a:cubicBezTo>
                      <a:pt x="1967" y="963"/>
                      <a:pt x="1967" y="419"/>
                      <a:pt x="1569" y="147"/>
                    </a:cubicBezTo>
                    <a:cubicBezTo>
                      <a:pt x="1444" y="43"/>
                      <a:pt x="1235" y="1"/>
                      <a:pt x="10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8"/>
              <p:cNvSpPr/>
              <p:nvPr/>
            </p:nvSpPr>
            <p:spPr>
              <a:xfrm flipH="1">
                <a:off x="10471811" y="2149440"/>
                <a:ext cx="69702" cy="52895"/>
              </a:xfrm>
              <a:custGeom>
                <a:avLst/>
                <a:gdLst/>
                <a:ahLst/>
                <a:cxnLst/>
                <a:rect l="l" t="t" r="r" b="b"/>
                <a:pathLst>
                  <a:path w="1738" h="1319" extrusionOk="0">
                    <a:moveTo>
                      <a:pt x="880" y="0"/>
                    </a:moveTo>
                    <a:cubicBezTo>
                      <a:pt x="1" y="0"/>
                      <a:pt x="1" y="1319"/>
                      <a:pt x="880" y="1319"/>
                    </a:cubicBezTo>
                    <a:cubicBezTo>
                      <a:pt x="886" y="1319"/>
                      <a:pt x="893" y="1319"/>
                      <a:pt x="899" y="1319"/>
                    </a:cubicBezTo>
                    <a:cubicBezTo>
                      <a:pt x="1737" y="1319"/>
                      <a:pt x="1731" y="0"/>
                      <a:pt x="8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8"/>
            <p:cNvGrpSpPr/>
            <p:nvPr/>
          </p:nvGrpSpPr>
          <p:grpSpPr>
            <a:xfrm>
              <a:off x="6907063" y="1389007"/>
              <a:ext cx="626852" cy="654662"/>
              <a:chOff x="6907063" y="1389007"/>
              <a:chExt cx="626852" cy="654662"/>
            </a:xfrm>
          </p:grpSpPr>
          <p:sp>
            <p:nvSpPr>
              <p:cNvPr id="407" name="Google Shape;407;p38"/>
              <p:cNvSpPr/>
              <p:nvPr/>
            </p:nvSpPr>
            <p:spPr>
              <a:xfrm>
                <a:off x="7008200" y="1636200"/>
                <a:ext cx="336322" cy="287712"/>
              </a:xfrm>
              <a:custGeom>
                <a:avLst/>
                <a:gdLst/>
                <a:ahLst/>
                <a:cxnLst/>
                <a:rect l="l" t="t" r="r" b="b"/>
                <a:pathLst>
                  <a:path w="16907" h="14004" extrusionOk="0">
                    <a:moveTo>
                      <a:pt x="4184" y="1"/>
                    </a:moveTo>
                    <a:cubicBezTo>
                      <a:pt x="2780" y="1"/>
                      <a:pt x="1460" y="547"/>
                      <a:pt x="733" y="1960"/>
                    </a:cubicBezTo>
                    <a:cubicBezTo>
                      <a:pt x="440" y="2525"/>
                      <a:pt x="356" y="3278"/>
                      <a:pt x="419" y="4052"/>
                    </a:cubicBezTo>
                    <a:lnTo>
                      <a:pt x="335" y="4283"/>
                    </a:lnTo>
                    <a:cubicBezTo>
                      <a:pt x="126" y="4806"/>
                      <a:pt x="1" y="5371"/>
                      <a:pt x="1" y="5956"/>
                    </a:cubicBezTo>
                    <a:cubicBezTo>
                      <a:pt x="1" y="6375"/>
                      <a:pt x="168" y="6835"/>
                      <a:pt x="440" y="7170"/>
                    </a:cubicBezTo>
                    <a:cubicBezTo>
                      <a:pt x="524" y="7316"/>
                      <a:pt x="587" y="7505"/>
                      <a:pt x="670" y="7672"/>
                    </a:cubicBezTo>
                    <a:cubicBezTo>
                      <a:pt x="1214" y="8656"/>
                      <a:pt x="2470" y="9283"/>
                      <a:pt x="3495" y="9765"/>
                    </a:cubicBezTo>
                    <a:cubicBezTo>
                      <a:pt x="6069" y="11773"/>
                      <a:pt x="9730" y="12694"/>
                      <a:pt x="12806" y="13740"/>
                    </a:cubicBezTo>
                    <a:cubicBezTo>
                      <a:pt x="13274" y="13899"/>
                      <a:pt x="13794" y="14003"/>
                      <a:pt x="14300" y="14003"/>
                    </a:cubicBezTo>
                    <a:cubicBezTo>
                      <a:pt x="15127" y="14003"/>
                      <a:pt x="15916" y="13724"/>
                      <a:pt x="16384" y="12945"/>
                    </a:cubicBezTo>
                    <a:cubicBezTo>
                      <a:pt x="16907" y="12066"/>
                      <a:pt x="16698" y="11062"/>
                      <a:pt x="16258" y="10225"/>
                    </a:cubicBezTo>
                    <a:cubicBezTo>
                      <a:pt x="15965" y="9534"/>
                      <a:pt x="15484" y="8886"/>
                      <a:pt x="14856" y="8321"/>
                    </a:cubicBezTo>
                    <a:cubicBezTo>
                      <a:pt x="14229" y="7568"/>
                      <a:pt x="13601" y="6793"/>
                      <a:pt x="12931" y="6103"/>
                    </a:cubicBezTo>
                    <a:cubicBezTo>
                      <a:pt x="11927" y="4136"/>
                      <a:pt x="9835" y="2588"/>
                      <a:pt x="8182" y="1353"/>
                    </a:cubicBezTo>
                    <a:cubicBezTo>
                      <a:pt x="7118" y="563"/>
                      <a:pt x="5608"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8" name="Google Shape;408;p38"/>
              <p:cNvSpPr/>
              <p:nvPr/>
            </p:nvSpPr>
            <p:spPr>
              <a:xfrm>
                <a:off x="7200974" y="1405675"/>
                <a:ext cx="305423" cy="400854"/>
              </a:xfrm>
              <a:custGeom>
                <a:avLst/>
                <a:gdLst/>
                <a:ahLst/>
                <a:cxnLst/>
                <a:rect l="l" t="t" r="r" b="b"/>
                <a:pathLst>
                  <a:path w="14812" h="20151" extrusionOk="0">
                    <a:moveTo>
                      <a:pt x="2073" y="1"/>
                    </a:moveTo>
                    <a:cubicBezTo>
                      <a:pt x="1829" y="1"/>
                      <a:pt x="1581" y="149"/>
                      <a:pt x="1525" y="429"/>
                    </a:cubicBezTo>
                    <a:cubicBezTo>
                      <a:pt x="1127" y="2751"/>
                      <a:pt x="709" y="5116"/>
                      <a:pt x="374" y="7459"/>
                    </a:cubicBezTo>
                    <a:cubicBezTo>
                      <a:pt x="60" y="9677"/>
                      <a:pt x="39" y="11874"/>
                      <a:pt x="39" y="14113"/>
                    </a:cubicBezTo>
                    <a:cubicBezTo>
                      <a:pt x="1" y="14976"/>
                      <a:pt x="613" y="15400"/>
                      <a:pt x="1280" y="15400"/>
                    </a:cubicBezTo>
                    <a:cubicBezTo>
                      <a:pt x="1340" y="15400"/>
                      <a:pt x="1401" y="15396"/>
                      <a:pt x="1462" y="15389"/>
                    </a:cubicBezTo>
                    <a:cubicBezTo>
                      <a:pt x="1629" y="15536"/>
                      <a:pt x="1859" y="15682"/>
                      <a:pt x="2090" y="15724"/>
                    </a:cubicBezTo>
                    <a:cubicBezTo>
                      <a:pt x="2571" y="16247"/>
                      <a:pt x="3115" y="16645"/>
                      <a:pt x="3743" y="16979"/>
                    </a:cubicBezTo>
                    <a:cubicBezTo>
                      <a:pt x="4328" y="17314"/>
                      <a:pt x="4893" y="17712"/>
                      <a:pt x="5500" y="18005"/>
                    </a:cubicBezTo>
                    <a:cubicBezTo>
                      <a:pt x="5751" y="18298"/>
                      <a:pt x="6065" y="18570"/>
                      <a:pt x="6316" y="18842"/>
                    </a:cubicBezTo>
                    <a:cubicBezTo>
                      <a:pt x="6860" y="19490"/>
                      <a:pt x="7488" y="20034"/>
                      <a:pt x="8367" y="20139"/>
                    </a:cubicBezTo>
                    <a:cubicBezTo>
                      <a:pt x="8430" y="20147"/>
                      <a:pt x="8494" y="20151"/>
                      <a:pt x="8558" y="20151"/>
                    </a:cubicBezTo>
                    <a:cubicBezTo>
                      <a:pt x="9322" y="20151"/>
                      <a:pt x="10115" y="19587"/>
                      <a:pt x="9999" y="18737"/>
                    </a:cubicBezTo>
                    <a:cubicBezTo>
                      <a:pt x="9915" y="18130"/>
                      <a:pt x="9664" y="17795"/>
                      <a:pt x="9308" y="17314"/>
                    </a:cubicBezTo>
                    <a:cubicBezTo>
                      <a:pt x="9162" y="17147"/>
                      <a:pt x="8974" y="17063"/>
                      <a:pt x="8869" y="16854"/>
                    </a:cubicBezTo>
                    <a:lnTo>
                      <a:pt x="8869" y="16854"/>
                    </a:lnTo>
                    <a:cubicBezTo>
                      <a:pt x="9831" y="17377"/>
                      <a:pt x="10710" y="17942"/>
                      <a:pt x="11903" y="17984"/>
                    </a:cubicBezTo>
                    <a:cubicBezTo>
                      <a:pt x="11912" y="17984"/>
                      <a:pt x="11922" y="17984"/>
                      <a:pt x="11931" y="17984"/>
                    </a:cubicBezTo>
                    <a:cubicBezTo>
                      <a:pt x="12671" y="17984"/>
                      <a:pt x="13262" y="17180"/>
                      <a:pt x="13221" y="16477"/>
                    </a:cubicBezTo>
                    <a:cubicBezTo>
                      <a:pt x="13221" y="16415"/>
                      <a:pt x="13221" y="16331"/>
                      <a:pt x="13179" y="16226"/>
                    </a:cubicBezTo>
                    <a:cubicBezTo>
                      <a:pt x="13101" y="15368"/>
                      <a:pt x="12465" y="14952"/>
                      <a:pt x="11808" y="14952"/>
                    </a:cubicBezTo>
                    <a:cubicBezTo>
                      <a:pt x="11584" y="14952"/>
                      <a:pt x="11357" y="15001"/>
                      <a:pt x="11150" y="15096"/>
                    </a:cubicBezTo>
                    <a:cubicBezTo>
                      <a:pt x="10668" y="15013"/>
                      <a:pt x="10250" y="14845"/>
                      <a:pt x="9831" y="14741"/>
                    </a:cubicBezTo>
                    <a:cubicBezTo>
                      <a:pt x="10564" y="14280"/>
                      <a:pt x="11254" y="13841"/>
                      <a:pt x="11903" y="13234"/>
                    </a:cubicBezTo>
                    <a:cubicBezTo>
                      <a:pt x="12970" y="12230"/>
                      <a:pt x="14811" y="10137"/>
                      <a:pt x="13535" y="8631"/>
                    </a:cubicBezTo>
                    <a:cubicBezTo>
                      <a:pt x="13079" y="8096"/>
                      <a:pt x="12516" y="7892"/>
                      <a:pt x="11914" y="7892"/>
                    </a:cubicBezTo>
                    <a:cubicBezTo>
                      <a:pt x="10611" y="7892"/>
                      <a:pt x="9124" y="8846"/>
                      <a:pt x="8137" y="9447"/>
                    </a:cubicBezTo>
                    <a:cubicBezTo>
                      <a:pt x="7090" y="10096"/>
                      <a:pt x="6379" y="11309"/>
                      <a:pt x="5396" y="11979"/>
                    </a:cubicBezTo>
                    <a:cubicBezTo>
                      <a:pt x="5877" y="11016"/>
                      <a:pt x="6337" y="10033"/>
                      <a:pt x="6588" y="8987"/>
                    </a:cubicBezTo>
                    <a:cubicBezTo>
                      <a:pt x="6797" y="8108"/>
                      <a:pt x="6274" y="7543"/>
                      <a:pt x="5605" y="7355"/>
                    </a:cubicBezTo>
                    <a:cubicBezTo>
                      <a:pt x="5605" y="7334"/>
                      <a:pt x="5626" y="7271"/>
                      <a:pt x="5626" y="7250"/>
                    </a:cubicBezTo>
                    <a:cubicBezTo>
                      <a:pt x="5919" y="6162"/>
                      <a:pt x="6379" y="4446"/>
                      <a:pt x="5312" y="3609"/>
                    </a:cubicBezTo>
                    <a:cubicBezTo>
                      <a:pt x="5015" y="3389"/>
                      <a:pt x="4695" y="3282"/>
                      <a:pt x="4386" y="3282"/>
                    </a:cubicBezTo>
                    <a:cubicBezTo>
                      <a:pt x="4021" y="3282"/>
                      <a:pt x="3670" y="3431"/>
                      <a:pt x="3387" y="3714"/>
                    </a:cubicBezTo>
                    <a:lnTo>
                      <a:pt x="3387" y="3651"/>
                    </a:lnTo>
                    <a:cubicBezTo>
                      <a:pt x="3387" y="2438"/>
                      <a:pt x="2927" y="1475"/>
                      <a:pt x="2571" y="345"/>
                    </a:cubicBezTo>
                    <a:cubicBezTo>
                      <a:pt x="2493" y="112"/>
                      <a:pt x="2285" y="1"/>
                      <a:pt x="207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8"/>
              <p:cNvSpPr/>
              <p:nvPr/>
            </p:nvSpPr>
            <p:spPr>
              <a:xfrm>
                <a:off x="7315391" y="1878639"/>
                <a:ext cx="193733" cy="151342"/>
              </a:xfrm>
              <a:custGeom>
                <a:avLst/>
                <a:gdLst/>
                <a:ahLst/>
                <a:cxnLst/>
                <a:rect l="l" t="t" r="r" b="b"/>
                <a:pathLst>
                  <a:path w="9739" h="7608" extrusionOk="0">
                    <a:moveTo>
                      <a:pt x="6299" y="1"/>
                    </a:moveTo>
                    <a:cubicBezTo>
                      <a:pt x="5625" y="1"/>
                      <a:pt x="4947" y="50"/>
                      <a:pt x="4269" y="130"/>
                    </a:cubicBezTo>
                    <a:cubicBezTo>
                      <a:pt x="3934" y="193"/>
                      <a:pt x="3662" y="298"/>
                      <a:pt x="3453" y="486"/>
                    </a:cubicBezTo>
                    <a:cubicBezTo>
                      <a:pt x="3243" y="486"/>
                      <a:pt x="3013" y="528"/>
                      <a:pt x="2804" y="611"/>
                    </a:cubicBezTo>
                    <a:cubicBezTo>
                      <a:pt x="2093" y="863"/>
                      <a:pt x="1758" y="1365"/>
                      <a:pt x="1632" y="1992"/>
                    </a:cubicBezTo>
                    <a:cubicBezTo>
                      <a:pt x="733" y="2013"/>
                      <a:pt x="0" y="2955"/>
                      <a:pt x="607" y="3959"/>
                    </a:cubicBezTo>
                    <a:cubicBezTo>
                      <a:pt x="1214" y="4901"/>
                      <a:pt x="1235" y="6052"/>
                      <a:pt x="1925" y="6993"/>
                    </a:cubicBezTo>
                    <a:cubicBezTo>
                      <a:pt x="2214" y="7405"/>
                      <a:pt x="2690" y="7607"/>
                      <a:pt x="3161" y="7607"/>
                    </a:cubicBezTo>
                    <a:cubicBezTo>
                      <a:pt x="3815" y="7607"/>
                      <a:pt x="4461" y="7216"/>
                      <a:pt x="4583" y="6449"/>
                    </a:cubicBezTo>
                    <a:cubicBezTo>
                      <a:pt x="4687" y="5717"/>
                      <a:pt x="4603" y="4984"/>
                      <a:pt x="4478" y="4252"/>
                    </a:cubicBezTo>
                    <a:lnTo>
                      <a:pt x="4478" y="4252"/>
                    </a:lnTo>
                    <a:cubicBezTo>
                      <a:pt x="4750" y="4500"/>
                      <a:pt x="5088" y="4617"/>
                      <a:pt x="5426" y="4617"/>
                    </a:cubicBezTo>
                    <a:cubicBezTo>
                      <a:pt x="5946" y="4617"/>
                      <a:pt x="6467" y="4340"/>
                      <a:pt x="6759" y="3834"/>
                    </a:cubicBezTo>
                    <a:cubicBezTo>
                      <a:pt x="6947" y="3520"/>
                      <a:pt x="6989" y="3227"/>
                      <a:pt x="6968" y="2913"/>
                    </a:cubicBezTo>
                    <a:cubicBezTo>
                      <a:pt x="7093" y="2913"/>
                      <a:pt x="7198" y="2934"/>
                      <a:pt x="7324" y="2955"/>
                    </a:cubicBezTo>
                    <a:cubicBezTo>
                      <a:pt x="7421" y="2971"/>
                      <a:pt x="7515" y="2978"/>
                      <a:pt x="7606" y="2978"/>
                    </a:cubicBezTo>
                    <a:cubicBezTo>
                      <a:pt x="9302" y="2978"/>
                      <a:pt x="9739" y="328"/>
                      <a:pt x="7951" y="109"/>
                    </a:cubicBezTo>
                    <a:cubicBezTo>
                      <a:pt x="7404" y="34"/>
                      <a:pt x="6853" y="1"/>
                      <a:pt x="62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8"/>
              <p:cNvSpPr/>
              <p:nvPr/>
            </p:nvSpPr>
            <p:spPr>
              <a:xfrm>
                <a:off x="6941597" y="1650822"/>
                <a:ext cx="89835" cy="78695"/>
              </a:xfrm>
              <a:custGeom>
                <a:avLst/>
                <a:gdLst/>
                <a:ahLst/>
                <a:cxnLst/>
                <a:rect l="l" t="t" r="r" b="b"/>
                <a:pathLst>
                  <a:path w="4516" h="3956" extrusionOk="0">
                    <a:moveTo>
                      <a:pt x="3951" y="2157"/>
                    </a:moveTo>
                    <a:cubicBezTo>
                      <a:pt x="3952" y="2157"/>
                      <a:pt x="3943" y="2184"/>
                      <a:pt x="3932" y="2205"/>
                    </a:cubicBezTo>
                    <a:lnTo>
                      <a:pt x="3932" y="2205"/>
                    </a:lnTo>
                    <a:cubicBezTo>
                      <a:pt x="3945" y="2169"/>
                      <a:pt x="3951" y="2157"/>
                      <a:pt x="3951" y="2157"/>
                    </a:cubicBezTo>
                    <a:close/>
                    <a:moveTo>
                      <a:pt x="3920" y="2225"/>
                    </a:moveTo>
                    <a:lnTo>
                      <a:pt x="3920" y="2225"/>
                    </a:lnTo>
                    <a:cubicBezTo>
                      <a:pt x="3918" y="2228"/>
                      <a:pt x="3915" y="2229"/>
                      <a:pt x="3914" y="2229"/>
                    </a:cubicBezTo>
                    <a:cubicBezTo>
                      <a:pt x="3916" y="2228"/>
                      <a:pt x="3918" y="2226"/>
                      <a:pt x="3920" y="2225"/>
                    </a:cubicBezTo>
                    <a:close/>
                    <a:moveTo>
                      <a:pt x="1714" y="0"/>
                    </a:moveTo>
                    <a:cubicBezTo>
                      <a:pt x="1668" y="0"/>
                      <a:pt x="1620" y="4"/>
                      <a:pt x="1570" y="11"/>
                    </a:cubicBezTo>
                    <a:cubicBezTo>
                      <a:pt x="1382" y="11"/>
                      <a:pt x="1194" y="53"/>
                      <a:pt x="1005" y="74"/>
                    </a:cubicBezTo>
                    <a:cubicBezTo>
                      <a:pt x="231" y="179"/>
                      <a:pt x="1" y="890"/>
                      <a:pt x="189" y="1434"/>
                    </a:cubicBezTo>
                    <a:cubicBezTo>
                      <a:pt x="168" y="1434"/>
                      <a:pt x="168" y="1413"/>
                      <a:pt x="147" y="1413"/>
                    </a:cubicBezTo>
                    <a:cubicBezTo>
                      <a:pt x="189" y="1623"/>
                      <a:pt x="336" y="1769"/>
                      <a:pt x="482" y="1874"/>
                    </a:cubicBezTo>
                    <a:cubicBezTo>
                      <a:pt x="608" y="2146"/>
                      <a:pt x="754" y="2397"/>
                      <a:pt x="901" y="2669"/>
                    </a:cubicBezTo>
                    <a:cubicBezTo>
                      <a:pt x="1194" y="3171"/>
                      <a:pt x="1717" y="3694"/>
                      <a:pt x="2261" y="3882"/>
                    </a:cubicBezTo>
                    <a:cubicBezTo>
                      <a:pt x="2398" y="3930"/>
                      <a:pt x="2548" y="3956"/>
                      <a:pt x="2696" y="3956"/>
                    </a:cubicBezTo>
                    <a:cubicBezTo>
                      <a:pt x="3066" y="3956"/>
                      <a:pt x="3429" y="3796"/>
                      <a:pt x="3579" y="3422"/>
                    </a:cubicBezTo>
                    <a:cubicBezTo>
                      <a:pt x="3683" y="3150"/>
                      <a:pt x="3746" y="2878"/>
                      <a:pt x="3830" y="2564"/>
                    </a:cubicBezTo>
                    <a:cubicBezTo>
                      <a:pt x="3830" y="2565"/>
                      <a:pt x="3830" y="2565"/>
                      <a:pt x="3830" y="2565"/>
                    </a:cubicBezTo>
                    <a:cubicBezTo>
                      <a:pt x="3834" y="2565"/>
                      <a:pt x="3900" y="2305"/>
                      <a:pt x="3896" y="2305"/>
                    </a:cubicBezTo>
                    <a:lnTo>
                      <a:pt x="3896" y="2305"/>
                    </a:lnTo>
                    <a:cubicBezTo>
                      <a:pt x="3896" y="2305"/>
                      <a:pt x="3895" y="2306"/>
                      <a:pt x="3895" y="2307"/>
                    </a:cubicBezTo>
                    <a:lnTo>
                      <a:pt x="3895" y="2307"/>
                    </a:lnTo>
                    <a:cubicBezTo>
                      <a:pt x="3908" y="2271"/>
                      <a:pt x="3918" y="2242"/>
                      <a:pt x="3926" y="2221"/>
                    </a:cubicBezTo>
                    <a:lnTo>
                      <a:pt x="3926" y="2221"/>
                    </a:lnTo>
                    <a:cubicBezTo>
                      <a:pt x="4500" y="1817"/>
                      <a:pt x="4515" y="784"/>
                      <a:pt x="3788" y="535"/>
                    </a:cubicBezTo>
                    <a:cubicBezTo>
                      <a:pt x="3307" y="346"/>
                      <a:pt x="2846" y="242"/>
                      <a:pt x="2344" y="137"/>
                    </a:cubicBezTo>
                    <a:cubicBezTo>
                      <a:pt x="2105" y="69"/>
                      <a:pt x="1922" y="0"/>
                      <a:pt x="1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8"/>
              <p:cNvSpPr/>
              <p:nvPr/>
            </p:nvSpPr>
            <p:spPr>
              <a:xfrm>
                <a:off x="7071480" y="1725083"/>
                <a:ext cx="66600" cy="70738"/>
              </a:xfrm>
              <a:custGeom>
                <a:avLst/>
                <a:gdLst/>
                <a:ahLst/>
                <a:cxnLst/>
                <a:rect l="l" t="t" r="r" b="b"/>
                <a:pathLst>
                  <a:path w="3348" h="3556" extrusionOk="0">
                    <a:moveTo>
                      <a:pt x="1642" y="1"/>
                    </a:moveTo>
                    <a:cubicBezTo>
                      <a:pt x="1611" y="1"/>
                      <a:pt x="1580" y="1"/>
                      <a:pt x="1548" y="3"/>
                    </a:cubicBezTo>
                    <a:cubicBezTo>
                      <a:pt x="1109" y="45"/>
                      <a:pt x="711" y="233"/>
                      <a:pt x="419" y="568"/>
                    </a:cubicBezTo>
                    <a:cubicBezTo>
                      <a:pt x="126" y="882"/>
                      <a:pt x="21" y="1237"/>
                      <a:pt x="21" y="1656"/>
                    </a:cubicBezTo>
                    <a:cubicBezTo>
                      <a:pt x="0" y="1760"/>
                      <a:pt x="0" y="1886"/>
                      <a:pt x="21" y="1991"/>
                    </a:cubicBezTo>
                    <a:cubicBezTo>
                      <a:pt x="84" y="2597"/>
                      <a:pt x="419" y="3100"/>
                      <a:pt x="942" y="3392"/>
                    </a:cubicBezTo>
                    <a:cubicBezTo>
                      <a:pt x="1169" y="3502"/>
                      <a:pt x="1429" y="3556"/>
                      <a:pt x="1687" y="3556"/>
                    </a:cubicBezTo>
                    <a:cubicBezTo>
                      <a:pt x="2022" y="3556"/>
                      <a:pt x="2356" y="3465"/>
                      <a:pt x="2615" y="3288"/>
                    </a:cubicBezTo>
                    <a:cubicBezTo>
                      <a:pt x="2971" y="3016"/>
                      <a:pt x="3222" y="2660"/>
                      <a:pt x="3327" y="2242"/>
                    </a:cubicBezTo>
                    <a:cubicBezTo>
                      <a:pt x="3348" y="1970"/>
                      <a:pt x="3348" y="1719"/>
                      <a:pt x="3306" y="1467"/>
                    </a:cubicBezTo>
                    <a:cubicBezTo>
                      <a:pt x="3222" y="1049"/>
                      <a:pt x="3097" y="693"/>
                      <a:pt x="2741" y="400"/>
                    </a:cubicBezTo>
                    <a:cubicBezTo>
                      <a:pt x="2449" y="128"/>
                      <a:pt x="2050" y="1"/>
                      <a:pt x="16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8"/>
              <p:cNvSpPr/>
              <p:nvPr/>
            </p:nvSpPr>
            <p:spPr>
              <a:xfrm>
                <a:off x="6907063" y="1389007"/>
                <a:ext cx="626852" cy="654662"/>
              </a:xfrm>
              <a:custGeom>
                <a:avLst/>
                <a:gdLst/>
                <a:ahLst/>
                <a:cxnLst/>
                <a:rect l="l" t="t" r="r" b="b"/>
                <a:pathLst>
                  <a:path w="31512" h="32910" extrusionOk="0">
                    <a:moveTo>
                      <a:pt x="17370" y="1026"/>
                    </a:moveTo>
                    <a:cubicBezTo>
                      <a:pt x="17881" y="1026"/>
                      <a:pt x="18254" y="2077"/>
                      <a:pt x="18308" y="2460"/>
                    </a:cubicBezTo>
                    <a:cubicBezTo>
                      <a:pt x="18392" y="3192"/>
                      <a:pt x="18308" y="3924"/>
                      <a:pt x="18225" y="4657"/>
                    </a:cubicBezTo>
                    <a:cubicBezTo>
                      <a:pt x="18195" y="5026"/>
                      <a:pt x="18489" y="5343"/>
                      <a:pt x="18797" y="5343"/>
                    </a:cubicBezTo>
                    <a:cubicBezTo>
                      <a:pt x="18925" y="5343"/>
                      <a:pt x="19055" y="5288"/>
                      <a:pt x="19166" y="5159"/>
                    </a:cubicBezTo>
                    <a:cubicBezTo>
                      <a:pt x="19283" y="5029"/>
                      <a:pt x="19404" y="4976"/>
                      <a:pt x="19519" y="4976"/>
                    </a:cubicBezTo>
                    <a:cubicBezTo>
                      <a:pt x="19793" y="4976"/>
                      <a:pt x="20034" y="5282"/>
                      <a:pt x="20108" y="5577"/>
                    </a:cubicBezTo>
                    <a:cubicBezTo>
                      <a:pt x="20275" y="6079"/>
                      <a:pt x="20192" y="6477"/>
                      <a:pt x="19752" y="6812"/>
                    </a:cubicBezTo>
                    <a:cubicBezTo>
                      <a:pt x="19355" y="7126"/>
                      <a:pt x="19480" y="7628"/>
                      <a:pt x="19940" y="7774"/>
                    </a:cubicBezTo>
                    <a:cubicBezTo>
                      <a:pt x="20673" y="8025"/>
                      <a:pt x="21363" y="8716"/>
                      <a:pt x="20945" y="9553"/>
                    </a:cubicBezTo>
                    <a:cubicBezTo>
                      <a:pt x="20610" y="10243"/>
                      <a:pt x="20003" y="10724"/>
                      <a:pt x="19857" y="11478"/>
                    </a:cubicBezTo>
                    <a:cubicBezTo>
                      <a:pt x="19836" y="11645"/>
                      <a:pt x="19857" y="11750"/>
                      <a:pt x="19940" y="11854"/>
                    </a:cubicBezTo>
                    <a:cubicBezTo>
                      <a:pt x="18831" y="13110"/>
                      <a:pt x="17911" y="14512"/>
                      <a:pt x="16760" y="15725"/>
                    </a:cubicBezTo>
                    <a:cubicBezTo>
                      <a:pt x="16509" y="15495"/>
                      <a:pt x="16237" y="15244"/>
                      <a:pt x="15944" y="15014"/>
                    </a:cubicBezTo>
                    <a:cubicBezTo>
                      <a:pt x="16216" y="13633"/>
                      <a:pt x="16216" y="12189"/>
                      <a:pt x="16174" y="10787"/>
                    </a:cubicBezTo>
                    <a:cubicBezTo>
                      <a:pt x="16090" y="9030"/>
                      <a:pt x="16132" y="7230"/>
                      <a:pt x="16216" y="5473"/>
                    </a:cubicBezTo>
                    <a:cubicBezTo>
                      <a:pt x="16258" y="4573"/>
                      <a:pt x="16237" y="3673"/>
                      <a:pt x="16425" y="2794"/>
                    </a:cubicBezTo>
                    <a:cubicBezTo>
                      <a:pt x="16530" y="2313"/>
                      <a:pt x="16655" y="1392"/>
                      <a:pt x="17137" y="1100"/>
                    </a:cubicBezTo>
                    <a:cubicBezTo>
                      <a:pt x="17217" y="1048"/>
                      <a:pt x="17295" y="1026"/>
                      <a:pt x="17370" y="1026"/>
                    </a:cubicBezTo>
                    <a:close/>
                    <a:moveTo>
                      <a:pt x="2090" y="14127"/>
                    </a:moveTo>
                    <a:cubicBezTo>
                      <a:pt x="3094" y="14127"/>
                      <a:pt x="4137" y="14377"/>
                      <a:pt x="5106" y="14553"/>
                    </a:cubicBezTo>
                    <a:cubicBezTo>
                      <a:pt x="4478" y="15390"/>
                      <a:pt x="4038" y="16374"/>
                      <a:pt x="3850" y="17420"/>
                    </a:cubicBezTo>
                    <a:cubicBezTo>
                      <a:pt x="3348" y="16792"/>
                      <a:pt x="2825" y="16206"/>
                      <a:pt x="2323" y="15600"/>
                    </a:cubicBezTo>
                    <a:cubicBezTo>
                      <a:pt x="2072" y="15286"/>
                      <a:pt x="1800" y="14867"/>
                      <a:pt x="1486" y="14574"/>
                    </a:cubicBezTo>
                    <a:cubicBezTo>
                      <a:pt x="1256" y="14365"/>
                      <a:pt x="1130" y="14219"/>
                      <a:pt x="1528" y="14156"/>
                    </a:cubicBezTo>
                    <a:cubicBezTo>
                      <a:pt x="1713" y="14136"/>
                      <a:pt x="1901" y="14127"/>
                      <a:pt x="2090" y="14127"/>
                    </a:cubicBezTo>
                    <a:close/>
                    <a:moveTo>
                      <a:pt x="27722" y="9224"/>
                    </a:moveTo>
                    <a:cubicBezTo>
                      <a:pt x="28300" y="9224"/>
                      <a:pt x="28877" y="9308"/>
                      <a:pt x="29335" y="9574"/>
                    </a:cubicBezTo>
                    <a:cubicBezTo>
                      <a:pt x="30214" y="10076"/>
                      <a:pt x="29586" y="11080"/>
                      <a:pt x="29126" y="11666"/>
                    </a:cubicBezTo>
                    <a:cubicBezTo>
                      <a:pt x="27933" y="13298"/>
                      <a:pt x="26469" y="14763"/>
                      <a:pt x="24397" y="15118"/>
                    </a:cubicBezTo>
                    <a:cubicBezTo>
                      <a:pt x="23686" y="15265"/>
                      <a:pt x="23539" y="16227"/>
                      <a:pt x="24293" y="16437"/>
                    </a:cubicBezTo>
                    <a:cubicBezTo>
                      <a:pt x="25088" y="16646"/>
                      <a:pt x="26050" y="16771"/>
                      <a:pt x="26615" y="17399"/>
                    </a:cubicBezTo>
                    <a:cubicBezTo>
                      <a:pt x="26782" y="17566"/>
                      <a:pt x="27034" y="17817"/>
                      <a:pt x="27013" y="18089"/>
                    </a:cubicBezTo>
                    <a:cubicBezTo>
                      <a:pt x="26992" y="18257"/>
                      <a:pt x="26406" y="18257"/>
                      <a:pt x="26301" y="18257"/>
                    </a:cubicBezTo>
                    <a:cubicBezTo>
                      <a:pt x="26067" y="18257"/>
                      <a:pt x="25802" y="18239"/>
                      <a:pt x="25534" y="18239"/>
                    </a:cubicBezTo>
                    <a:cubicBezTo>
                      <a:pt x="25036" y="18239"/>
                      <a:pt x="24528" y="18301"/>
                      <a:pt x="24188" y="18654"/>
                    </a:cubicBezTo>
                    <a:cubicBezTo>
                      <a:pt x="23749" y="19136"/>
                      <a:pt x="23853" y="19742"/>
                      <a:pt x="24041" y="20328"/>
                    </a:cubicBezTo>
                    <a:cubicBezTo>
                      <a:pt x="24083" y="20517"/>
                      <a:pt x="24167" y="20684"/>
                      <a:pt x="24209" y="20872"/>
                    </a:cubicBezTo>
                    <a:cubicBezTo>
                      <a:pt x="23539" y="20663"/>
                      <a:pt x="22932" y="20245"/>
                      <a:pt x="22388" y="19868"/>
                    </a:cubicBezTo>
                    <a:cubicBezTo>
                      <a:pt x="21677" y="19282"/>
                      <a:pt x="20924" y="18780"/>
                      <a:pt x="20192" y="18236"/>
                    </a:cubicBezTo>
                    <a:cubicBezTo>
                      <a:pt x="19438" y="17692"/>
                      <a:pt x="18727" y="17064"/>
                      <a:pt x="17890" y="16667"/>
                    </a:cubicBezTo>
                    <a:cubicBezTo>
                      <a:pt x="17869" y="16646"/>
                      <a:pt x="17806" y="16646"/>
                      <a:pt x="17785" y="16646"/>
                    </a:cubicBezTo>
                    <a:lnTo>
                      <a:pt x="17534" y="16374"/>
                    </a:lnTo>
                    <a:cubicBezTo>
                      <a:pt x="18162" y="15892"/>
                      <a:pt x="18727" y="15328"/>
                      <a:pt x="19229" y="14700"/>
                    </a:cubicBezTo>
                    <a:cubicBezTo>
                      <a:pt x="19899" y="13905"/>
                      <a:pt x="20568" y="13068"/>
                      <a:pt x="21280" y="12273"/>
                    </a:cubicBezTo>
                    <a:cubicBezTo>
                      <a:pt x="22660" y="10871"/>
                      <a:pt x="24523" y="9615"/>
                      <a:pt x="26490" y="9322"/>
                    </a:cubicBezTo>
                    <a:cubicBezTo>
                      <a:pt x="26871" y="9269"/>
                      <a:pt x="27297" y="9224"/>
                      <a:pt x="27722" y="9224"/>
                    </a:cubicBezTo>
                    <a:close/>
                    <a:moveTo>
                      <a:pt x="9450" y="13192"/>
                    </a:moveTo>
                    <a:cubicBezTo>
                      <a:pt x="12032" y="13192"/>
                      <a:pt x="14387" y="14899"/>
                      <a:pt x="16237" y="16646"/>
                    </a:cubicBezTo>
                    <a:cubicBezTo>
                      <a:pt x="16300" y="16771"/>
                      <a:pt x="16404" y="16876"/>
                      <a:pt x="16530" y="16897"/>
                    </a:cubicBezTo>
                    <a:lnTo>
                      <a:pt x="16760" y="17127"/>
                    </a:lnTo>
                    <a:cubicBezTo>
                      <a:pt x="17974" y="18320"/>
                      <a:pt x="19083" y="19596"/>
                      <a:pt x="20066" y="21019"/>
                    </a:cubicBezTo>
                    <a:cubicBezTo>
                      <a:pt x="20945" y="22316"/>
                      <a:pt x="22075" y="23927"/>
                      <a:pt x="21740" y="25580"/>
                    </a:cubicBezTo>
                    <a:lnTo>
                      <a:pt x="21740" y="25727"/>
                    </a:lnTo>
                    <a:cubicBezTo>
                      <a:pt x="21426" y="25727"/>
                      <a:pt x="21091" y="25685"/>
                      <a:pt x="20756" y="25664"/>
                    </a:cubicBezTo>
                    <a:cubicBezTo>
                      <a:pt x="20736" y="25653"/>
                      <a:pt x="20709" y="25648"/>
                      <a:pt x="20683" y="25648"/>
                    </a:cubicBezTo>
                    <a:cubicBezTo>
                      <a:pt x="20657" y="25648"/>
                      <a:pt x="20631" y="25653"/>
                      <a:pt x="20610" y="25664"/>
                    </a:cubicBezTo>
                    <a:cubicBezTo>
                      <a:pt x="17974" y="25538"/>
                      <a:pt x="15295" y="25266"/>
                      <a:pt x="12764" y="24576"/>
                    </a:cubicBezTo>
                    <a:cubicBezTo>
                      <a:pt x="11320" y="24157"/>
                      <a:pt x="9918" y="23592"/>
                      <a:pt x="8600" y="22839"/>
                    </a:cubicBezTo>
                    <a:cubicBezTo>
                      <a:pt x="7344" y="22107"/>
                      <a:pt x="5963" y="21270"/>
                      <a:pt x="5252" y="19973"/>
                    </a:cubicBezTo>
                    <a:cubicBezTo>
                      <a:pt x="3850" y="17273"/>
                      <a:pt x="6298" y="13277"/>
                      <a:pt x="9311" y="13193"/>
                    </a:cubicBezTo>
                    <a:cubicBezTo>
                      <a:pt x="9358" y="13192"/>
                      <a:pt x="9404" y="13192"/>
                      <a:pt x="9450" y="13192"/>
                    </a:cubicBezTo>
                    <a:close/>
                    <a:moveTo>
                      <a:pt x="24188" y="26040"/>
                    </a:moveTo>
                    <a:cubicBezTo>
                      <a:pt x="24878" y="26040"/>
                      <a:pt x="25527" y="26061"/>
                      <a:pt x="26176" y="26103"/>
                    </a:cubicBezTo>
                    <a:cubicBezTo>
                      <a:pt x="26866" y="26166"/>
                      <a:pt x="27578" y="26145"/>
                      <a:pt x="28247" y="26166"/>
                    </a:cubicBezTo>
                    <a:lnTo>
                      <a:pt x="28310" y="26166"/>
                    </a:lnTo>
                    <a:cubicBezTo>
                      <a:pt x="27598" y="26877"/>
                      <a:pt x="26322" y="27108"/>
                      <a:pt x="26448" y="28363"/>
                    </a:cubicBezTo>
                    <a:cubicBezTo>
                      <a:pt x="26469" y="28656"/>
                      <a:pt x="26573" y="28907"/>
                      <a:pt x="26678" y="29137"/>
                    </a:cubicBezTo>
                    <a:cubicBezTo>
                      <a:pt x="26699" y="29179"/>
                      <a:pt x="26699" y="29221"/>
                      <a:pt x="26741" y="29263"/>
                    </a:cubicBezTo>
                    <a:cubicBezTo>
                      <a:pt x="26678" y="29263"/>
                      <a:pt x="26594" y="29242"/>
                      <a:pt x="26552" y="29242"/>
                    </a:cubicBezTo>
                    <a:lnTo>
                      <a:pt x="26448" y="29200"/>
                    </a:lnTo>
                    <a:cubicBezTo>
                      <a:pt x="26218" y="29116"/>
                      <a:pt x="25966" y="29012"/>
                      <a:pt x="25736" y="28991"/>
                    </a:cubicBezTo>
                    <a:cubicBezTo>
                      <a:pt x="25672" y="28985"/>
                      <a:pt x="25610" y="28982"/>
                      <a:pt x="25549" y="28982"/>
                    </a:cubicBezTo>
                    <a:cubicBezTo>
                      <a:pt x="24545" y="28982"/>
                      <a:pt x="24062" y="29782"/>
                      <a:pt x="24397" y="30769"/>
                    </a:cubicBezTo>
                    <a:cubicBezTo>
                      <a:pt x="24460" y="30916"/>
                      <a:pt x="24544" y="31104"/>
                      <a:pt x="24585" y="31250"/>
                    </a:cubicBezTo>
                    <a:cubicBezTo>
                      <a:pt x="24447" y="31236"/>
                      <a:pt x="24311" y="31226"/>
                      <a:pt x="24177" y="31226"/>
                    </a:cubicBezTo>
                    <a:cubicBezTo>
                      <a:pt x="23926" y="31226"/>
                      <a:pt x="23680" y="31260"/>
                      <a:pt x="23435" y="31355"/>
                    </a:cubicBezTo>
                    <a:cubicBezTo>
                      <a:pt x="23330" y="31418"/>
                      <a:pt x="23205" y="31460"/>
                      <a:pt x="23100" y="31522"/>
                    </a:cubicBezTo>
                    <a:cubicBezTo>
                      <a:pt x="23026" y="31555"/>
                      <a:pt x="23000" y="31579"/>
                      <a:pt x="22993" y="31588"/>
                    </a:cubicBezTo>
                    <a:lnTo>
                      <a:pt x="22993" y="31588"/>
                    </a:lnTo>
                    <a:cubicBezTo>
                      <a:pt x="22995" y="31579"/>
                      <a:pt x="22996" y="31558"/>
                      <a:pt x="22974" y="31522"/>
                    </a:cubicBezTo>
                    <a:cubicBezTo>
                      <a:pt x="22786" y="31292"/>
                      <a:pt x="22619" y="31083"/>
                      <a:pt x="22493" y="30811"/>
                    </a:cubicBezTo>
                    <a:cubicBezTo>
                      <a:pt x="22179" y="30267"/>
                      <a:pt x="21928" y="29681"/>
                      <a:pt x="21719" y="29116"/>
                    </a:cubicBezTo>
                    <a:cubicBezTo>
                      <a:pt x="21468" y="28551"/>
                      <a:pt x="21300" y="27944"/>
                      <a:pt x="21112" y="27338"/>
                    </a:cubicBezTo>
                    <a:cubicBezTo>
                      <a:pt x="21091" y="27233"/>
                      <a:pt x="21049" y="27149"/>
                      <a:pt x="21028" y="27045"/>
                    </a:cubicBezTo>
                    <a:lnTo>
                      <a:pt x="21028" y="27045"/>
                    </a:lnTo>
                    <a:cubicBezTo>
                      <a:pt x="21245" y="27062"/>
                      <a:pt x="21458" y="27072"/>
                      <a:pt x="21671" y="27072"/>
                    </a:cubicBezTo>
                    <a:cubicBezTo>
                      <a:pt x="21971" y="27072"/>
                      <a:pt x="22270" y="27052"/>
                      <a:pt x="22577" y="27003"/>
                    </a:cubicBezTo>
                    <a:cubicBezTo>
                      <a:pt x="23079" y="26919"/>
                      <a:pt x="23246" y="26480"/>
                      <a:pt x="23121" y="26124"/>
                    </a:cubicBezTo>
                    <a:cubicBezTo>
                      <a:pt x="23497" y="26103"/>
                      <a:pt x="23853" y="26040"/>
                      <a:pt x="24188" y="26040"/>
                    </a:cubicBezTo>
                    <a:close/>
                    <a:moveTo>
                      <a:pt x="17332" y="1"/>
                    </a:moveTo>
                    <a:cubicBezTo>
                      <a:pt x="16052" y="1"/>
                      <a:pt x="15467" y="2188"/>
                      <a:pt x="15358" y="3171"/>
                    </a:cubicBezTo>
                    <a:cubicBezTo>
                      <a:pt x="15086" y="5305"/>
                      <a:pt x="15191" y="7460"/>
                      <a:pt x="15128" y="9636"/>
                    </a:cubicBezTo>
                    <a:cubicBezTo>
                      <a:pt x="15086" y="10703"/>
                      <a:pt x="15233" y="11791"/>
                      <a:pt x="15274" y="12900"/>
                    </a:cubicBezTo>
                    <a:cubicBezTo>
                      <a:pt x="15295" y="13444"/>
                      <a:pt x="15358" y="14030"/>
                      <a:pt x="15400" y="14595"/>
                    </a:cubicBezTo>
                    <a:cubicBezTo>
                      <a:pt x="14626" y="13988"/>
                      <a:pt x="13789" y="13465"/>
                      <a:pt x="12868" y="13047"/>
                    </a:cubicBezTo>
                    <a:cubicBezTo>
                      <a:pt x="11885" y="12590"/>
                      <a:pt x="10710" y="12207"/>
                      <a:pt x="9591" y="12207"/>
                    </a:cubicBezTo>
                    <a:cubicBezTo>
                      <a:pt x="9376" y="12207"/>
                      <a:pt x="9164" y="12222"/>
                      <a:pt x="8956" y="12252"/>
                    </a:cubicBezTo>
                    <a:cubicBezTo>
                      <a:pt x="7595" y="12461"/>
                      <a:pt x="6340" y="13131"/>
                      <a:pt x="5440" y="14177"/>
                    </a:cubicBezTo>
                    <a:cubicBezTo>
                      <a:pt x="4771" y="13612"/>
                      <a:pt x="3787" y="13612"/>
                      <a:pt x="2950" y="13507"/>
                    </a:cubicBezTo>
                    <a:cubicBezTo>
                      <a:pt x="2623" y="13464"/>
                      <a:pt x="2232" y="13397"/>
                      <a:pt x="1857" y="13397"/>
                    </a:cubicBezTo>
                    <a:cubicBezTo>
                      <a:pt x="1513" y="13397"/>
                      <a:pt x="1181" y="13453"/>
                      <a:pt x="921" y="13633"/>
                    </a:cubicBezTo>
                    <a:cubicBezTo>
                      <a:pt x="0" y="14177"/>
                      <a:pt x="733" y="14993"/>
                      <a:pt x="1172" y="15600"/>
                    </a:cubicBezTo>
                    <a:cubicBezTo>
                      <a:pt x="1904" y="16604"/>
                      <a:pt x="2616" y="17629"/>
                      <a:pt x="3453" y="18613"/>
                    </a:cubicBezTo>
                    <a:cubicBezTo>
                      <a:pt x="3557" y="18696"/>
                      <a:pt x="3662" y="18759"/>
                      <a:pt x="3766" y="18759"/>
                    </a:cubicBezTo>
                    <a:cubicBezTo>
                      <a:pt x="3850" y="20077"/>
                      <a:pt x="4499" y="21228"/>
                      <a:pt x="5461" y="22128"/>
                    </a:cubicBezTo>
                    <a:cubicBezTo>
                      <a:pt x="7616" y="24178"/>
                      <a:pt x="10525" y="25434"/>
                      <a:pt x="13370" y="26103"/>
                    </a:cubicBezTo>
                    <a:cubicBezTo>
                      <a:pt x="14835" y="26480"/>
                      <a:pt x="16321" y="26668"/>
                      <a:pt x="17806" y="26815"/>
                    </a:cubicBezTo>
                    <a:cubicBezTo>
                      <a:pt x="18518" y="26898"/>
                      <a:pt x="19229" y="26940"/>
                      <a:pt x="19940" y="27003"/>
                    </a:cubicBezTo>
                    <a:cubicBezTo>
                      <a:pt x="19857" y="28154"/>
                      <a:pt x="20401" y="29388"/>
                      <a:pt x="20819" y="30393"/>
                    </a:cubicBezTo>
                    <a:cubicBezTo>
                      <a:pt x="21185" y="31235"/>
                      <a:pt x="21888" y="32909"/>
                      <a:pt x="23010" y="32909"/>
                    </a:cubicBezTo>
                    <a:cubicBezTo>
                      <a:pt x="23171" y="32909"/>
                      <a:pt x="23340" y="32875"/>
                      <a:pt x="23518" y="32799"/>
                    </a:cubicBezTo>
                    <a:cubicBezTo>
                      <a:pt x="23734" y="32701"/>
                      <a:pt x="23967" y="32567"/>
                      <a:pt x="24219" y="32567"/>
                    </a:cubicBezTo>
                    <a:cubicBezTo>
                      <a:pt x="24236" y="32567"/>
                      <a:pt x="24254" y="32567"/>
                      <a:pt x="24272" y="32569"/>
                    </a:cubicBezTo>
                    <a:cubicBezTo>
                      <a:pt x="24523" y="32631"/>
                      <a:pt x="24816" y="32652"/>
                      <a:pt x="25109" y="32652"/>
                    </a:cubicBezTo>
                    <a:cubicBezTo>
                      <a:pt x="25736" y="32631"/>
                      <a:pt x="26134" y="32066"/>
                      <a:pt x="26071" y="31481"/>
                    </a:cubicBezTo>
                    <a:cubicBezTo>
                      <a:pt x="26050" y="31104"/>
                      <a:pt x="25799" y="30748"/>
                      <a:pt x="25715" y="30372"/>
                    </a:cubicBezTo>
                    <a:lnTo>
                      <a:pt x="25715" y="30372"/>
                    </a:lnTo>
                    <a:cubicBezTo>
                      <a:pt x="25820" y="30393"/>
                      <a:pt x="25925" y="30434"/>
                      <a:pt x="26008" y="30476"/>
                    </a:cubicBezTo>
                    <a:cubicBezTo>
                      <a:pt x="26238" y="30581"/>
                      <a:pt x="26531" y="30644"/>
                      <a:pt x="26782" y="30665"/>
                    </a:cubicBezTo>
                    <a:cubicBezTo>
                      <a:pt x="26830" y="30667"/>
                      <a:pt x="26878" y="30669"/>
                      <a:pt x="26926" y="30669"/>
                    </a:cubicBezTo>
                    <a:cubicBezTo>
                      <a:pt x="27571" y="30669"/>
                      <a:pt x="28205" y="30399"/>
                      <a:pt x="28205" y="29639"/>
                    </a:cubicBezTo>
                    <a:cubicBezTo>
                      <a:pt x="28205" y="29346"/>
                      <a:pt x="28122" y="29033"/>
                      <a:pt x="28017" y="28781"/>
                    </a:cubicBezTo>
                    <a:cubicBezTo>
                      <a:pt x="27954" y="28677"/>
                      <a:pt x="27808" y="28300"/>
                      <a:pt x="27829" y="28258"/>
                    </a:cubicBezTo>
                    <a:cubicBezTo>
                      <a:pt x="28017" y="27965"/>
                      <a:pt x="28582" y="27819"/>
                      <a:pt x="28854" y="27610"/>
                    </a:cubicBezTo>
                    <a:cubicBezTo>
                      <a:pt x="29021" y="27463"/>
                      <a:pt x="29231" y="27296"/>
                      <a:pt x="29398" y="27108"/>
                    </a:cubicBezTo>
                    <a:cubicBezTo>
                      <a:pt x="29712" y="26773"/>
                      <a:pt x="30109" y="26166"/>
                      <a:pt x="29900" y="25664"/>
                    </a:cubicBezTo>
                    <a:cubicBezTo>
                      <a:pt x="29628" y="25057"/>
                      <a:pt x="29189" y="24890"/>
                      <a:pt x="28561" y="24848"/>
                    </a:cubicBezTo>
                    <a:cubicBezTo>
                      <a:pt x="28129" y="24848"/>
                      <a:pt x="27687" y="24866"/>
                      <a:pt x="27248" y="24866"/>
                    </a:cubicBezTo>
                    <a:cubicBezTo>
                      <a:pt x="27029" y="24866"/>
                      <a:pt x="26810" y="24862"/>
                      <a:pt x="26594" y="24848"/>
                    </a:cubicBezTo>
                    <a:cubicBezTo>
                      <a:pt x="26136" y="24837"/>
                      <a:pt x="25678" y="24814"/>
                      <a:pt x="25217" y="24814"/>
                    </a:cubicBezTo>
                    <a:cubicBezTo>
                      <a:pt x="24814" y="24814"/>
                      <a:pt x="24409" y="24831"/>
                      <a:pt x="24000" y="24890"/>
                    </a:cubicBezTo>
                    <a:cubicBezTo>
                      <a:pt x="23644" y="24931"/>
                      <a:pt x="23205" y="24973"/>
                      <a:pt x="22807" y="25120"/>
                    </a:cubicBezTo>
                    <a:cubicBezTo>
                      <a:pt x="22849" y="23927"/>
                      <a:pt x="22409" y="22839"/>
                      <a:pt x="21803" y="21814"/>
                    </a:cubicBezTo>
                    <a:cubicBezTo>
                      <a:pt x="21552" y="21374"/>
                      <a:pt x="21280" y="20956"/>
                      <a:pt x="21008" y="20538"/>
                    </a:cubicBezTo>
                    <a:lnTo>
                      <a:pt x="21008" y="20538"/>
                    </a:lnTo>
                    <a:cubicBezTo>
                      <a:pt x="21552" y="20935"/>
                      <a:pt x="22116" y="21312"/>
                      <a:pt x="22702" y="21626"/>
                    </a:cubicBezTo>
                    <a:cubicBezTo>
                      <a:pt x="23179" y="21902"/>
                      <a:pt x="23927" y="22315"/>
                      <a:pt x="24580" y="22315"/>
                    </a:cubicBezTo>
                    <a:cubicBezTo>
                      <a:pt x="24816" y="22315"/>
                      <a:pt x="25040" y="22261"/>
                      <a:pt x="25234" y="22128"/>
                    </a:cubicBezTo>
                    <a:cubicBezTo>
                      <a:pt x="25841" y="21730"/>
                      <a:pt x="25694" y="20935"/>
                      <a:pt x="25506" y="20349"/>
                    </a:cubicBezTo>
                    <a:cubicBezTo>
                      <a:pt x="25422" y="20119"/>
                      <a:pt x="25297" y="19826"/>
                      <a:pt x="25276" y="19575"/>
                    </a:cubicBezTo>
                    <a:lnTo>
                      <a:pt x="25297" y="19575"/>
                    </a:lnTo>
                    <a:cubicBezTo>
                      <a:pt x="25360" y="19575"/>
                      <a:pt x="25443" y="19533"/>
                      <a:pt x="25548" y="19533"/>
                    </a:cubicBezTo>
                    <a:lnTo>
                      <a:pt x="26134" y="19533"/>
                    </a:lnTo>
                    <a:cubicBezTo>
                      <a:pt x="26204" y="19537"/>
                      <a:pt x="26277" y="19539"/>
                      <a:pt x="26350" y="19539"/>
                    </a:cubicBezTo>
                    <a:cubicBezTo>
                      <a:pt x="27168" y="19539"/>
                      <a:pt x="28121" y="19304"/>
                      <a:pt x="28352" y="18382"/>
                    </a:cubicBezTo>
                    <a:cubicBezTo>
                      <a:pt x="28561" y="17525"/>
                      <a:pt x="27996" y="16750"/>
                      <a:pt x="27389" y="16227"/>
                    </a:cubicBezTo>
                    <a:cubicBezTo>
                      <a:pt x="27159" y="16018"/>
                      <a:pt x="26908" y="15851"/>
                      <a:pt x="26636" y="15746"/>
                    </a:cubicBezTo>
                    <a:cubicBezTo>
                      <a:pt x="28142" y="14993"/>
                      <a:pt x="29377" y="13758"/>
                      <a:pt x="30339" y="12294"/>
                    </a:cubicBezTo>
                    <a:cubicBezTo>
                      <a:pt x="30883" y="11457"/>
                      <a:pt x="31511" y="10201"/>
                      <a:pt x="30863" y="9260"/>
                    </a:cubicBezTo>
                    <a:cubicBezTo>
                      <a:pt x="30256" y="8339"/>
                      <a:pt x="29168" y="8067"/>
                      <a:pt x="28142" y="7983"/>
                    </a:cubicBezTo>
                    <a:cubicBezTo>
                      <a:pt x="27935" y="7966"/>
                      <a:pt x="27729" y="7957"/>
                      <a:pt x="27523" y="7957"/>
                    </a:cubicBezTo>
                    <a:cubicBezTo>
                      <a:pt x="25554" y="7957"/>
                      <a:pt x="23687" y="8752"/>
                      <a:pt x="22096" y="9908"/>
                    </a:cubicBezTo>
                    <a:cubicBezTo>
                      <a:pt x="22242" y="9594"/>
                      <a:pt x="22284" y="9260"/>
                      <a:pt x="22263" y="8946"/>
                    </a:cubicBezTo>
                    <a:cubicBezTo>
                      <a:pt x="22158" y="8088"/>
                      <a:pt x="21656" y="7460"/>
                      <a:pt x="20945" y="7063"/>
                    </a:cubicBezTo>
                    <a:cubicBezTo>
                      <a:pt x="21363" y="6393"/>
                      <a:pt x="21447" y="5556"/>
                      <a:pt x="20987" y="4824"/>
                    </a:cubicBezTo>
                    <a:cubicBezTo>
                      <a:pt x="20610" y="4259"/>
                      <a:pt x="20045" y="3903"/>
                      <a:pt x="19459" y="3903"/>
                    </a:cubicBezTo>
                    <a:cubicBezTo>
                      <a:pt x="19543" y="2439"/>
                      <a:pt x="19375" y="869"/>
                      <a:pt x="17953" y="158"/>
                    </a:cubicBezTo>
                    <a:cubicBezTo>
                      <a:pt x="17730" y="49"/>
                      <a:pt x="17523" y="1"/>
                      <a:pt x="173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8"/>
              <p:cNvSpPr/>
              <p:nvPr/>
            </p:nvSpPr>
            <p:spPr>
              <a:xfrm>
                <a:off x="7063980" y="1667910"/>
                <a:ext cx="67853" cy="75631"/>
              </a:xfrm>
              <a:custGeom>
                <a:avLst/>
                <a:gdLst/>
                <a:ahLst/>
                <a:cxnLst/>
                <a:rect l="l" t="t" r="r" b="b"/>
                <a:pathLst>
                  <a:path w="3411" h="3802" extrusionOk="0">
                    <a:moveTo>
                      <a:pt x="1899" y="1"/>
                    </a:moveTo>
                    <a:cubicBezTo>
                      <a:pt x="1390" y="1"/>
                      <a:pt x="887" y="245"/>
                      <a:pt x="586" y="659"/>
                    </a:cubicBezTo>
                    <a:cubicBezTo>
                      <a:pt x="461" y="868"/>
                      <a:pt x="293" y="1056"/>
                      <a:pt x="189" y="1266"/>
                    </a:cubicBezTo>
                    <a:cubicBezTo>
                      <a:pt x="126" y="1454"/>
                      <a:pt x="126" y="1684"/>
                      <a:pt x="63" y="1872"/>
                    </a:cubicBezTo>
                    <a:cubicBezTo>
                      <a:pt x="0" y="2087"/>
                      <a:pt x="172" y="2233"/>
                      <a:pt x="356" y="2233"/>
                    </a:cubicBezTo>
                    <a:cubicBezTo>
                      <a:pt x="477" y="2233"/>
                      <a:pt x="603" y="2169"/>
                      <a:pt x="670" y="2019"/>
                    </a:cubicBezTo>
                    <a:cubicBezTo>
                      <a:pt x="816" y="1726"/>
                      <a:pt x="921" y="1517"/>
                      <a:pt x="1214" y="1328"/>
                    </a:cubicBezTo>
                    <a:cubicBezTo>
                      <a:pt x="1324" y="1266"/>
                      <a:pt x="1565" y="1096"/>
                      <a:pt x="1757" y="1096"/>
                    </a:cubicBezTo>
                    <a:cubicBezTo>
                      <a:pt x="1820" y="1096"/>
                      <a:pt x="1879" y="1114"/>
                      <a:pt x="1925" y="1161"/>
                    </a:cubicBezTo>
                    <a:cubicBezTo>
                      <a:pt x="2365" y="1600"/>
                      <a:pt x="1946" y="2312"/>
                      <a:pt x="1737" y="2751"/>
                    </a:cubicBezTo>
                    <a:cubicBezTo>
                      <a:pt x="1549" y="3107"/>
                      <a:pt x="1528" y="3756"/>
                      <a:pt x="2051" y="3797"/>
                    </a:cubicBezTo>
                    <a:cubicBezTo>
                      <a:pt x="2071" y="3800"/>
                      <a:pt x="2091" y="3801"/>
                      <a:pt x="2111" y="3801"/>
                    </a:cubicBezTo>
                    <a:cubicBezTo>
                      <a:pt x="2598" y="3801"/>
                      <a:pt x="2894" y="3072"/>
                      <a:pt x="3055" y="2709"/>
                    </a:cubicBezTo>
                    <a:cubicBezTo>
                      <a:pt x="3411" y="1831"/>
                      <a:pt x="3327" y="136"/>
                      <a:pt x="2072" y="10"/>
                    </a:cubicBezTo>
                    <a:cubicBezTo>
                      <a:pt x="2014" y="4"/>
                      <a:pt x="1957" y="1"/>
                      <a:pt x="1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38"/>
            <p:cNvSpPr/>
            <p:nvPr/>
          </p:nvSpPr>
          <p:spPr>
            <a:xfrm flipH="1">
              <a:off x="6876425" y="1268933"/>
              <a:ext cx="119223" cy="209809"/>
            </a:xfrm>
            <a:custGeom>
              <a:avLst/>
              <a:gdLst/>
              <a:ahLst/>
              <a:cxnLst/>
              <a:rect l="l" t="t" r="r" b="b"/>
              <a:pathLst>
                <a:path w="7931" h="13957" extrusionOk="0">
                  <a:moveTo>
                    <a:pt x="7868" y="4185"/>
                  </a:moveTo>
                  <a:cubicBezTo>
                    <a:pt x="7826" y="3913"/>
                    <a:pt x="7742" y="3662"/>
                    <a:pt x="7721" y="3390"/>
                  </a:cubicBezTo>
                  <a:cubicBezTo>
                    <a:pt x="7575" y="2700"/>
                    <a:pt x="7219" y="2323"/>
                    <a:pt x="6487" y="2281"/>
                  </a:cubicBezTo>
                  <a:cubicBezTo>
                    <a:pt x="6047" y="2239"/>
                    <a:pt x="5587" y="2302"/>
                    <a:pt x="5169" y="2281"/>
                  </a:cubicBezTo>
                  <a:cubicBezTo>
                    <a:pt x="3746" y="2114"/>
                    <a:pt x="3034" y="1821"/>
                    <a:pt x="2930" y="607"/>
                  </a:cubicBezTo>
                  <a:cubicBezTo>
                    <a:pt x="2930" y="566"/>
                    <a:pt x="2909" y="524"/>
                    <a:pt x="2909" y="503"/>
                  </a:cubicBezTo>
                  <a:cubicBezTo>
                    <a:pt x="2742" y="22"/>
                    <a:pt x="2511" y="1"/>
                    <a:pt x="1967" y="335"/>
                  </a:cubicBezTo>
                  <a:cubicBezTo>
                    <a:pt x="2072" y="942"/>
                    <a:pt x="1905" y="1591"/>
                    <a:pt x="2218" y="2198"/>
                  </a:cubicBezTo>
                  <a:cubicBezTo>
                    <a:pt x="2281" y="2302"/>
                    <a:pt x="2281" y="2449"/>
                    <a:pt x="2281" y="2595"/>
                  </a:cubicBezTo>
                  <a:cubicBezTo>
                    <a:pt x="2218" y="3139"/>
                    <a:pt x="2407" y="3662"/>
                    <a:pt x="2532" y="4185"/>
                  </a:cubicBezTo>
                  <a:cubicBezTo>
                    <a:pt x="2658" y="4708"/>
                    <a:pt x="2804" y="5231"/>
                    <a:pt x="2825" y="5776"/>
                  </a:cubicBezTo>
                  <a:cubicBezTo>
                    <a:pt x="2846" y="6466"/>
                    <a:pt x="3014" y="7115"/>
                    <a:pt x="3223" y="7763"/>
                  </a:cubicBezTo>
                  <a:cubicBezTo>
                    <a:pt x="3265" y="7952"/>
                    <a:pt x="3453" y="8098"/>
                    <a:pt x="3265" y="8391"/>
                  </a:cubicBezTo>
                  <a:cubicBezTo>
                    <a:pt x="2616" y="8265"/>
                    <a:pt x="2030" y="8475"/>
                    <a:pt x="1695" y="9123"/>
                  </a:cubicBezTo>
                  <a:cubicBezTo>
                    <a:pt x="1674" y="9144"/>
                    <a:pt x="1654" y="9186"/>
                    <a:pt x="1612" y="9186"/>
                  </a:cubicBezTo>
                  <a:cubicBezTo>
                    <a:pt x="1089" y="9416"/>
                    <a:pt x="858" y="9939"/>
                    <a:pt x="565" y="10379"/>
                  </a:cubicBezTo>
                  <a:cubicBezTo>
                    <a:pt x="126" y="11111"/>
                    <a:pt x="1" y="11948"/>
                    <a:pt x="42" y="12806"/>
                  </a:cubicBezTo>
                  <a:cubicBezTo>
                    <a:pt x="84" y="13099"/>
                    <a:pt x="210" y="13308"/>
                    <a:pt x="461" y="13475"/>
                  </a:cubicBezTo>
                  <a:cubicBezTo>
                    <a:pt x="1256" y="13957"/>
                    <a:pt x="1779" y="13957"/>
                    <a:pt x="2511" y="13413"/>
                  </a:cubicBezTo>
                  <a:cubicBezTo>
                    <a:pt x="3265" y="12848"/>
                    <a:pt x="4102" y="12262"/>
                    <a:pt x="4395" y="11278"/>
                  </a:cubicBezTo>
                  <a:cubicBezTo>
                    <a:pt x="4395" y="11237"/>
                    <a:pt x="4436" y="11216"/>
                    <a:pt x="4436" y="11195"/>
                  </a:cubicBezTo>
                  <a:cubicBezTo>
                    <a:pt x="4499" y="10923"/>
                    <a:pt x="4625" y="10672"/>
                    <a:pt x="4583" y="10400"/>
                  </a:cubicBezTo>
                  <a:cubicBezTo>
                    <a:pt x="4520" y="9981"/>
                    <a:pt x="4520" y="9625"/>
                    <a:pt x="4750" y="9249"/>
                  </a:cubicBezTo>
                  <a:cubicBezTo>
                    <a:pt x="4939" y="8998"/>
                    <a:pt x="4897" y="8663"/>
                    <a:pt x="4792" y="8370"/>
                  </a:cubicBezTo>
                  <a:cubicBezTo>
                    <a:pt x="4687" y="8098"/>
                    <a:pt x="4520" y="7889"/>
                    <a:pt x="4436" y="7638"/>
                  </a:cubicBezTo>
                  <a:cubicBezTo>
                    <a:pt x="4290" y="7115"/>
                    <a:pt x="4060" y="6612"/>
                    <a:pt x="4018" y="6089"/>
                  </a:cubicBezTo>
                  <a:cubicBezTo>
                    <a:pt x="3976" y="5273"/>
                    <a:pt x="3788" y="4499"/>
                    <a:pt x="3558" y="3704"/>
                  </a:cubicBezTo>
                  <a:cubicBezTo>
                    <a:pt x="3537" y="3599"/>
                    <a:pt x="3495" y="3474"/>
                    <a:pt x="3474" y="3327"/>
                  </a:cubicBezTo>
                  <a:cubicBezTo>
                    <a:pt x="3997" y="3369"/>
                    <a:pt x="4436" y="3453"/>
                    <a:pt x="4897" y="3495"/>
                  </a:cubicBezTo>
                  <a:cubicBezTo>
                    <a:pt x="5378" y="3558"/>
                    <a:pt x="5901" y="3432"/>
                    <a:pt x="6382" y="3641"/>
                  </a:cubicBezTo>
                  <a:cubicBezTo>
                    <a:pt x="6403" y="3788"/>
                    <a:pt x="6424" y="3913"/>
                    <a:pt x="6424" y="4060"/>
                  </a:cubicBezTo>
                  <a:cubicBezTo>
                    <a:pt x="6466" y="4478"/>
                    <a:pt x="6717" y="4729"/>
                    <a:pt x="7031" y="4939"/>
                  </a:cubicBezTo>
                  <a:cubicBezTo>
                    <a:pt x="7366" y="5148"/>
                    <a:pt x="7826" y="4918"/>
                    <a:pt x="7847" y="4520"/>
                  </a:cubicBezTo>
                  <a:cubicBezTo>
                    <a:pt x="7931" y="4374"/>
                    <a:pt x="7889" y="4269"/>
                    <a:pt x="7868" y="41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8"/>
          <p:cNvGrpSpPr/>
          <p:nvPr/>
        </p:nvGrpSpPr>
        <p:grpSpPr>
          <a:xfrm>
            <a:off x="8198694" y="4137681"/>
            <a:ext cx="741250" cy="792000"/>
            <a:chOff x="-3118700" y="2365900"/>
            <a:chExt cx="741250" cy="792000"/>
          </a:xfrm>
        </p:grpSpPr>
        <p:sp>
          <p:nvSpPr>
            <p:cNvPr id="416" name="Google Shape;416;p38"/>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7" name="Google Shape;417;p38"/>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8"/>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8"/>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8"/>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8"/>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8"/>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8"/>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 name="Google Shape;426;p38"/>
          <p:cNvGrpSpPr/>
          <p:nvPr/>
        </p:nvGrpSpPr>
        <p:grpSpPr>
          <a:xfrm>
            <a:off x="73808" y="4932547"/>
            <a:ext cx="643950" cy="195675"/>
            <a:chOff x="806663" y="3241275"/>
            <a:chExt cx="643950" cy="195675"/>
          </a:xfrm>
        </p:grpSpPr>
        <p:sp>
          <p:nvSpPr>
            <p:cNvPr id="427" name="Google Shape;427;p38"/>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62;p31">
            <a:extLst>
              <a:ext uri="{FF2B5EF4-FFF2-40B4-BE49-F238E27FC236}">
                <a16:creationId xmlns:a16="http://schemas.microsoft.com/office/drawing/2014/main" id="{4E46C9C2-6093-858A-220A-DBAF6C9878D0}"/>
              </a:ext>
            </a:extLst>
          </p:cNvPr>
          <p:cNvSpPr txBox="1">
            <a:spLocks/>
          </p:cNvSpPr>
          <p:nvPr/>
        </p:nvSpPr>
        <p:spPr>
          <a:xfrm>
            <a:off x="2645682" y="340070"/>
            <a:ext cx="8353761" cy="2730029"/>
          </a:xfrm>
          <a:prstGeom prst="rect">
            <a:avLst/>
          </a:prstGeom>
          <a:noFill/>
          <a:ln>
            <a:noFill/>
          </a:ln>
        </p:spPr>
        <p:txBody>
          <a:bodyPr spcFirstLastPara="1" wrap="square" lIns="121598" tIns="121598" rIns="121598" bIns="121598"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1pPr>
            <a:lvl2pPr marR="0" lvl="1"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2pPr>
            <a:lvl3pPr marR="0" lvl="2"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3pPr>
            <a:lvl4pPr marR="0" lvl="3"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4pPr>
            <a:lvl5pPr marR="0" lvl="4"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5pPr>
            <a:lvl6pPr marR="0" lvl="5"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6pPr>
            <a:lvl7pPr marR="0" lvl="6"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7pPr>
            <a:lvl8pPr marR="0" lvl="7"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8pPr>
            <a:lvl9pPr marR="0" lvl="8" algn="l" rtl="0">
              <a:lnSpc>
                <a:spcPct val="100000"/>
              </a:lnSpc>
              <a:spcBef>
                <a:spcPts val="0"/>
              </a:spcBef>
              <a:spcAft>
                <a:spcPts val="0"/>
              </a:spcAft>
              <a:buClr>
                <a:schemeClr val="dk1"/>
              </a:buClr>
              <a:buSzPts val="3500"/>
              <a:buFont typeface="Patrick Hand SC"/>
              <a:buNone/>
              <a:defRPr sz="3500" b="1" i="0" u="none" strike="noStrike" cap="none">
                <a:solidFill>
                  <a:schemeClr val="dk1"/>
                </a:solidFill>
                <a:latin typeface="Patrick Hand SC"/>
                <a:ea typeface="Patrick Hand SC"/>
                <a:cs typeface="Patrick Hand SC"/>
                <a:sym typeface="Patrick Hand SC"/>
              </a:defRPr>
            </a:lvl9pPr>
          </a:lstStyle>
          <a:p>
            <a:pPr algn="just"/>
            <a:r>
              <a:rPr lang="en-US" sz="54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DẶN</a:t>
            </a:r>
            <a:r>
              <a:rPr lang="en-US" sz="5400" dirty="0">
                <a:solidFill>
                  <a:schemeClr val="tx1"/>
                </a:solidFill>
                <a:latin typeface="AvantGarde" panose="00000400000000000000" pitchFamily="2" charset="0"/>
                <a:ea typeface="AvantGarde" panose="00000400000000000000" pitchFamily="2" charset="0"/>
                <a:cs typeface="AvantGarde" panose="00000400000000000000" pitchFamily="2" charset="0"/>
              </a:rPr>
              <a:t> </a:t>
            </a:r>
            <a:r>
              <a:rPr lang="en-US" sz="5400" dirty="0" err="1">
                <a:solidFill>
                  <a:schemeClr val="tx1"/>
                </a:solidFill>
                <a:latin typeface="AvantGarde" panose="00000400000000000000" pitchFamily="2" charset="0"/>
                <a:ea typeface="AvantGarde" panose="00000400000000000000" pitchFamily="2" charset="0"/>
                <a:cs typeface="AvantGarde" panose="00000400000000000000" pitchFamily="2" charset="0"/>
              </a:rPr>
              <a:t>DÒ</a:t>
            </a:r>
            <a:endParaRPr lang="en-US" sz="5400" dirty="0">
              <a:solidFill>
                <a:schemeClr val="tx1"/>
              </a:solidFill>
              <a:latin typeface="AvantGarde" panose="00000400000000000000" pitchFamily="2" charset="0"/>
              <a:ea typeface="AvantGarde" panose="00000400000000000000" pitchFamily="2" charset="0"/>
              <a:cs typeface="AvantGarde" panose="00000400000000000000" pitchFamily="2" charset="0"/>
            </a:endParaRPr>
          </a:p>
        </p:txBody>
      </p:sp>
      <p:grpSp>
        <p:nvGrpSpPr>
          <p:cNvPr id="2" name="Google Shape;1018;p44">
            <a:extLst>
              <a:ext uri="{FF2B5EF4-FFF2-40B4-BE49-F238E27FC236}">
                <a16:creationId xmlns:a16="http://schemas.microsoft.com/office/drawing/2014/main" id="{C9EEC784-3677-651D-683B-BF6E9641A644}"/>
              </a:ext>
            </a:extLst>
          </p:cNvPr>
          <p:cNvGrpSpPr/>
          <p:nvPr/>
        </p:nvGrpSpPr>
        <p:grpSpPr>
          <a:xfrm>
            <a:off x="6664157" y="-659142"/>
            <a:ext cx="2967025" cy="2890105"/>
            <a:chOff x="5621844" y="-1634070"/>
            <a:chExt cx="5776264" cy="5787060"/>
          </a:xfrm>
        </p:grpSpPr>
        <p:sp>
          <p:nvSpPr>
            <p:cNvPr id="3" name="Google Shape;1019;p44">
              <a:extLst>
                <a:ext uri="{FF2B5EF4-FFF2-40B4-BE49-F238E27FC236}">
                  <a16:creationId xmlns:a16="http://schemas.microsoft.com/office/drawing/2014/main" id="{79D25893-CDAC-2380-99C4-ADA86A4D9AD1}"/>
                </a:ext>
              </a:extLst>
            </p:cNvPr>
            <p:cNvSpPr/>
            <p:nvPr/>
          </p:nvSpPr>
          <p:spPr>
            <a:xfrm rot="6226104">
              <a:off x="5616446" y="-1628672"/>
              <a:ext cx="5787060" cy="5776264"/>
            </a:xfrm>
            <a:custGeom>
              <a:avLst/>
              <a:gdLst/>
              <a:ahLst/>
              <a:cxnLst/>
              <a:rect l="l" t="t" r="r" b="b"/>
              <a:pathLst>
                <a:path w="83083" h="82928" extrusionOk="0">
                  <a:moveTo>
                    <a:pt x="66985" y="1"/>
                  </a:moveTo>
                  <a:cubicBezTo>
                    <a:pt x="66866" y="1"/>
                    <a:pt x="66771" y="84"/>
                    <a:pt x="66771" y="203"/>
                  </a:cubicBezTo>
                  <a:cubicBezTo>
                    <a:pt x="66771" y="310"/>
                    <a:pt x="66866" y="417"/>
                    <a:pt x="66985" y="417"/>
                  </a:cubicBezTo>
                  <a:cubicBezTo>
                    <a:pt x="67521" y="429"/>
                    <a:pt x="68069" y="465"/>
                    <a:pt x="68616" y="501"/>
                  </a:cubicBezTo>
                  <a:lnTo>
                    <a:pt x="68640" y="501"/>
                  </a:lnTo>
                  <a:cubicBezTo>
                    <a:pt x="68735" y="501"/>
                    <a:pt x="68831" y="429"/>
                    <a:pt x="68843" y="310"/>
                  </a:cubicBezTo>
                  <a:cubicBezTo>
                    <a:pt x="68843" y="191"/>
                    <a:pt x="68771" y="96"/>
                    <a:pt x="68652" y="84"/>
                  </a:cubicBezTo>
                  <a:cubicBezTo>
                    <a:pt x="68104" y="36"/>
                    <a:pt x="67533" y="13"/>
                    <a:pt x="66985" y="1"/>
                  </a:cubicBezTo>
                  <a:close/>
                  <a:moveTo>
                    <a:pt x="64921" y="36"/>
                  </a:moveTo>
                  <a:cubicBezTo>
                    <a:pt x="64915" y="36"/>
                    <a:pt x="64908" y="36"/>
                    <a:pt x="64902" y="36"/>
                  </a:cubicBezTo>
                  <a:cubicBezTo>
                    <a:pt x="64330" y="72"/>
                    <a:pt x="63782" y="120"/>
                    <a:pt x="63235" y="179"/>
                  </a:cubicBezTo>
                  <a:cubicBezTo>
                    <a:pt x="63128" y="191"/>
                    <a:pt x="63044" y="286"/>
                    <a:pt x="63056" y="406"/>
                  </a:cubicBezTo>
                  <a:cubicBezTo>
                    <a:pt x="63068" y="501"/>
                    <a:pt x="63163" y="584"/>
                    <a:pt x="63259" y="584"/>
                  </a:cubicBezTo>
                  <a:cubicBezTo>
                    <a:pt x="63282" y="584"/>
                    <a:pt x="63282" y="584"/>
                    <a:pt x="63294" y="596"/>
                  </a:cubicBezTo>
                  <a:cubicBezTo>
                    <a:pt x="63830" y="536"/>
                    <a:pt x="64378" y="489"/>
                    <a:pt x="64925" y="453"/>
                  </a:cubicBezTo>
                  <a:cubicBezTo>
                    <a:pt x="65033" y="441"/>
                    <a:pt x="65128" y="358"/>
                    <a:pt x="65128" y="239"/>
                  </a:cubicBezTo>
                  <a:cubicBezTo>
                    <a:pt x="65105" y="137"/>
                    <a:pt x="65040" y="36"/>
                    <a:pt x="64921" y="36"/>
                  </a:cubicBezTo>
                  <a:close/>
                  <a:moveTo>
                    <a:pt x="70686" y="321"/>
                  </a:moveTo>
                  <a:cubicBezTo>
                    <a:pt x="70579" y="321"/>
                    <a:pt x="70497" y="390"/>
                    <a:pt x="70486" y="501"/>
                  </a:cubicBezTo>
                  <a:cubicBezTo>
                    <a:pt x="70462" y="620"/>
                    <a:pt x="70545" y="727"/>
                    <a:pt x="70664" y="739"/>
                  </a:cubicBezTo>
                  <a:cubicBezTo>
                    <a:pt x="71200" y="822"/>
                    <a:pt x="71748" y="906"/>
                    <a:pt x="72284" y="1013"/>
                  </a:cubicBezTo>
                  <a:lnTo>
                    <a:pt x="72331" y="1013"/>
                  </a:lnTo>
                  <a:cubicBezTo>
                    <a:pt x="72426" y="1013"/>
                    <a:pt x="72510" y="941"/>
                    <a:pt x="72522" y="834"/>
                  </a:cubicBezTo>
                  <a:cubicBezTo>
                    <a:pt x="72534" y="727"/>
                    <a:pt x="72474" y="608"/>
                    <a:pt x="72355" y="596"/>
                  </a:cubicBezTo>
                  <a:cubicBezTo>
                    <a:pt x="71819" y="489"/>
                    <a:pt x="71271" y="406"/>
                    <a:pt x="70712" y="322"/>
                  </a:cubicBezTo>
                  <a:cubicBezTo>
                    <a:pt x="70703" y="321"/>
                    <a:pt x="70695" y="321"/>
                    <a:pt x="70686" y="321"/>
                  </a:cubicBezTo>
                  <a:close/>
                  <a:moveTo>
                    <a:pt x="61202" y="487"/>
                  </a:moveTo>
                  <a:cubicBezTo>
                    <a:pt x="61193" y="487"/>
                    <a:pt x="61184" y="488"/>
                    <a:pt x="61175" y="489"/>
                  </a:cubicBezTo>
                  <a:cubicBezTo>
                    <a:pt x="60639" y="596"/>
                    <a:pt x="60092" y="715"/>
                    <a:pt x="59556" y="858"/>
                  </a:cubicBezTo>
                  <a:cubicBezTo>
                    <a:pt x="59437" y="894"/>
                    <a:pt x="59377" y="1013"/>
                    <a:pt x="59413" y="1120"/>
                  </a:cubicBezTo>
                  <a:cubicBezTo>
                    <a:pt x="59425" y="1203"/>
                    <a:pt x="59508" y="1263"/>
                    <a:pt x="59603" y="1263"/>
                  </a:cubicBezTo>
                  <a:lnTo>
                    <a:pt x="59663" y="1263"/>
                  </a:lnTo>
                  <a:cubicBezTo>
                    <a:pt x="60187" y="1108"/>
                    <a:pt x="60723" y="1001"/>
                    <a:pt x="61258" y="894"/>
                  </a:cubicBezTo>
                  <a:cubicBezTo>
                    <a:pt x="61377" y="882"/>
                    <a:pt x="61425" y="775"/>
                    <a:pt x="61413" y="656"/>
                  </a:cubicBezTo>
                  <a:cubicBezTo>
                    <a:pt x="61402" y="546"/>
                    <a:pt x="61301" y="487"/>
                    <a:pt x="61202" y="487"/>
                  </a:cubicBezTo>
                  <a:close/>
                  <a:moveTo>
                    <a:pt x="74345" y="1032"/>
                  </a:moveTo>
                  <a:cubicBezTo>
                    <a:pt x="74245" y="1032"/>
                    <a:pt x="74162" y="1098"/>
                    <a:pt x="74141" y="1191"/>
                  </a:cubicBezTo>
                  <a:cubicBezTo>
                    <a:pt x="74105" y="1310"/>
                    <a:pt x="74189" y="1418"/>
                    <a:pt x="74284" y="1441"/>
                  </a:cubicBezTo>
                  <a:cubicBezTo>
                    <a:pt x="74808" y="1572"/>
                    <a:pt x="75343" y="1727"/>
                    <a:pt x="75879" y="1870"/>
                  </a:cubicBezTo>
                  <a:cubicBezTo>
                    <a:pt x="75903" y="1894"/>
                    <a:pt x="75927" y="1894"/>
                    <a:pt x="75939" y="1894"/>
                  </a:cubicBezTo>
                  <a:cubicBezTo>
                    <a:pt x="76034" y="1894"/>
                    <a:pt x="76117" y="1834"/>
                    <a:pt x="76141" y="1727"/>
                  </a:cubicBezTo>
                  <a:cubicBezTo>
                    <a:pt x="76177" y="1620"/>
                    <a:pt x="76105" y="1501"/>
                    <a:pt x="75998" y="1477"/>
                  </a:cubicBezTo>
                  <a:cubicBezTo>
                    <a:pt x="75462" y="1322"/>
                    <a:pt x="74927" y="1179"/>
                    <a:pt x="74391" y="1037"/>
                  </a:cubicBezTo>
                  <a:cubicBezTo>
                    <a:pt x="74375" y="1033"/>
                    <a:pt x="74360" y="1032"/>
                    <a:pt x="74345" y="1032"/>
                  </a:cubicBezTo>
                  <a:close/>
                  <a:moveTo>
                    <a:pt x="57638" y="1472"/>
                  </a:moveTo>
                  <a:cubicBezTo>
                    <a:pt x="57614" y="1472"/>
                    <a:pt x="57590" y="1478"/>
                    <a:pt x="57567" y="1489"/>
                  </a:cubicBezTo>
                  <a:cubicBezTo>
                    <a:pt x="57044" y="1668"/>
                    <a:pt x="56520" y="1894"/>
                    <a:pt x="56020" y="2108"/>
                  </a:cubicBezTo>
                  <a:cubicBezTo>
                    <a:pt x="55912" y="2156"/>
                    <a:pt x="55865" y="2275"/>
                    <a:pt x="55912" y="2382"/>
                  </a:cubicBezTo>
                  <a:cubicBezTo>
                    <a:pt x="55960" y="2453"/>
                    <a:pt x="56031" y="2501"/>
                    <a:pt x="56103" y="2501"/>
                  </a:cubicBezTo>
                  <a:lnTo>
                    <a:pt x="56198" y="2501"/>
                  </a:lnTo>
                  <a:cubicBezTo>
                    <a:pt x="56686" y="2275"/>
                    <a:pt x="57210" y="2072"/>
                    <a:pt x="57710" y="1870"/>
                  </a:cubicBezTo>
                  <a:cubicBezTo>
                    <a:pt x="57817" y="1834"/>
                    <a:pt x="57877" y="1715"/>
                    <a:pt x="57829" y="1608"/>
                  </a:cubicBezTo>
                  <a:cubicBezTo>
                    <a:pt x="57793" y="1526"/>
                    <a:pt x="57715" y="1472"/>
                    <a:pt x="57638" y="1472"/>
                  </a:cubicBezTo>
                  <a:close/>
                  <a:moveTo>
                    <a:pt x="77923" y="2091"/>
                  </a:moveTo>
                  <a:cubicBezTo>
                    <a:pt x="77828" y="2091"/>
                    <a:pt x="77753" y="2146"/>
                    <a:pt x="77713" y="2227"/>
                  </a:cubicBezTo>
                  <a:cubicBezTo>
                    <a:pt x="77689" y="2346"/>
                    <a:pt x="77737" y="2453"/>
                    <a:pt x="77844" y="2501"/>
                  </a:cubicBezTo>
                  <a:cubicBezTo>
                    <a:pt x="78368" y="2680"/>
                    <a:pt x="78891" y="2870"/>
                    <a:pt x="79392" y="3084"/>
                  </a:cubicBezTo>
                  <a:cubicBezTo>
                    <a:pt x="79427" y="3096"/>
                    <a:pt x="79439" y="3096"/>
                    <a:pt x="79475" y="3096"/>
                  </a:cubicBezTo>
                  <a:cubicBezTo>
                    <a:pt x="79546" y="3096"/>
                    <a:pt x="79630" y="3049"/>
                    <a:pt x="79665" y="2942"/>
                  </a:cubicBezTo>
                  <a:cubicBezTo>
                    <a:pt x="79701" y="2846"/>
                    <a:pt x="79642" y="2727"/>
                    <a:pt x="79546" y="2680"/>
                  </a:cubicBezTo>
                  <a:cubicBezTo>
                    <a:pt x="79022" y="2465"/>
                    <a:pt x="78499" y="2275"/>
                    <a:pt x="77975" y="2096"/>
                  </a:cubicBezTo>
                  <a:cubicBezTo>
                    <a:pt x="77957" y="2093"/>
                    <a:pt x="77940" y="2091"/>
                    <a:pt x="77923" y="2091"/>
                  </a:cubicBezTo>
                  <a:close/>
                  <a:moveTo>
                    <a:pt x="54249" y="3034"/>
                  </a:moveTo>
                  <a:cubicBezTo>
                    <a:pt x="54216" y="3034"/>
                    <a:pt x="54183" y="3043"/>
                    <a:pt x="54150" y="3061"/>
                  </a:cubicBezTo>
                  <a:cubicBezTo>
                    <a:pt x="53662" y="3346"/>
                    <a:pt x="53186" y="3632"/>
                    <a:pt x="52722" y="3942"/>
                  </a:cubicBezTo>
                  <a:cubicBezTo>
                    <a:pt x="52626" y="4001"/>
                    <a:pt x="52602" y="4132"/>
                    <a:pt x="52662" y="4227"/>
                  </a:cubicBezTo>
                  <a:cubicBezTo>
                    <a:pt x="52710" y="4287"/>
                    <a:pt x="52781" y="4311"/>
                    <a:pt x="52841" y="4311"/>
                  </a:cubicBezTo>
                  <a:cubicBezTo>
                    <a:pt x="52888" y="4311"/>
                    <a:pt x="52936" y="4299"/>
                    <a:pt x="52960" y="4287"/>
                  </a:cubicBezTo>
                  <a:cubicBezTo>
                    <a:pt x="53424" y="3989"/>
                    <a:pt x="53888" y="3692"/>
                    <a:pt x="54365" y="3418"/>
                  </a:cubicBezTo>
                  <a:cubicBezTo>
                    <a:pt x="54448" y="3358"/>
                    <a:pt x="54496" y="3239"/>
                    <a:pt x="54436" y="3144"/>
                  </a:cubicBezTo>
                  <a:cubicBezTo>
                    <a:pt x="54395" y="3078"/>
                    <a:pt x="54324" y="3034"/>
                    <a:pt x="54249" y="3034"/>
                  </a:cubicBezTo>
                  <a:close/>
                  <a:moveTo>
                    <a:pt x="81371" y="3506"/>
                  </a:moveTo>
                  <a:cubicBezTo>
                    <a:pt x="81293" y="3506"/>
                    <a:pt x="81213" y="3553"/>
                    <a:pt x="81177" y="3632"/>
                  </a:cubicBezTo>
                  <a:cubicBezTo>
                    <a:pt x="81130" y="3739"/>
                    <a:pt x="81177" y="3858"/>
                    <a:pt x="81285" y="3894"/>
                  </a:cubicBezTo>
                  <a:cubicBezTo>
                    <a:pt x="82225" y="4335"/>
                    <a:pt x="82761" y="4632"/>
                    <a:pt x="82761" y="4632"/>
                  </a:cubicBezTo>
                  <a:cubicBezTo>
                    <a:pt x="82785" y="4644"/>
                    <a:pt x="82832" y="4656"/>
                    <a:pt x="82868" y="4656"/>
                  </a:cubicBezTo>
                  <a:cubicBezTo>
                    <a:pt x="82940" y="4656"/>
                    <a:pt x="82999" y="4608"/>
                    <a:pt x="83023" y="4549"/>
                  </a:cubicBezTo>
                  <a:cubicBezTo>
                    <a:pt x="83082" y="4454"/>
                    <a:pt x="83059" y="4335"/>
                    <a:pt x="82952" y="4275"/>
                  </a:cubicBezTo>
                  <a:cubicBezTo>
                    <a:pt x="82916" y="4251"/>
                    <a:pt x="82404" y="3954"/>
                    <a:pt x="81451" y="3525"/>
                  </a:cubicBezTo>
                  <a:cubicBezTo>
                    <a:pt x="81426" y="3512"/>
                    <a:pt x="81399" y="3506"/>
                    <a:pt x="81371" y="3506"/>
                  </a:cubicBezTo>
                  <a:close/>
                  <a:moveTo>
                    <a:pt x="51196" y="5112"/>
                  </a:moveTo>
                  <a:cubicBezTo>
                    <a:pt x="51148" y="5112"/>
                    <a:pt x="51098" y="5130"/>
                    <a:pt x="51055" y="5168"/>
                  </a:cubicBezTo>
                  <a:cubicBezTo>
                    <a:pt x="50626" y="5501"/>
                    <a:pt x="50197" y="5870"/>
                    <a:pt x="49793" y="6251"/>
                  </a:cubicBezTo>
                  <a:cubicBezTo>
                    <a:pt x="49709" y="6335"/>
                    <a:pt x="49709" y="6454"/>
                    <a:pt x="49781" y="6549"/>
                  </a:cubicBezTo>
                  <a:cubicBezTo>
                    <a:pt x="49816" y="6573"/>
                    <a:pt x="49864" y="6609"/>
                    <a:pt x="49924" y="6609"/>
                  </a:cubicBezTo>
                  <a:cubicBezTo>
                    <a:pt x="49983" y="6609"/>
                    <a:pt x="50031" y="6597"/>
                    <a:pt x="50078" y="6561"/>
                  </a:cubicBezTo>
                  <a:cubicBezTo>
                    <a:pt x="50471" y="6192"/>
                    <a:pt x="50888" y="5835"/>
                    <a:pt x="51329" y="5489"/>
                  </a:cubicBezTo>
                  <a:cubicBezTo>
                    <a:pt x="51412" y="5418"/>
                    <a:pt x="51424" y="5275"/>
                    <a:pt x="51352" y="5192"/>
                  </a:cubicBezTo>
                  <a:cubicBezTo>
                    <a:pt x="51313" y="5139"/>
                    <a:pt x="51256" y="5112"/>
                    <a:pt x="51196" y="5112"/>
                  </a:cubicBezTo>
                  <a:close/>
                  <a:moveTo>
                    <a:pt x="48461" y="7653"/>
                  </a:moveTo>
                  <a:cubicBezTo>
                    <a:pt x="48401" y="7653"/>
                    <a:pt x="48343" y="7677"/>
                    <a:pt x="48304" y="7728"/>
                  </a:cubicBezTo>
                  <a:cubicBezTo>
                    <a:pt x="47935" y="8121"/>
                    <a:pt x="47554" y="8537"/>
                    <a:pt x="47197" y="8978"/>
                  </a:cubicBezTo>
                  <a:cubicBezTo>
                    <a:pt x="47126" y="9061"/>
                    <a:pt x="47138" y="9192"/>
                    <a:pt x="47233" y="9276"/>
                  </a:cubicBezTo>
                  <a:cubicBezTo>
                    <a:pt x="47280" y="9299"/>
                    <a:pt x="47328" y="9311"/>
                    <a:pt x="47364" y="9311"/>
                  </a:cubicBezTo>
                  <a:cubicBezTo>
                    <a:pt x="47423" y="9311"/>
                    <a:pt x="47483" y="9288"/>
                    <a:pt x="47530" y="9240"/>
                  </a:cubicBezTo>
                  <a:cubicBezTo>
                    <a:pt x="47888" y="8811"/>
                    <a:pt x="48245" y="8395"/>
                    <a:pt x="48614" y="8002"/>
                  </a:cubicBezTo>
                  <a:cubicBezTo>
                    <a:pt x="48685" y="7918"/>
                    <a:pt x="48685" y="7787"/>
                    <a:pt x="48602" y="7704"/>
                  </a:cubicBezTo>
                  <a:cubicBezTo>
                    <a:pt x="48563" y="7671"/>
                    <a:pt x="48512" y="7653"/>
                    <a:pt x="48461" y="7653"/>
                  </a:cubicBezTo>
                  <a:close/>
                  <a:moveTo>
                    <a:pt x="46110" y="10535"/>
                  </a:moveTo>
                  <a:cubicBezTo>
                    <a:pt x="46043" y="10535"/>
                    <a:pt x="45972" y="10569"/>
                    <a:pt x="45935" y="10621"/>
                  </a:cubicBezTo>
                  <a:cubicBezTo>
                    <a:pt x="45625" y="11073"/>
                    <a:pt x="45304" y="11538"/>
                    <a:pt x="45006" y="12014"/>
                  </a:cubicBezTo>
                  <a:cubicBezTo>
                    <a:pt x="44947" y="12097"/>
                    <a:pt x="44971" y="12228"/>
                    <a:pt x="45066" y="12288"/>
                  </a:cubicBezTo>
                  <a:cubicBezTo>
                    <a:pt x="45102" y="12312"/>
                    <a:pt x="45137" y="12324"/>
                    <a:pt x="45185" y="12324"/>
                  </a:cubicBezTo>
                  <a:cubicBezTo>
                    <a:pt x="45256" y="12324"/>
                    <a:pt x="45316" y="12276"/>
                    <a:pt x="45340" y="12216"/>
                  </a:cubicBezTo>
                  <a:cubicBezTo>
                    <a:pt x="45637" y="11752"/>
                    <a:pt x="45959" y="11300"/>
                    <a:pt x="46268" y="10859"/>
                  </a:cubicBezTo>
                  <a:cubicBezTo>
                    <a:pt x="46340" y="10776"/>
                    <a:pt x="46316" y="10633"/>
                    <a:pt x="46221" y="10573"/>
                  </a:cubicBezTo>
                  <a:cubicBezTo>
                    <a:pt x="46190" y="10547"/>
                    <a:pt x="46151" y="10535"/>
                    <a:pt x="46110" y="10535"/>
                  </a:cubicBezTo>
                  <a:close/>
                  <a:moveTo>
                    <a:pt x="60068" y="13181"/>
                  </a:moveTo>
                  <a:cubicBezTo>
                    <a:pt x="59925" y="13181"/>
                    <a:pt x="59841" y="13264"/>
                    <a:pt x="59841" y="13383"/>
                  </a:cubicBezTo>
                  <a:cubicBezTo>
                    <a:pt x="59830" y="13502"/>
                    <a:pt x="59913" y="13598"/>
                    <a:pt x="60032" y="13598"/>
                  </a:cubicBezTo>
                  <a:cubicBezTo>
                    <a:pt x="60603" y="13633"/>
                    <a:pt x="61127" y="13705"/>
                    <a:pt x="61639" y="13824"/>
                  </a:cubicBezTo>
                  <a:lnTo>
                    <a:pt x="61687" y="13824"/>
                  </a:lnTo>
                  <a:cubicBezTo>
                    <a:pt x="61770" y="13824"/>
                    <a:pt x="61866" y="13764"/>
                    <a:pt x="61889" y="13657"/>
                  </a:cubicBezTo>
                  <a:cubicBezTo>
                    <a:pt x="61913" y="13538"/>
                    <a:pt x="61830" y="13431"/>
                    <a:pt x="61735" y="13407"/>
                  </a:cubicBezTo>
                  <a:cubicBezTo>
                    <a:pt x="61211" y="13288"/>
                    <a:pt x="60639" y="13217"/>
                    <a:pt x="60068" y="13181"/>
                  </a:cubicBezTo>
                  <a:close/>
                  <a:moveTo>
                    <a:pt x="57985" y="13261"/>
                  </a:moveTo>
                  <a:cubicBezTo>
                    <a:pt x="57973" y="13261"/>
                    <a:pt x="57961" y="13262"/>
                    <a:pt x="57948" y="13264"/>
                  </a:cubicBezTo>
                  <a:cubicBezTo>
                    <a:pt x="57413" y="13324"/>
                    <a:pt x="56865" y="13407"/>
                    <a:pt x="56293" y="13526"/>
                  </a:cubicBezTo>
                  <a:cubicBezTo>
                    <a:pt x="56174" y="13538"/>
                    <a:pt x="56103" y="13657"/>
                    <a:pt x="56139" y="13764"/>
                  </a:cubicBezTo>
                  <a:cubicBezTo>
                    <a:pt x="56162" y="13871"/>
                    <a:pt x="56258" y="13931"/>
                    <a:pt x="56341" y="13931"/>
                  </a:cubicBezTo>
                  <a:cubicBezTo>
                    <a:pt x="56353" y="13931"/>
                    <a:pt x="56365" y="13931"/>
                    <a:pt x="56389" y="13919"/>
                  </a:cubicBezTo>
                  <a:cubicBezTo>
                    <a:pt x="56924" y="13800"/>
                    <a:pt x="57472" y="13717"/>
                    <a:pt x="57996" y="13657"/>
                  </a:cubicBezTo>
                  <a:cubicBezTo>
                    <a:pt x="58091" y="13645"/>
                    <a:pt x="58187" y="13562"/>
                    <a:pt x="58175" y="13443"/>
                  </a:cubicBezTo>
                  <a:cubicBezTo>
                    <a:pt x="58153" y="13347"/>
                    <a:pt x="58084" y="13261"/>
                    <a:pt x="57985" y="13261"/>
                  </a:cubicBezTo>
                  <a:close/>
                  <a:moveTo>
                    <a:pt x="54324" y="14056"/>
                  </a:moveTo>
                  <a:cubicBezTo>
                    <a:pt x="54306" y="14056"/>
                    <a:pt x="54287" y="14058"/>
                    <a:pt x="54269" y="14062"/>
                  </a:cubicBezTo>
                  <a:cubicBezTo>
                    <a:pt x="53769" y="14229"/>
                    <a:pt x="53234" y="14419"/>
                    <a:pt x="52710" y="14645"/>
                  </a:cubicBezTo>
                  <a:cubicBezTo>
                    <a:pt x="52591" y="14693"/>
                    <a:pt x="52543" y="14812"/>
                    <a:pt x="52591" y="14907"/>
                  </a:cubicBezTo>
                  <a:cubicBezTo>
                    <a:pt x="52626" y="15003"/>
                    <a:pt x="52710" y="15050"/>
                    <a:pt x="52781" y="15050"/>
                  </a:cubicBezTo>
                  <a:cubicBezTo>
                    <a:pt x="52817" y="15050"/>
                    <a:pt x="52841" y="15026"/>
                    <a:pt x="52876" y="15026"/>
                  </a:cubicBezTo>
                  <a:cubicBezTo>
                    <a:pt x="53376" y="14824"/>
                    <a:pt x="53900" y="14633"/>
                    <a:pt x="54400" y="14467"/>
                  </a:cubicBezTo>
                  <a:cubicBezTo>
                    <a:pt x="54507" y="14419"/>
                    <a:pt x="54567" y="14300"/>
                    <a:pt x="54543" y="14193"/>
                  </a:cubicBezTo>
                  <a:cubicBezTo>
                    <a:pt x="54504" y="14104"/>
                    <a:pt x="54415" y="14056"/>
                    <a:pt x="54324" y="14056"/>
                  </a:cubicBezTo>
                  <a:close/>
                  <a:moveTo>
                    <a:pt x="63604" y="14113"/>
                  </a:moveTo>
                  <a:cubicBezTo>
                    <a:pt x="63528" y="14113"/>
                    <a:pt x="63456" y="14153"/>
                    <a:pt x="63413" y="14229"/>
                  </a:cubicBezTo>
                  <a:cubicBezTo>
                    <a:pt x="63366" y="14336"/>
                    <a:pt x="63401" y="14455"/>
                    <a:pt x="63497" y="14514"/>
                  </a:cubicBezTo>
                  <a:cubicBezTo>
                    <a:pt x="63997" y="14764"/>
                    <a:pt x="64425" y="15086"/>
                    <a:pt x="64794" y="15443"/>
                  </a:cubicBezTo>
                  <a:cubicBezTo>
                    <a:pt x="64842" y="15491"/>
                    <a:pt x="64902" y="15503"/>
                    <a:pt x="64949" y="15503"/>
                  </a:cubicBezTo>
                  <a:cubicBezTo>
                    <a:pt x="64997" y="15503"/>
                    <a:pt x="65045" y="15491"/>
                    <a:pt x="65080" y="15431"/>
                  </a:cubicBezTo>
                  <a:cubicBezTo>
                    <a:pt x="65164" y="15348"/>
                    <a:pt x="65164" y="15205"/>
                    <a:pt x="65080" y="15134"/>
                  </a:cubicBezTo>
                  <a:cubicBezTo>
                    <a:pt x="64675" y="14753"/>
                    <a:pt x="64211" y="14419"/>
                    <a:pt x="63699" y="14133"/>
                  </a:cubicBezTo>
                  <a:cubicBezTo>
                    <a:pt x="63668" y="14119"/>
                    <a:pt x="63636" y="14113"/>
                    <a:pt x="63604" y="14113"/>
                  </a:cubicBezTo>
                  <a:close/>
                  <a:moveTo>
                    <a:pt x="44124" y="13676"/>
                  </a:moveTo>
                  <a:cubicBezTo>
                    <a:pt x="44052" y="13676"/>
                    <a:pt x="43986" y="13713"/>
                    <a:pt x="43947" y="13776"/>
                  </a:cubicBezTo>
                  <a:cubicBezTo>
                    <a:pt x="43661" y="14288"/>
                    <a:pt x="43411" y="14776"/>
                    <a:pt x="43173" y="15253"/>
                  </a:cubicBezTo>
                  <a:cubicBezTo>
                    <a:pt x="43113" y="15360"/>
                    <a:pt x="43161" y="15491"/>
                    <a:pt x="43256" y="15538"/>
                  </a:cubicBezTo>
                  <a:cubicBezTo>
                    <a:pt x="43292" y="15550"/>
                    <a:pt x="43316" y="15550"/>
                    <a:pt x="43351" y="15550"/>
                  </a:cubicBezTo>
                  <a:cubicBezTo>
                    <a:pt x="43423" y="15550"/>
                    <a:pt x="43494" y="15503"/>
                    <a:pt x="43530" y="15443"/>
                  </a:cubicBezTo>
                  <a:cubicBezTo>
                    <a:pt x="43768" y="14967"/>
                    <a:pt x="44018" y="14479"/>
                    <a:pt x="44304" y="13991"/>
                  </a:cubicBezTo>
                  <a:cubicBezTo>
                    <a:pt x="44363" y="13883"/>
                    <a:pt x="44328" y="13764"/>
                    <a:pt x="44232" y="13705"/>
                  </a:cubicBezTo>
                  <a:cubicBezTo>
                    <a:pt x="44197" y="13685"/>
                    <a:pt x="44160" y="13676"/>
                    <a:pt x="44124" y="13676"/>
                  </a:cubicBezTo>
                  <a:close/>
                  <a:moveTo>
                    <a:pt x="50923" y="15498"/>
                  </a:moveTo>
                  <a:cubicBezTo>
                    <a:pt x="50888" y="15498"/>
                    <a:pt x="50851" y="15507"/>
                    <a:pt x="50817" y="15526"/>
                  </a:cubicBezTo>
                  <a:cubicBezTo>
                    <a:pt x="50340" y="15788"/>
                    <a:pt x="49852" y="16062"/>
                    <a:pt x="49376" y="16360"/>
                  </a:cubicBezTo>
                  <a:cubicBezTo>
                    <a:pt x="49269" y="16419"/>
                    <a:pt x="49245" y="16538"/>
                    <a:pt x="49304" y="16634"/>
                  </a:cubicBezTo>
                  <a:cubicBezTo>
                    <a:pt x="49340" y="16717"/>
                    <a:pt x="49412" y="16741"/>
                    <a:pt x="49483" y="16741"/>
                  </a:cubicBezTo>
                  <a:cubicBezTo>
                    <a:pt x="49519" y="16741"/>
                    <a:pt x="49554" y="16729"/>
                    <a:pt x="49590" y="16717"/>
                  </a:cubicBezTo>
                  <a:cubicBezTo>
                    <a:pt x="50066" y="16419"/>
                    <a:pt x="50543" y="16146"/>
                    <a:pt x="51019" y="15896"/>
                  </a:cubicBezTo>
                  <a:cubicBezTo>
                    <a:pt x="51114" y="15836"/>
                    <a:pt x="51162" y="15717"/>
                    <a:pt x="51102" y="15610"/>
                  </a:cubicBezTo>
                  <a:cubicBezTo>
                    <a:pt x="51062" y="15538"/>
                    <a:pt x="50995" y="15498"/>
                    <a:pt x="50923" y="15498"/>
                  </a:cubicBezTo>
                  <a:close/>
                  <a:moveTo>
                    <a:pt x="66142" y="16770"/>
                  </a:moveTo>
                  <a:cubicBezTo>
                    <a:pt x="66114" y="16770"/>
                    <a:pt x="66085" y="16776"/>
                    <a:pt x="66057" y="16788"/>
                  </a:cubicBezTo>
                  <a:cubicBezTo>
                    <a:pt x="65949" y="16848"/>
                    <a:pt x="65914" y="16967"/>
                    <a:pt x="65949" y="17074"/>
                  </a:cubicBezTo>
                  <a:cubicBezTo>
                    <a:pt x="66176" y="17527"/>
                    <a:pt x="66342" y="18039"/>
                    <a:pt x="66461" y="18586"/>
                  </a:cubicBezTo>
                  <a:cubicBezTo>
                    <a:pt x="66497" y="18693"/>
                    <a:pt x="66580" y="18753"/>
                    <a:pt x="66676" y="18753"/>
                  </a:cubicBezTo>
                  <a:cubicBezTo>
                    <a:pt x="66688" y="18753"/>
                    <a:pt x="66699" y="18753"/>
                    <a:pt x="66711" y="18741"/>
                  </a:cubicBezTo>
                  <a:cubicBezTo>
                    <a:pt x="66830" y="18717"/>
                    <a:pt x="66914" y="18622"/>
                    <a:pt x="66878" y="18503"/>
                  </a:cubicBezTo>
                  <a:cubicBezTo>
                    <a:pt x="66759" y="17931"/>
                    <a:pt x="66580" y="17384"/>
                    <a:pt x="66342" y="16896"/>
                  </a:cubicBezTo>
                  <a:cubicBezTo>
                    <a:pt x="66298" y="16817"/>
                    <a:pt x="66222" y="16770"/>
                    <a:pt x="66142" y="16770"/>
                  </a:cubicBezTo>
                  <a:close/>
                  <a:moveTo>
                    <a:pt x="47767" y="17473"/>
                  </a:moveTo>
                  <a:cubicBezTo>
                    <a:pt x="47724" y="17473"/>
                    <a:pt x="47682" y="17487"/>
                    <a:pt x="47649" y="17515"/>
                  </a:cubicBezTo>
                  <a:cubicBezTo>
                    <a:pt x="47209" y="17848"/>
                    <a:pt x="46757" y="18205"/>
                    <a:pt x="46340" y="18562"/>
                  </a:cubicBezTo>
                  <a:cubicBezTo>
                    <a:pt x="46245" y="18634"/>
                    <a:pt x="46233" y="18765"/>
                    <a:pt x="46316" y="18860"/>
                  </a:cubicBezTo>
                  <a:cubicBezTo>
                    <a:pt x="46352" y="18896"/>
                    <a:pt x="46411" y="18932"/>
                    <a:pt x="46471" y="18932"/>
                  </a:cubicBezTo>
                  <a:cubicBezTo>
                    <a:pt x="46518" y="18932"/>
                    <a:pt x="46566" y="18920"/>
                    <a:pt x="46614" y="18872"/>
                  </a:cubicBezTo>
                  <a:cubicBezTo>
                    <a:pt x="47007" y="18515"/>
                    <a:pt x="47447" y="18170"/>
                    <a:pt x="47888" y="17848"/>
                  </a:cubicBezTo>
                  <a:cubicBezTo>
                    <a:pt x="47983" y="17789"/>
                    <a:pt x="48007" y="17646"/>
                    <a:pt x="47935" y="17562"/>
                  </a:cubicBezTo>
                  <a:cubicBezTo>
                    <a:pt x="47899" y="17505"/>
                    <a:pt x="47833" y="17473"/>
                    <a:pt x="47767" y="17473"/>
                  </a:cubicBezTo>
                  <a:close/>
                  <a:moveTo>
                    <a:pt x="42500" y="17022"/>
                  </a:moveTo>
                  <a:cubicBezTo>
                    <a:pt x="42418" y="17022"/>
                    <a:pt x="42340" y="17076"/>
                    <a:pt x="42304" y="17158"/>
                  </a:cubicBezTo>
                  <a:cubicBezTo>
                    <a:pt x="42101" y="17693"/>
                    <a:pt x="41923" y="18229"/>
                    <a:pt x="41768" y="18753"/>
                  </a:cubicBezTo>
                  <a:cubicBezTo>
                    <a:pt x="41744" y="18860"/>
                    <a:pt x="41815" y="18979"/>
                    <a:pt x="41923" y="19003"/>
                  </a:cubicBezTo>
                  <a:cubicBezTo>
                    <a:pt x="41946" y="19015"/>
                    <a:pt x="41970" y="19015"/>
                    <a:pt x="41982" y="19015"/>
                  </a:cubicBezTo>
                  <a:cubicBezTo>
                    <a:pt x="42077" y="19015"/>
                    <a:pt x="42161" y="18955"/>
                    <a:pt x="42173" y="18860"/>
                  </a:cubicBezTo>
                  <a:cubicBezTo>
                    <a:pt x="42315" y="18348"/>
                    <a:pt x="42482" y="17824"/>
                    <a:pt x="42696" y="17312"/>
                  </a:cubicBezTo>
                  <a:cubicBezTo>
                    <a:pt x="42732" y="17205"/>
                    <a:pt x="42673" y="17086"/>
                    <a:pt x="42577" y="17039"/>
                  </a:cubicBezTo>
                  <a:cubicBezTo>
                    <a:pt x="42552" y="17027"/>
                    <a:pt x="42526" y="17022"/>
                    <a:pt x="42500" y="17022"/>
                  </a:cubicBezTo>
                  <a:close/>
                  <a:moveTo>
                    <a:pt x="44973" y="19924"/>
                  </a:moveTo>
                  <a:cubicBezTo>
                    <a:pt x="44917" y="19924"/>
                    <a:pt x="44865" y="19948"/>
                    <a:pt x="44828" y="19991"/>
                  </a:cubicBezTo>
                  <a:cubicBezTo>
                    <a:pt x="44435" y="20372"/>
                    <a:pt x="44054" y="20789"/>
                    <a:pt x="43697" y="21206"/>
                  </a:cubicBezTo>
                  <a:cubicBezTo>
                    <a:pt x="43613" y="21301"/>
                    <a:pt x="43613" y="21432"/>
                    <a:pt x="43709" y="21503"/>
                  </a:cubicBezTo>
                  <a:cubicBezTo>
                    <a:pt x="43756" y="21539"/>
                    <a:pt x="43792" y="21551"/>
                    <a:pt x="43839" y="21551"/>
                  </a:cubicBezTo>
                  <a:cubicBezTo>
                    <a:pt x="43887" y="21551"/>
                    <a:pt x="43947" y="21539"/>
                    <a:pt x="44006" y="21491"/>
                  </a:cubicBezTo>
                  <a:cubicBezTo>
                    <a:pt x="44363" y="21075"/>
                    <a:pt x="44732" y="20670"/>
                    <a:pt x="45125" y="20289"/>
                  </a:cubicBezTo>
                  <a:cubicBezTo>
                    <a:pt x="45209" y="20194"/>
                    <a:pt x="45197" y="20063"/>
                    <a:pt x="45125" y="19991"/>
                  </a:cubicBezTo>
                  <a:cubicBezTo>
                    <a:pt x="45079" y="19945"/>
                    <a:pt x="45025" y="19924"/>
                    <a:pt x="44973" y="19924"/>
                  </a:cubicBezTo>
                  <a:close/>
                  <a:moveTo>
                    <a:pt x="66830" y="20408"/>
                  </a:moveTo>
                  <a:cubicBezTo>
                    <a:pt x="66711" y="20408"/>
                    <a:pt x="66628" y="20479"/>
                    <a:pt x="66616" y="20598"/>
                  </a:cubicBezTo>
                  <a:cubicBezTo>
                    <a:pt x="66580" y="21122"/>
                    <a:pt x="66473" y="21658"/>
                    <a:pt x="66318" y="22158"/>
                  </a:cubicBezTo>
                  <a:cubicBezTo>
                    <a:pt x="66283" y="22265"/>
                    <a:pt x="66342" y="22384"/>
                    <a:pt x="66449" y="22408"/>
                  </a:cubicBezTo>
                  <a:cubicBezTo>
                    <a:pt x="66461" y="22432"/>
                    <a:pt x="66497" y="22432"/>
                    <a:pt x="66509" y="22432"/>
                  </a:cubicBezTo>
                  <a:cubicBezTo>
                    <a:pt x="66592" y="22432"/>
                    <a:pt x="66676" y="22372"/>
                    <a:pt x="66699" y="22289"/>
                  </a:cubicBezTo>
                  <a:cubicBezTo>
                    <a:pt x="66878" y="21753"/>
                    <a:pt x="66985" y="21194"/>
                    <a:pt x="67021" y="20622"/>
                  </a:cubicBezTo>
                  <a:cubicBezTo>
                    <a:pt x="67021" y="20503"/>
                    <a:pt x="66950" y="20420"/>
                    <a:pt x="66830" y="20408"/>
                  </a:cubicBezTo>
                  <a:close/>
                  <a:moveTo>
                    <a:pt x="41566" y="20633"/>
                  </a:moveTo>
                  <a:cubicBezTo>
                    <a:pt x="41469" y="20633"/>
                    <a:pt x="41386" y="20702"/>
                    <a:pt x="41375" y="20813"/>
                  </a:cubicBezTo>
                  <a:cubicBezTo>
                    <a:pt x="41327" y="21229"/>
                    <a:pt x="41292" y="21658"/>
                    <a:pt x="41292" y="22051"/>
                  </a:cubicBezTo>
                  <a:cubicBezTo>
                    <a:pt x="41292" y="22206"/>
                    <a:pt x="41303" y="22349"/>
                    <a:pt x="41303" y="22503"/>
                  </a:cubicBezTo>
                  <a:cubicBezTo>
                    <a:pt x="41303" y="22611"/>
                    <a:pt x="41411" y="22694"/>
                    <a:pt x="41518" y="22694"/>
                  </a:cubicBezTo>
                  <a:cubicBezTo>
                    <a:pt x="41637" y="22682"/>
                    <a:pt x="41732" y="22587"/>
                    <a:pt x="41708" y="22492"/>
                  </a:cubicBezTo>
                  <a:cubicBezTo>
                    <a:pt x="41696" y="22337"/>
                    <a:pt x="41696" y="22206"/>
                    <a:pt x="41696" y="22051"/>
                  </a:cubicBezTo>
                  <a:cubicBezTo>
                    <a:pt x="41696" y="21670"/>
                    <a:pt x="41732" y="21265"/>
                    <a:pt x="41768" y="20860"/>
                  </a:cubicBezTo>
                  <a:cubicBezTo>
                    <a:pt x="41780" y="20765"/>
                    <a:pt x="41708" y="20658"/>
                    <a:pt x="41589" y="20634"/>
                  </a:cubicBezTo>
                  <a:cubicBezTo>
                    <a:pt x="41581" y="20633"/>
                    <a:pt x="41574" y="20633"/>
                    <a:pt x="41566" y="20633"/>
                  </a:cubicBezTo>
                  <a:close/>
                  <a:moveTo>
                    <a:pt x="65617" y="23867"/>
                  </a:moveTo>
                  <a:cubicBezTo>
                    <a:pt x="65547" y="23867"/>
                    <a:pt x="65477" y="23901"/>
                    <a:pt x="65437" y="23956"/>
                  </a:cubicBezTo>
                  <a:cubicBezTo>
                    <a:pt x="65152" y="24397"/>
                    <a:pt x="64806" y="24813"/>
                    <a:pt x="64425" y="25206"/>
                  </a:cubicBezTo>
                  <a:cubicBezTo>
                    <a:pt x="64330" y="25301"/>
                    <a:pt x="64330" y="25432"/>
                    <a:pt x="64425" y="25504"/>
                  </a:cubicBezTo>
                  <a:cubicBezTo>
                    <a:pt x="64473" y="25551"/>
                    <a:pt x="64533" y="25563"/>
                    <a:pt x="64568" y="25563"/>
                  </a:cubicBezTo>
                  <a:cubicBezTo>
                    <a:pt x="64616" y="25563"/>
                    <a:pt x="64675" y="25540"/>
                    <a:pt x="64723" y="25492"/>
                  </a:cubicBezTo>
                  <a:cubicBezTo>
                    <a:pt x="65128" y="25075"/>
                    <a:pt x="65485" y="24635"/>
                    <a:pt x="65783" y="24182"/>
                  </a:cubicBezTo>
                  <a:cubicBezTo>
                    <a:pt x="65842" y="24099"/>
                    <a:pt x="65807" y="23956"/>
                    <a:pt x="65723" y="23896"/>
                  </a:cubicBezTo>
                  <a:cubicBezTo>
                    <a:pt x="65691" y="23876"/>
                    <a:pt x="65654" y="23867"/>
                    <a:pt x="65617" y="23867"/>
                  </a:cubicBezTo>
                  <a:close/>
                  <a:moveTo>
                    <a:pt x="42526" y="22771"/>
                  </a:moveTo>
                  <a:cubicBezTo>
                    <a:pt x="42461" y="22771"/>
                    <a:pt x="42399" y="22803"/>
                    <a:pt x="42363" y="22861"/>
                  </a:cubicBezTo>
                  <a:cubicBezTo>
                    <a:pt x="42054" y="23313"/>
                    <a:pt x="41744" y="23777"/>
                    <a:pt x="41458" y="24254"/>
                  </a:cubicBezTo>
                  <a:cubicBezTo>
                    <a:pt x="41399" y="24361"/>
                    <a:pt x="41423" y="24480"/>
                    <a:pt x="41530" y="24539"/>
                  </a:cubicBezTo>
                  <a:cubicBezTo>
                    <a:pt x="41577" y="24575"/>
                    <a:pt x="41625" y="24575"/>
                    <a:pt x="41673" y="24575"/>
                  </a:cubicBezTo>
                  <a:lnTo>
                    <a:pt x="41673" y="24587"/>
                  </a:lnTo>
                  <a:cubicBezTo>
                    <a:pt x="41851" y="25123"/>
                    <a:pt x="42101" y="25647"/>
                    <a:pt x="42399" y="26123"/>
                  </a:cubicBezTo>
                  <a:cubicBezTo>
                    <a:pt x="42446" y="26182"/>
                    <a:pt x="42506" y="26206"/>
                    <a:pt x="42577" y="26206"/>
                  </a:cubicBezTo>
                  <a:cubicBezTo>
                    <a:pt x="42625" y="26206"/>
                    <a:pt x="42649" y="26206"/>
                    <a:pt x="42661" y="26171"/>
                  </a:cubicBezTo>
                  <a:cubicBezTo>
                    <a:pt x="42756" y="26123"/>
                    <a:pt x="42780" y="25980"/>
                    <a:pt x="42720" y="25897"/>
                  </a:cubicBezTo>
                  <a:cubicBezTo>
                    <a:pt x="42435" y="25444"/>
                    <a:pt x="42196" y="24956"/>
                    <a:pt x="42042" y="24444"/>
                  </a:cubicBezTo>
                  <a:cubicBezTo>
                    <a:pt x="42006" y="24373"/>
                    <a:pt x="41958" y="24325"/>
                    <a:pt x="41887" y="24313"/>
                  </a:cubicBezTo>
                  <a:cubicBezTo>
                    <a:pt x="42137" y="23896"/>
                    <a:pt x="42411" y="23492"/>
                    <a:pt x="42696" y="23099"/>
                  </a:cubicBezTo>
                  <a:cubicBezTo>
                    <a:pt x="42768" y="23004"/>
                    <a:pt x="42732" y="22873"/>
                    <a:pt x="42649" y="22813"/>
                  </a:cubicBezTo>
                  <a:cubicBezTo>
                    <a:pt x="42611" y="22785"/>
                    <a:pt x="42568" y="22771"/>
                    <a:pt x="42526" y="22771"/>
                  </a:cubicBezTo>
                  <a:close/>
                  <a:moveTo>
                    <a:pt x="63002" y="26502"/>
                  </a:moveTo>
                  <a:cubicBezTo>
                    <a:pt x="62957" y="26502"/>
                    <a:pt x="62912" y="26515"/>
                    <a:pt x="62878" y="26540"/>
                  </a:cubicBezTo>
                  <a:cubicBezTo>
                    <a:pt x="62461" y="26849"/>
                    <a:pt x="61997" y="27147"/>
                    <a:pt x="61508" y="27409"/>
                  </a:cubicBezTo>
                  <a:cubicBezTo>
                    <a:pt x="61413" y="27468"/>
                    <a:pt x="61365" y="27587"/>
                    <a:pt x="61425" y="27695"/>
                  </a:cubicBezTo>
                  <a:cubicBezTo>
                    <a:pt x="61461" y="27754"/>
                    <a:pt x="61532" y="27802"/>
                    <a:pt x="61616" y="27802"/>
                  </a:cubicBezTo>
                  <a:cubicBezTo>
                    <a:pt x="61639" y="27802"/>
                    <a:pt x="61675" y="27802"/>
                    <a:pt x="61699" y="27766"/>
                  </a:cubicBezTo>
                  <a:cubicBezTo>
                    <a:pt x="62211" y="27492"/>
                    <a:pt x="62687" y="27171"/>
                    <a:pt x="63116" y="26861"/>
                  </a:cubicBezTo>
                  <a:cubicBezTo>
                    <a:pt x="63199" y="26802"/>
                    <a:pt x="63235" y="26671"/>
                    <a:pt x="63163" y="26575"/>
                  </a:cubicBezTo>
                  <a:cubicBezTo>
                    <a:pt x="63129" y="26527"/>
                    <a:pt x="63066" y="26502"/>
                    <a:pt x="63002" y="26502"/>
                  </a:cubicBezTo>
                  <a:close/>
                  <a:moveTo>
                    <a:pt x="40692" y="25962"/>
                  </a:moveTo>
                  <a:cubicBezTo>
                    <a:pt x="40609" y="25962"/>
                    <a:pt x="40529" y="26008"/>
                    <a:pt x="40494" y="26087"/>
                  </a:cubicBezTo>
                  <a:cubicBezTo>
                    <a:pt x="40256" y="26575"/>
                    <a:pt x="40029" y="27099"/>
                    <a:pt x="39839" y="27623"/>
                  </a:cubicBezTo>
                  <a:cubicBezTo>
                    <a:pt x="39791" y="27718"/>
                    <a:pt x="39851" y="27837"/>
                    <a:pt x="39958" y="27885"/>
                  </a:cubicBezTo>
                  <a:cubicBezTo>
                    <a:pt x="39982" y="27909"/>
                    <a:pt x="39994" y="27909"/>
                    <a:pt x="40029" y="27909"/>
                  </a:cubicBezTo>
                  <a:cubicBezTo>
                    <a:pt x="40125" y="27909"/>
                    <a:pt x="40196" y="27861"/>
                    <a:pt x="40244" y="27766"/>
                  </a:cubicBezTo>
                  <a:cubicBezTo>
                    <a:pt x="40434" y="27266"/>
                    <a:pt x="40637" y="26754"/>
                    <a:pt x="40875" y="26266"/>
                  </a:cubicBezTo>
                  <a:cubicBezTo>
                    <a:pt x="40922" y="26159"/>
                    <a:pt x="40875" y="26028"/>
                    <a:pt x="40780" y="25980"/>
                  </a:cubicBezTo>
                  <a:cubicBezTo>
                    <a:pt x="40751" y="25968"/>
                    <a:pt x="40722" y="25962"/>
                    <a:pt x="40692" y="25962"/>
                  </a:cubicBezTo>
                  <a:close/>
                  <a:moveTo>
                    <a:pt x="43921" y="27343"/>
                  </a:moveTo>
                  <a:cubicBezTo>
                    <a:pt x="43863" y="27343"/>
                    <a:pt x="43807" y="27364"/>
                    <a:pt x="43768" y="27409"/>
                  </a:cubicBezTo>
                  <a:cubicBezTo>
                    <a:pt x="43685" y="27504"/>
                    <a:pt x="43709" y="27635"/>
                    <a:pt x="43792" y="27706"/>
                  </a:cubicBezTo>
                  <a:cubicBezTo>
                    <a:pt x="44197" y="28064"/>
                    <a:pt x="44673" y="28397"/>
                    <a:pt x="45173" y="28683"/>
                  </a:cubicBezTo>
                  <a:cubicBezTo>
                    <a:pt x="45209" y="28695"/>
                    <a:pt x="45256" y="28707"/>
                    <a:pt x="45280" y="28707"/>
                  </a:cubicBezTo>
                  <a:cubicBezTo>
                    <a:pt x="45352" y="28707"/>
                    <a:pt x="45435" y="28659"/>
                    <a:pt x="45459" y="28588"/>
                  </a:cubicBezTo>
                  <a:cubicBezTo>
                    <a:pt x="45518" y="28480"/>
                    <a:pt x="45494" y="28361"/>
                    <a:pt x="45387" y="28302"/>
                  </a:cubicBezTo>
                  <a:cubicBezTo>
                    <a:pt x="44899" y="28028"/>
                    <a:pt x="44447" y="27730"/>
                    <a:pt x="44066" y="27385"/>
                  </a:cubicBezTo>
                  <a:cubicBezTo>
                    <a:pt x="44022" y="27358"/>
                    <a:pt x="43971" y="27343"/>
                    <a:pt x="43921" y="27343"/>
                  </a:cubicBezTo>
                  <a:close/>
                  <a:moveTo>
                    <a:pt x="59747" y="28307"/>
                  </a:moveTo>
                  <a:cubicBezTo>
                    <a:pt x="59719" y="28307"/>
                    <a:pt x="59691" y="28313"/>
                    <a:pt x="59663" y="28326"/>
                  </a:cubicBezTo>
                  <a:cubicBezTo>
                    <a:pt x="59175" y="28516"/>
                    <a:pt x="58651" y="28707"/>
                    <a:pt x="58127" y="28873"/>
                  </a:cubicBezTo>
                  <a:cubicBezTo>
                    <a:pt x="58020" y="28897"/>
                    <a:pt x="57960" y="29016"/>
                    <a:pt x="57996" y="29123"/>
                  </a:cubicBezTo>
                  <a:cubicBezTo>
                    <a:pt x="58020" y="29219"/>
                    <a:pt x="58103" y="29266"/>
                    <a:pt x="58187" y="29266"/>
                  </a:cubicBezTo>
                  <a:cubicBezTo>
                    <a:pt x="58192" y="29266"/>
                    <a:pt x="58204" y="29263"/>
                    <a:pt x="58215" y="29263"/>
                  </a:cubicBezTo>
                  <a:cubicBezTo>
                    <a:pt x="58225" y="29263"/>
                    <a:pt x="58234" y="29266"/>
                    <a:pt x="58234" y="29278"/>
                  </a:cubicBezTo>
                  <a:cubicBezTo>
                    <a:pt x="58770" y="29111"/>
                    <a:pt x="59306" y="28921"/>
                    <a:pt x="59806" y="28707"/>
                  </a:cubicBezTo>
                  <a:cubicBezTo>
                    <a:pt x="59925" y="28659"/>
                    <a:pt x="59972" y="28540"/>
                    <a:pt x="59925" y="28445"/>
                  </a:cubicBezTo>
                  <a:cubicBezTo>
                    <a:pt x="59898" y="28356"/>
                    <a:pt x="59826" y="28307"/>
                    <a:pt x="59747" y="28307"/>
                  </a:cubicBezTo>
                  <a:close/>
                  <a:moveTo>
                    <a:pt x="47175" y="29101"/>
                  </a:moveTo>
                  <a:cubicBezTo>
                    <a:pt x="47082" y="29101"/>
                    <a:pt x="47002" y="29156"/>
                    <a:pt x="46983" y="29242"/>
                  </a:cubicBezTo>
                  <a:cubicBezTo>
                    <a:pt x="46947" y="29361"/>
                    <a:pt x="47007" y="29481"/>
                    <a:pt x="47114" y="29516"/>
                  </a:cubicBezTo>
                  <a:cubicBezTo>
                    <a:pt x="47626" y="29671"/>
                    <a:pt x="48173" y="29826"/>
                    <a:pt x="48733" y="29933"/>
                  </a:cubicBezTo>
                  <a:lnTo>
                    <a:pt x="48781" y="29933"/>
                  </a:lnTo>
                  <a:cubicBezTo>
                    <a:pt x="48888" y="29933"/>
                    <a:pt x="48971" y="29862"/>
                    <a:pt x="48983" y="29754"/>
                  </a:cubicBezTo>
                  <a:cubicBezTo>
                    <a:pt x="49007" y="29647"/>
                    <a:pt x="48947" y="29528"/>
                    <a:pt x="48828" y="29516"/>
                  </a:cubicBezTo>
                  <a:cubicBezTo>
                    <a:pt x="48269" y="29409"/>
                    <a:pt x="47757" y="29278"/>
                    <a:pt x="47245" y="29111"/>
                  </a:cubicBezTo>
                  <a:cubicBezTo>
                    <a:pt x="47221" y="29104"/>
                    <a:pt x="47198" y="29101"/>
                    <a:pt x="47175" y="29101"/>
                  </a:cubicBezTo>
                  <a:close/>
                  <a:moveTo>
                    <a:pt x="56196" y="29369"/>
                  </a:moveTo>
                  <a:cubicBezTo>
                    <a:pt x="56181" y="29369"/>
                    <a:pt x="56166" y="29370"/>
                    <a:pt x="56151" y="29373"/>
                  </a:cubicBezTo>
                  <a:cubicBezTo>
                    <a:pt x="55615" y="29481"/>
                    <a:pt x="55067" y="29564"/>
                    <a:pt x="54531" y="29647"/>
                  </a:cubicBezTo>
                  <a:cubicBezTo>
                    <a:pt x="54412" y="29659"/>
                    <a:pt x="54329" y="29766"/>
                    <a:pt x="54353" y="29885"/>
                  </a:cubicBezTo>
                  <a:cubicBezTo>
                    <a:pt x="54365" y="29992"/>
                    <a:pt x="54448" y="30064"/>
                    <a:pt x="54555" y="30064"/>
                  </a:cubicBezTo>
                  <a:lnTo>
                    <a:pt x="54567" y="30064"/>
                  </a:lnTo>
                  <a:cubicBezTo>
                    <a:pt x="55127" y="29992"/>
                    <a:pt x="55674" y="29897"/>
                    <a:pt x="56222" y="29778"/>
                  </a:cubicBezTo>
                  <a:cubicBezTo>
                    <a:pt x="56341" y="29766"/>
                    <a:pt x="56412" y="29659"/>
                    <a:pt x="56389" y="29540"/>
                  </a:cubicBezTo>
                  <a:cubicBezTo>
                    <a:pt x="56378" y="29436"/>
                    <a:pt x="56296" y="29369"/>
                    <a:pt x="56196" y="29369"/>
                  </a:cubicBezTo>
                  <a:close/>
                  <a:moveTo>
                    <a:pt x="50852" y="29778"/>
                  </a:moveTo>
                  <a:cubicBezTo>
                    <a:pt x="50709" y="29778"/>
                    <a:pt x="50626" y="29850"/>
                    <a:pt x="50626" y="29969"/>
                  </a:cubicBezTo>
                  <a:cubicBezTo>
                    <a:pt x="50626" y="30088"/>
                    <a:pt x="50697" y="30195"/>
                    <a:pt x="50817" y="30195"/>
                  </a:cubicBezTo>
                  <a:cubicBezTo>
                    <a:pt x="51209" y="30207"/>
                    <a:pt x="51590" y="30231"/>
                    <a:pt x="51995" y="30231"/>
                  </a:cubicBezTo>
                  <a:lnTo>
                    <a:pt x="52483" y="30219"/>
                  </a:lnTo>
                  <a:cubicBezTo>
                    <a:pt x="52602" y="30219"/>
                    <a:pt x="52698" y="30135"/>
                    <a:pt x="52698" y="30016"/>
                  </a:cubicBezTo>
                  <a:cubicBezTo>
                    <a:pt x="52698" y="29897"/>
                    <a:pt x="52602" y="29814"/>
                    <a:pt x="52483" y="29814"/>
                  </a:cubicBezTo>
                  <a:cubicBezTo>
                    <a:pt x="52346" y="29817"/>
                    <a:pt x="52209" y="29818"/>
                    <a:pt x="52071" y="29818"/>
                  </a:cubicBezTo>
                  <a:cubicBezTo>
                    <a:pt x="51658" y="29818"/>
                    <a:pt x="51245" y="29805"/>
                    <a:pt x="50852" y="29778"/>
                  </a:cubicBezTo>
                  <a:close/>
                  <a:moveTo>
                    <a:pt x="39425" y="29460"/>
                  </a:moveTo>
                  <a:cubicBezTo>
                    <a:pt x="39330" y="29460"/>
                    <a:pt x="39252" y="29532"/>
                    <a:pt x="39232" y="29611"/>
                  </a:cubicBezTo>
                  <a:cubicBezTo>
                    <a:pt x="39077" y="30147"/>
                    <a:pt x="38958" y="30707"/>
                    <a:pt x="38875" y="31255"/>
                  </a:cubicBezTo>
                  <a:cubicBezTo>
                    <a:pt x="38839" y="31374"/>
                    <a:pt x="38910" y="31481"/>
                    <a:pt x="39029" y="31493"/>
                  </a:cubicBezTo>
                  <a:lnTo>
                    <a:pt x="39065" y="31493"/>
                  </a:lnTo>
                  <a:cubicBezTo>
                    <a:pt x="39148" y="31493"/>
                    <a:pt x="39244" y="31433"/>
                    <a:pt x="39291" y="31314"/>
                  </a:cubicBezTo>
                  <a:cubicBezTo>
                    <a:pt x="39375" y="30778"/>
                    <a:pt x="39494" y="30243"/>
                    <a:pt x="39625" y="29719"/>
                  </a:cubicBezTo>
                  <a:cubicBezTo>
                    <a:pt x="39660" y="29611"/>
                    <a:pt x="39589" y="29492"/>
                    <a:pt x="39482" y="29469"/>
                  </a:cubicBezTo>
                  <a:cubicBezTo>
                    <a:pt x="39463" y="29463"/>
                    <a:pt x="39444" y="29460"/>
                    <a:pt x="39425" y="29460"/>
                  </a:cubicBezTo>
                  <a:close/>
                  <a:moveTo>
                    <a:pt x="38814" y="33123"/>
                  </a:moveTo>
                  <a:cubicBezTo>
                    <a:pt x="38696" y="33123"/>
                    <a:pt x="38613" y="33203"/>
                    <a:pt x="38613" y="33314"/>
                  </a:cubicBezTo>
                  <a:cubicBezTo>
                    <a:pt x="38589" y="33731"/>
                    <a:pt x="38577" y="34172"/>
                    <a:pt x="38577" y="34600"/>
                  </a:cubicBezTo>
                  <a:lnTo>
                    <a:pt x="38577" y="34993"/>
                  </a:lnTo>
                  <a:cubicBezTo>
                    <a:pt x="38577" y="35100"/>
                    <a:pt x="38660" y="35195"/>
                    <a:pt x="38779" y="35195"/>
                  </a:cubicBezTo>
                  <a:cubicBezTo>
                    <a:pt x="38898" y="35195"/>
                    <a:pt x="38994" y="35112"/>
                    <a:pt x="38994" y="34981"/>
                  </a:cubicBezTo>
                  <a:lnTo>
                    <a:pt x="38994" y="34600"/>
                  </a:lnTo>
                  <a:cubicBezTo>
                    <a:pt x="38994" y="34183"/>
                    <a:pt x="39006" y="33767"/>
                    <a:pt x="39029" y="33350"/>
                  </a:cubicBezTo>
                  <a:cubicBezTo>
                    <a:pt x="39029" y="33231"/>
                    <a:pt x="38958" y="33124"/>
                    <a:pt x="38839" y="33124"/>
                  </a:cubicBezTo>
                  <a:cubicBezTo>
                    <a:pt x="38830" y="33123"/>
                    <a:pt x="38822" y="33123"/>
                    <a:pt x="38814" y="33123"/>
                  </a:cubicBezTo>
                  <a:close/>
                  <a:moveTo>
                    <a:pt x="38919" y="36861"/>
                  </a:moveTo>
                  <a:cubicBezTo>
                    <a:pt x="38912" y="36861"/>
                    <a:pt x="38905" y="36862"/>
                    <a:pt x="38898" y="36862"/>
                  </a:cubicBezTo>
                  <a:cubicBezTo>
                    <a:pt x="38791" y="36862"/>
                    <a:pt x="38708" y="36970"/>
                    <a:pt x="38720" y="37089"/>
                  </a:cubicBezTo>
                  <a:cubicBezTo>
                    <a:pt x="38779" y="37636"/>
                    <a:pt x="38863" y="38184"/>
                    <a:pt x="38970" y="38744"/>
                  </a:cubicBezTo>
                  <a:cubicBezTo>
                    <a:pt x="39006" y="38827"/>
                    <a:pt x="39089" y="38898"/>
                    <a:pt x="39184" y="38898"/>
                  </a:cubicBezTo>
                  <a:lnTo>
                    <a:pt x="39208" y="38898"/>
                  </a:lnTo>
                  <a:cubicBezTo>
                    <a:pt x="39327" y="38886"/>
                    <a:pt x="39387" y="38779"/>
                    <a:pt x="39375" y="38660"/>
                  </a:cubicBezTo>
                  <a:cubicBezTo>
                    <a:pt x="39267" y="38124"/>
                    <a:pt x="39184" y="37577"/>
                    <a:pt x="39125" y="37041"/>
                  </a:cubicBezTo>
                  <a:cubicBezTo>
                    <a:pt x="39125" y="36941"/>
                    <a:pt x="39020" y="36861"/>
                    <a:pt x="38919" y="36861"/>
                  </a:cubicBezTo>
                  <a:close/>
                  <a:moveTo>
                    <a:pt x="39672" y="40500"/>
                  </a:moveTo>
                  <a:cubicBezTo>
                    <a:pt x="39656" y="40500"/>
                    <a:pt x="39640" y="40502"/>
                    <a:pt x="39625" y="40506"/>
                  </a:cubicBezTo>
                  <a:cubicBezTo>
                    <a:pt x="39506" y="40541"/>
                    <a:pt x="39446" y="40660"/>
                    <a:pt x="39482" y="40768"/>
                  </a:cubicBezTo>
                  <a:cubicBezTo>
                    <a:pt x="39625" y="41303"/>
                    <a:pt x="39791" y="41839"/>
                    <a:pt x="39982" y="42351"/>
                  </a:cubicBezTo>
                  <a:cubicBezTo>
                    <a:pt x="40018" y="42434"/>
                    <a:pt x="40089" y="42494"/>
                    <a:pt x="40184" y="42494"/>
                  </a:cubicBezTo>
                  <a:lnTo>
                    <a:pt x="40268" y="42494"/>
                  </a:lnTo>
                  <a:cubicBezTo>
                    <a:pt x="40375" y="42446"/>
                    <a:pt x="40434" y="42327"/>
                    <a:pt x="40387" y="42220"/>
                  </a:cubicBezTo>
                  <a:cubicBezTo>
                    <a:pt x="40196" y="41696"/>
                    <a:pt x="40029" y="41184"/>
                    <a:pt x="39887" y="40660"/>
                  </a:cubicBezTo>
                  <a:cubicBezTo>
                    <a:pt x="39856" y="40559"/>
                    <a:pt x="39765" y="40500"/>
                    <a:pt x="39672" y="40500"/>
                  </a:cubicBezTo>
                  <a:close/>
                  <a:moveTo>
                    <a:pt x="40960" y="43988"/>
                  </a:moveTo>
                  <a:cubicBezTo>
                    <a:pt x="40932" y="43988"/>
                    <a:pt x="40903" y="43994"/>
                    <a:pt x="40875" y="44006"/>
                  </a:cubicBezTo>
                  <a:cubicBezTo>
                    <a:pt x="40780" y="44054"/>
                    <a:pt x="40732" y="44173"/>
                    <a:pt x="40780" y="44280"/>
                  </a:cubicBezTo>
                  <a:cubicBezTo>
                    <a:pt x="40994" y="44780"/>
                    <a:pt x="41232" y="45292"/>
                    <a:pt x="41482" y="45780"/>
                  </a:cubicBezTo>
                  <a:cubicBezTo>
                    <a:pt x="41518" y="45852"/>
                    <a:pt x="41589" y="45899"/>
                    <a:pt x="41673" y="45899"/>
                  </a:cubicBezTo>
                  <a:cubicBezTo>
                    <a:pt x="41696" y="45899"/>
                    <a:pt x="41732" y="45899"/>
                    <a:pt x="41768" y="45875"/>
                  </a:cubicBezTo>
                  <a:cubicBezTo>
                    <a:pt x="41875" y="45828"/>
                    <a:pt x="41923" y="45697"/>
                    <a:pt x="41863" y="45602"/>
                  </a:cubicBezTo>
                  <a:cubicBezTo>
                    <a:pt x="41601" y="45101"/>
                    <a:pt x="41375" y="44601"/>
                    <a:pt x="41149" y="44113"/>
                  </a:cubicBezTo>
                  <a:cubicBezTo>
                    <a:pt x="41114" y="44034"/>
                    <a:pt x="41040" y="43988"/>
                    <a:pt x="40960" y="43988"/>
                  </a:cubicBezTo>
                  <a:close/>
                  <a:moveTo>
                    <a:pt x="42563" y="47338"/>
                  </a:moveTo>
                  <a:cubicBezTo>
                    <a:pt x="42536" y="47338"/>
                    <a:pt x="42509" y="47343"/>
                    <a:pt x="42482" y="47352"/>
                  </a:cubicBezTo>
                  <a:cubicBezTo>
                    <a:pt x="42375" y="47399"/>
                    <a:pt x="42339" y="47518"/>
                    <a:pt x="42375" y="47626"/>
                  </a:cubicBezTo>
                  <a:cubicBezTo>
                    <a:pt x="42601" y="48126"/>
                    <a:pt x="42804" y="48650"/>
                    <a:pt x="42958" y="49161"/>
                  </a:cubicBezTo>
                  <a:cubicBezTo>
                    <a:pt x="42994" y="49245"/>
                    <a:pt x="43066" y="49304"/>
                    <a:pt x="43161" y="49304"/>
                  </a:cubicBezTo>
                  <a:cubicBezTo>
                    <a:pt x="43173" y="49304"/>
                    <a:pt x="43197" y="49304"/>
                    <a:pt x="43208" y="49292"/>
                  </a:cubicBezTo>
                  <a:cubicBezTo>
                    <a:pt x="43316" y="49245"/>
                    <a:pt x="43375" y="49126"/>
                    <a:pt x="43351" y="49019"/>
                  </a:cubicBezTo>
                  <a:cubicBezTo>
                    <a:pt x="43173" y="48507"/>
                    <a:pt x="42970" y="47983"/>
                    <a:pt x="42756" y="47459"/>
                  </a:cubicBezTo>
                  <a:cubicBezTo>
                    <a:pt x="42720" y="47379"/>
                    <a:pt x="42644" y="47338"/>
                    <a:pt x="42563" y="47338"/>
                  </a:cubicBezTo>
                  <a:close/>
                  <a:moveTo>
                    <a:pt x="19600" y="51137"/>
                  </a:moveTo>
                  <a:cubicBezTo>
                    <a:pt x="19491" y="51137"/>
                    <a:pt x="19408" y="51217"/>
                    <a:pt x="19408" y="51328"/>
                  </a:cubicBezTo>
                  <a:cubicBezTo>
                    <a:pt x="19384" y="51447"/>
                    <a:pt x="19479" y="51555"/>
                    <a:pt x="19598" y="51555"/>
                  </a:cubicBezTo>
                  <a:cubicBezTo>
                    <a:pt x="19908" y="51567"/>
                    <a:pt x="20075" y="51578"/>
                    <a:pt x="20075" y="51578"/>
                  </a:cubicBezTo>
                  <a:lnTo>
                    <a:pt x="20087" y="51578"/>
                  </a:lnTo>
                  <a:cubicBezTo>
                    <a:pt x="20194" y="51578"/>
                    <a:pt x="20277" y="51507"/>
                    <a:pt x="20301" y="51388"/>
                  </a:cubicBezTo>
                  <a:cubicBezTo>
                    <a:pt x="20313" y="51281"/>
                    <a:pt x="20229" y="51186"/>
                    <a:pt x="20110" y="51162"/>
                  </a:cubicBezTo>
                  <a:cubicBezTo>
                    <a:pt x="20110" y="51162"/>
                    <a:pt x="19944" y="51150"/>
                    <a:pt x="19622" y="51138"/>
                  </a:cubicBezTo>
                  <a:cubicBezTo>
                    <a:pt x="19615" y="51137"/>
                    <a:pt x="19607" y="51137"/>
                    <a:pt x="19600" y="51137"/>
                  </a:cubicBezTo>
                  <a:close/>
                  <a:moveTo>
                    <a:pt x="17515" y="51126"/>
                  </a:moveTo>
                  <a:cubicBezTo>
                    <a:pt x="16967" y="51138"/>
                    <a:pt x="16396" y="51162"/>
                    <a:pt x="15848" y="51221"/>
                  </a:cubicBezTo>
                  <a:cubicBezTo>
                    <a:pt x="15741" y="51245"/>
                    <a:pt x="15657" y="51328"/>
                    <a:pt x="15669" y="51447"/>
                  </a:cubicBezTo>
                  <a:cubicBezTo>
                    <a:pt x="15681" y="51567"/>
                    <a:pt x="15776" y="51638"/>
                    <a:pt x="15872" y="51638"/>
                  </a:cubicBezTo>
                  <a:cubicBezTo>
                    <a:pt x="15896" y="51638"/>
                    <a:pt x="15896" y="51638"/>
                    <a:pt x="15896" y="51626"/>
                  </a:cubicBezTo>
                  <a:cubicBezTo>
                    <a:pt x="16431" y="51578"/>
                    <a:pt x="16979" y="51543"/>
                    <a:pt x="17527" y="51519"/>
                  </a:cubicBezTo>
                  <a:cubicBezTo>
                    <a:pt x="17634" y="51519"/>
                    <a:pt x="17717" y="51436"/>
                    <a:pt x="17717" y="51317"/>
                  </a:cubicBezTo>
                  <a:cubicBezTo>
                    <a:pt x="17717" y="51209"/>
                    <a:pt x="17622" y="51126"/>
                    <a:pt x="17515" y="51126"/>
                  </a:cubicBezTo>
                  <a:close/>
                  <a:moveTo>
                    <a:pt x="13833" y="51518"/>
                  </a:moveTo>
                  <a:cubicBezTo>
                    <a:pt x="13826" y="51518"/>
                    <a:pt x="13819" y="51518"/>
                    <a:pt x="13812" y="51519"/>
                  </a:cubicBezTo>
                  <a:cubicBezTo>
                    <a:pt x="13240" y="51626"/>
                    <a:pt x="12693" y="51745"/>
                    <a:pt x="12169" y="51876"/>
                  </a:cubicBezTo>
                  <a:cubicBezTo>
                    <a:pt x="12062" y="51912"/>
                    <a:pt x="11990" y="52031"/>
                    <a:pt x="12026" y="52138"/>
                  </a:cubicBezTo>
                  <a:cubicBezTo>
                    <a:pt x="12038" y="52221"/>
                    <a:pt x="12121" y="52281"/>
                    <a:pt x="12216" y="52281"/>
                  </a:cubicBezTo>
                  <a:cubicBezTo>
                    <a:pt x="12228" y="52281"/>
                    <a:pt x="12240" y="52281"/>
                    <a:pt x="12276" y="52269"/>
                  </a:cubicBezTo>
                  <a:cubicBezTo>
                    <a:pt x="12800" y="52150"/>
                    <a:pt x="13336" y="52031"/>
                    <a:pt x="13883" y="51924"/>
                  </a:cubicBezTo>
                  <a:cubicBezTo>
                    <a:pt x="13991" y="51912"/>
                    <a:pt x="14062" y="51805"/>
                    <a:pt x="14050" y="51686"/>
                  </a:cubicBezTo>
                  <a:cubicBezTo>
                    <a:pt x="14028" y="51586"/>
                    <a:pt x="13924" y="51518"/>
                    <a:pt x="13833" y="51518"/>
                  </a:cubicBezTo>
                  <a:close/>
                  <a:moveTo>
                    <a:pt x="43694" y="50907"/>
                  </a:moveTo>
                  <a:cubicBezTo>
                    <a:pt x="43679" y="50907"/>
                    <a:pt x="43664" y="50909"/>
                    <a:pt x="43649" y="50912"/>
                  </a:cubicBezTo>
                  <a:cubicBezTo>
                    <a:pt x="43530" y="50924"/>
                    <a:pt x="43447" y="51031"/>
                    <a:pt x="43482" y="51150"/>
                  </a:cubicBezTo>
                  <a:cubicBezTo>
                    <a:pt x="43589" y="51674"/>
                    <a:pt x="43673" y="52221"/>
                    <a:pt x="43732" y="52757"/>
                  </a:cubicBezTo>
                  <a:cubicBezTo>
                    <a:pt x="43756" y="52864"/>
                    <a:pt x="43839" y="52936"/>
                    <a:pt x="43947" y="52936"/>
                  </a:cubicBezTo>
                  <a:cubicBezTo>
                    <a:pt x="43959" y="52936"/>
                    <a:pt x="43970" y="52936"/>
                    <a:pt x="43970" y="52948"/>
                  </a:cubicBezTo>
                  <a:cubicBezTo>
                    <a:pt x="44078" y="52936"/>
                    <a:pt x="44161" y="52852"/>
                    <a:pt x="44149" y="52733"/>
                  </a:cubicBezTo>
                  <a:cubicBezTo>
                    <a:pt x="44090" y="52174"/>
                    <a:pt x="44006" y="51614"/>
                    <a:pt x="43887" y="51078"/>
                  </a:cubicBezTo>
                  <a:cubicBezTo>
                    <a:pt x="43866" y="50975"/>
                    <a:pt x="43791" y="50907"/>
                    <a:pt x="43694" y="50907"/>
                  </a:cubicBezTo>
                  <a:close/>
                  <a:moveTo>
                    <a:pt x="10234" y="52479"/>
                  </a:moveTo>
                  <a:cubicBezTo>
                    <a:pt x="10208" y="52479"/>
                    <a:pt x="10182" y="52484"/>
                    <a:pt x="10157" y="52495"/>
                  </a:cubicBezTo>
                  <a:cubicBezTo>
                    <a:pt x="9621" y="52686"/>
                    <a:pt x="9109" y="52888"/>
                    <a:pt x="8609" y="53126"/>
                  </a:cubicBezTo>
                  <a:cubicBezTo>
                    <a:pt x="8514" y="53186"/>
                    <a:pt x="8466" y="53305"/>
                    <a:pt x="8514" y="53412"/>
                  </a:cubicBezTo>
                  <a:cubicBezTo>
                    <a:pt x="8549" y="53483"/>
                    <a:pt x="8633" y="53531"/>
                    <a:pt x="8704" y="53531"/>
                  </a:cubicBezTo>
                  <a:cubicBezTo>
                    <a:pt x="8728" y="53531"/>
                    <a:pt x="8764" y="53531"/>
                    <a:pt x="8811" y="53507"/>
                  </a:cubicBezTo>
                  <a:cubicBezTo>
                    <a:pt x="9288" y="53281"/>
                    <a:pt x="9788" y="53067"/>
                    <a:pt x="10311" y="52876"/>
                  </a:cubicBezTo>
                  <a:cubicBezTo>
                    <a:pt x="10419" y="52829"/>
                    <a:pt x="10478" y="52710"/>
                    <a:pt x="10431" y="52614"/>
                  </a:cubicBezTo>
                  <a:cubicBezTo>
                    <a:pt x="10394" y="52533"/>
                    <a:pt x="10316" y="52479"/>
                    <a:pt x="10234" y="52479"/>
                  </a:cubicBezTo>
                  <a:close/>
                  <a:moveTo>
                    <a:pt x="6896" y="54129"/>
                  </a:moveTo>
                  <a:cubicBezTo>
                    <a:pt x="6857" y="54129"/>
                    <a:pt x="6819" y="54140"/>
                    <a:pt x="6787" y="54162"/>
                  </a:cubicBezTo>
                  <a:cubicBezTo>
                    <a:pt x="6311" y="54460"/>
                    <a:pt x="5859" y="54793"/>
                    <a:pt x="5430" y="55138"/>
                  </a:cubicBezTo>
                  <a:cubicBezTo>
                    <a:pt x="5335" y="55210"/>
                    <a:pt x="5323" y="55353"/>
                    <a:pt x="5394" y="55436"/>
                  </a:cubicBezTo>
                  <a:cubicBezTo>
                    <a:pt x="5442" y="55484"/>
                    <a:pt x="5501" y="55508"/>
                    <a:pt x="5561" y="55508"/>
                  </a:cubicBezTo>
                  <a:cubicBezTo>
                    <a:pt x="5609" y="55508"/>
                    <a:pt x="5656" y="55484"/>
                    <a:pt x="5680" y="55448"/>
                  </a:cubicBezTo>
                  <a:cubicBezTo>
                    <a:pt x="6097" y="55103"/>
                    <a:pt x="6549" y="54793"/>
                    <a:pt x="7002" y="54495"/>
                  </a:cubicBezTo>
                  <a:cubicBezTo>
                    <a:pt x="7097" y="54436"/>
                    <a:pt x="7121" y="54305"/>
                    <a:pt x="7061" y="54210"/>
                  </a:cubicBezTo>
                  <a:cubicBezTo>
                    <a:pt x="7024" y="54158"/>
                    <a:pt x="6959" y="54129"/>
                    <a:pt x="6896" y="54129"/>
                  </a:cubicBezTo>
                  <a:close/>
                  <a:moveTo>
                    <a:pt x="44066" y="54591"/>
                  </a:moveTo>
                  <a:cubicBezTo>
                    <a:pt x="43947" y="54591"/>
                    <a:pt x="43851" y="54674"/>
                    <a:pt x="43851" y="54793"/>
                  </a:cubicBezTo>
                  <a:cubicBezTo>
                    <a:pt x="43851" y="55353"/>
                    <a:pt x="43828" y="55889"/>
                    <a:pt x="43780" y="56436"/>
                  </a:cubicBezTo>
                  <a:cubicBezTo>
                    <a:pt x="43780" y="56555"/>
                    <a:pt x="43851" y="56639"/>
                    <a:pt x="43970" y="56662"/>
                  </a:cubicBezTo>
                  <a:lnTo>
                    <a:pt x="43994" y="56662"/>
                  </a:lnTo>
                  <a:cubicBezTo>
                    <a:pt x="44090" y="56662"/>
                    <a:pt x="44185" y="56567"/>
                    <a:pt x="44197" y="56460"/>
                  </a:cubicBezTo>
                  <a:cubicBezTo>
                    <a:pt x="44244" y="55912"/>
                    <a:pt x="44268" y="55353"/>
                    <a:pt x="44268" y="54793"/>
                  </a:cubicBezTo>
                  <a:cubicBezTo>
                    <a:pt x="44268" y="54674"/>
                    <a:pt x="44185" y="54591"/>
                    <a:pt x="44066" y="54591"/>
                  </a:cubicBezTo>
                  <a:close/>
                  <a:moveTo>
                    <a:pt x="4061" y="56515"/>
                  </a:moveTo>
                  <a:cubicBezTo>
                    <a:pt x="4005" y="56515"/>
                    <a:pt x="3949" y="56536"/>
                    <a:pt x="3906" y="56579"/>
                  </a:cubicBezTo>
                  <a:cubicBezTo>
                    <a:pt x="3537" y="56996"/>
                    <a:pt x="3192" y="57436"/>
                    <a:pt x="2870" y="57889"/>
                  </a:cubicBezTo>
                  <a:cubicBezTo>
                    <a:pt x="2799" y="57984"/>
                    <a:pt x="2822" y="58115"/>
                    <a:pt x="2918" y="58175"/>
                  </a:cubicBezTo>
                  <a:cubicBezTo>
                    <a:pt x="2942" y="58198"/>
                    <a:pt x="2989" y="58222"/>
                    <a:pt x="3037" y="58222"/>
                  </a:cubicBezTo>
                  <a:cubicBezTo>
                    <a:pt x="3096" y="58222"/>
                    <a:pt x="3156" y="58186"/>
                    <a:pt x="3215" y="58127"/>
                  </a:cubicBezTo>
                  <a:cubicBezTo>
                    <a:pt x="3525" y="57698"/>
                    <a:pt x="3870" y="57270"/>
                    <a:pt x="4227" y="56865"/>
                  </a:cubicBezTo>
                  <a:cubicBezTo>
                    <a:pt x="4299" y="56770"/>
                    <a:pt x="4299" y="56639"/>
                    <a:pt x="4204" y="56567"/>
                  </a:cubicBezTo>
                  <a:cubicBezTo>
                    <a:pt x="4164" y="56533"/>
                    <a:pt x="4112" y="56515"/>
                    <a:pt x="4061" y="56515"/>
                  </a:cubicBezTo>
                  <a:close/>
                  <a:moveTo>
                    <a:pt x="43693" y="58280"/>
                  </a:moveTo>
                  <a:cubicBezTo>
                    <a:pt x="43596" y="58280"/>
                    <a:pt x="43504" y="58339"/>
                    <a:pt x="43482" y="58448"/>
                  </a:cubicBezTo>
                  <a:cubicBezTo>
                    <a:pt x="43375" y="58972"/>
                    <a:pt x="43244" y="59520"/>
                    <a:pt x="43089" y="60032"/>
                  </a:cubicBezTo>
                  <a:cubicBezTo>
                    <a:pt x="43066" y="60139"/>
                    <a:pt x="43137" y="60258"/>
                    <a:pt x="43244" y="60282"/>
                  </a:cubicBezTo>
                  <a:cubicBezTo>
                    <a:pt x="43256" y="60306"/>
                    <a:pt x="43292" y="60306"/>
                    <a:pt x="43304" y="60306"/>
                  </a:cubicBezTo>
                  <a:cubicBezTo>
                    <a:pt x="43399" y="60306"/>
                    <a:pt x="43470" y="60246"/>
                    <a:pt x="43482" y="60139"/>
                  </a:cubicBezTo>
                  <a:cubicBezTo>
                    <a:pt x="43649" y="59603"/>
                    <a:pt x="43780" y="59056"/>
                    <a:pt x="43887" y="58520"/>
                  </a:cubicBezTo>
                  <a:cubicBezTo>
                    <a:pt x="43899" y="58413"/>
                    <a:pt x="43839" y="58305"/>
                    <a:pt x="43720" y="58282"/>
                  </a:cubicBezTo>
                  <a:cubicBezTo>
                    <a:pt x="43711" y="58281"/>
                    <a:pt x="43702" y="58280"/>
                    <a:pt x="43693" y="58280"/>
                  </a:cubicBezTo>
                  <a:close/>
                  <a:moveTo>
                    <a:pt x="1983" y="59577"/>
                  </a:moveTo>
                  <a:cubicBezTo>
                    <a:pt x="1905" y="59577"/>
                    <a:pt x="1832" y="59620"/>
                    <a:pt x="1799" y="59687"/>
                  </a:cubicBezTo>
                  <a:cubicBezTo>
                    <a:pt x="1548" y="60187"/>
                    <a:pt x="1322" y="60687"/>
                    <a:pt x="1132" y="61223"/>
                  </a:cubicBezTo>
                  <a:cubicBezTo>
                    <a:pt x="1084" y="61330"/>
                    <a:pt x="1144" y="61449"/>
                    <a:pt x="1251" y="61496"/>
                  </a:cubicBezTo>
                  <a:cubicBezTo>
                    <a:pt x="1275" y="61508"/>
                    <a:pt x="1287" y="61508"/>
                    <a:pt x="1322" y="61508"/>
                  </a:cubicBezTo>
                  <a:cubicBezTo>
                    <a:pt x="1394" y="61508"/>
                    <a:pt x="1489" y="61449"/>
                    <a:pt x="1525" y="61377"/>
                  </a:cubicBezTo>
                  <a:cubicBezTo>
                    <a:pt x="1703" y="60865"/>
                    <a:pt x="1929" y="60365"/>
                    <a:pt x="2168" y="59889"/>
                  </a:cubicBezTo>
                  <a:cubicBezTo>
                    <a:pt x="2227" y="59782"/>
                    <a:pt x="2180" y="59651"/>
                    <a:pt x="2084" y="59603"/>
                  </a:cubicBezTo>
                  <a:cubicBezTo>
                    <a:pt x="2052" y="59585"/>
                    <a:pt x="2017" y="59577"/>
                    <a:pt x="1983" y="59577"/>
                  </a:cubicBezTo>
                  <a:close/>
                  <a:moveTo>
                    <a:pt x="42631" y="61849"/>
                  </a:moveTo>
                  <a:cubicBezTo>
                    <a:pt x="42549" y="61849"/>
                    <a:pt x="42474" y="61903"/>
                    <a:pt x="42446" y="61985"/>
                  </a:cubicBezTo>
                  <a:cubicBezTo>
                    <a:pt x="42232" y="62496"/>
                    <a:pt x="42030" y="62997"/>
                    <a:pt x="41792" y="63485"/>
                  </a:cubicBezTo>
                  <a:cubicBezTo>
                    <a:pt x="41744" y="63592"/>
                    <a:pt x="41792" y="63723"/>
                    <a:pt x="41887" y="63770"/>
                  </a:cubicBezTo>
                  <a:cubicBezTo>
                    <a:pt x="41923" y="63782"/>
                    <a:pt x="41946" y="63782"/>
                    <a:pt x="41982" y="63782"/>
                  </a:cubicBezTo>
                  <a:cubicBezTo>
                    <a:pt x="42054" y="63782"/>
                    <a:pt x="42125" y="63747"/>
                    <a:pt x="42173" y="63663"/>
                  </a:cubicBezTo>
                  <a:cubicBezTo>
                    <a:pt x="42411" y="63163"/>
                    <a:pt x="42637" y="62639"/>
                    <a:pt x="42827" y="62127"/>
                  </a:cubicBezTo>
                  <a:cubicBezTo>
                    <a:pt x="42875" y="62032"/>
                    <a:pt x="42816" y="61913"/>
                    <a:pt x="42708" y="61865"/>
                  </a:cubicBezTo>
                  <a:cubicBezTo>
                    <a:pt x="42683" y="61854"/>
                    <a:pt x="42657" y="61849"/>
                    <a:pt x="42631" y="61849"/>
                  </a:cubicBezTo>
                  <a:close/>
                  <a:moveTo>
                    <a:pt x="725" y="63082"/>
                  </a:moveTo>
                  <a:cubicBezTo>
                    <a:pt x="632" y="63082"/>
                    <a:pt x="556" y="63146"/>
                    <a:pt x="536" y="63235"/>
                  </a:cubicBezTo>
                  <a:cubicBezTo>
                    <a:pt x="394" y="63759"/>
                    <a:pt x="298" y="64306"/>
                    <a:pt x="215" y="64878"/>
                  </a:cubicBezTo>
                  <a:cubicBezTo>
                    <a:pt x="203" y="64997"/>
                    <a:pt x="275" y="65092"/>
                    <a:pt x="394" y="65116"/>
                  </a:cubicBezTo>
                  <a:lnTo>
                    <a:pt x="429" y="65116"/>
                  </a:lnTo>
                  <a:cubicBezTo>
                    <a:pt x="536" y="65116"/>
                    <a:pt x="620" y="65032"/>
                    <a:pt x="632" y="64949"/>
                  </a:cubicBezTo>
                  <a:cubicBezTo>
                    <a:pt x="715" y="64401"/>
                    <a:pt x="810" y="63854"/>
                    <a:pt x="929" y="63342"/>
                  </a:cubicBezTo>
                  <a:cubicBezTo>
                    <a:pt x="965" y="63223"/>
                    <a:pt x="894" y="63116"/>
                    <a:pt x="786" y="63092"/>
                  </a:cubicBezTo>
                  <a:cubicBezTo>
                    <a:pt x="765" y="63085"/>
                    <a:pt x="745" y="63082"/>
                    <a:pt x="725" y="63082"/>
                  </a:cubicBezTo>
                  <a:close/>
                  <a:moveTo>
                    <a:pt x="40997" y="65215"/>
                  </a:moveTo>
                  <a:cubicBezTo>
                    <a:pt x="40928" y="65215"/>
                    <a:pt x="40865" y="65249"/>
                    <a:pt x="40827" y="65318"/>
                  </a:cubicBezTo>
                  <a:cubicBezTo>
                    <a:pt x="40565" y="65783"/>
                    <a:pt x="40268" y="66259"/>
                    <a:pt x="39970" y="66723"/>
                  </a:cubicBezTo>
                  <a:cubicBezTo>
                    <a:pt x="39910" y="66807"/>
                    <a:pt x="39946" y="66937"/>
                    <a:pt x="40029" y="66997"/>
                  </a:cubicBezTo>
                  <a:cubicBezTo>
                    <a:pt x="40077" y="67021"/>
                    <a:pt x="40101" y="67033"/>
                    <a:pt x="40149" y="67033"/>
                  </a:cubicBezTo>
                  <a:cubicBezTo>
                    <a:pt x="40220" y="67033"/>
                    <a:pt x="40280" y="66985"/>
                    <a:pt x="40315" y="66937"/>
                  </a:cubicBezTo>
                  <a:cubicBezTo>
                    <a:pt x="40625" y="66485"/>
                    <a:pt x="40922" y="66009"/>
                    <a:pt x="41184" y="65533"/>
                  </a:cubicBezTo>
                  <a:cubicBezTo>
                    <a:pt x="41256" y="65425"/>
                    <a:pt x="41220" y="65306"/>
                    <a:pt x="41113" y="65247"/>
                  </a:cubicBezTo>
                  <a:cubicBezTo>
                    <a:pt x="41075" y="65226"/>
                    <a:pt x="41035" y="65215"/>
                    <a:pt x="40997" y="65215"/>
                  </a:cubicBezTo>
                  <a:close/>
                  <a:moveTo>
                    <a:pt x="226" y="66746"/>
                  </a:moveTo>
                  <a:cubicBezTo>
                    <a:pt x="108" y="66746"/>
                    <a:pt x="24" y="66826"/>
                    <a:pt x="24" y="66937"/>
                  </a:cubicBezTo>
                  <a:cubicBezTo>
                    <a:pt x="13" y="67342"/>
                    <a:pt x="1" y="67759"/>
                    <a:pt x="1" y="68176"/>
                  </a:cubicBezTo>
                  <a:lnTo>
                    <a:pt x="1" y="68604"/>
                  </a:lnTo>
                  <a:cubicBezTo>
                    <a:pt x="1" y="68723"/>
                    <a:pt x="84" y="68819"/>
                    <a:pt x="203" y="68819"/>
                  </a:cubicBezTo>
                  <a:cubicBezTo>
                    <a:pt x="322" y="68819"/>
                    <a:pt x="417" y="68712"/>
                    <a:pt x="417" y="68604"/>
                  </a:cubicBezTo>
                  <a:lnTo>
                    <a:pt x="417" y="68188"/>
                  </a:lnTo>
                  <a:cubicBezTo>
                    <a:pt x="417" y="67771"/>
                    <a:pt x="429" y="67354"/>
                    <a:pt x="441" y="66973"/>
                  </a:cubicBezTo>
                  <a:cubicBezTo>
                    <a:pt x="453" y="66854"/>
                    <a:pt x="370" y="66747"/>
                    <a:pt x="251" y="66747"/>
                  </a:cubicBezTo>
                  <a:cubicBezTo>
                    <a:pt x="242" y="66746"/>
                    <a:pt x="234" y="66746"/>
                    <a:pt x="226" y="66746"/>
                  </a:cubicBezTo>
                  <a:close/>
                  <a:moveTo>
                    <a:pt x="38963" y="68306"/>
                  </a:moveTo>
                  <a:cubicBezTo>
                    <a:pt x="38903" y="68306"/>
                    <a:pt x="38841" y="68333"/>
                    <a:pt x="38791" y="68390"/>
                  </a:cubicBezTo>
                  <a:cubicBezTo>
                    <a:pt x="38470" y="68807"/>
                    <a:pt x="38124" y="69247"/>
                    <a:pt x="37767" y="69664"/>
                  </a:cubicBezTo>
                  <a:cubicBezTo>
                    <a:pt x="37696" y="69759"/>
                    <a:pt x="37708" y="69890"/>
                    <a:pt x="37803" y="69962"/>
                  </a:cubicBezTo>
                  <a:cubicBezTo>
                    <a:pt x="37839" y="69997"/>
                    <a:pt x="37886" y="70009"/>
                    <a:pt x="37934" y="70009"/>
                  </a:cubicBezTo>
                  <a:cubicBezTo>
                    <a:pt x="37994" y="70009"/>
                    <a:pt x="38053" y="69974"/>
                    <a:pt x="38077" y="69938"/>
                  </a:cubicBezTo>
                  <a:cubicBezTo>
                    <a:pt x="38434" y="69497"/>
                    <a:pt x="38791" y="69057"/>
                    <a:pt x="39125" y="68628"/>
                  </a:cubicBezTo>
                  <a:cubicBezTo>
                    <a:pt x="39184" y="68533"/>
                    <a:pt x="39172" y="68414"/>
                    <a:pt x="39077" y="68342"/>
                  </a:cubicBezTo>
                  <a:cubicBezTo>
                    <a:pt x="39043" y="68318"/>
                    <a:pt x="39004" y="68306"/>
                    <a:pt x="38963" y="68306"/>
                  </a:cubicBezTo>
                  <a:close/>
                  <a:moveTo>
                    <a:pt x="310" y="70486"/>
                  </a:moveTo>
                  <a:cubicBezTo>
                    <a:pt x="191" y="70497"/>
                    <a:pt x="96" y="70593"/>
                    <a:pt x="120" y="70700"/>
                  </a:cubicBezTo>
                  <a:cubicBezTo>
                    <a:pt x="179" y="71271"/>
                    <a:pt x="251" y="71819"/>
                    <a:pt x="334" y="72355"/>
                  </a:cubicBezTo>
                  <a:cubicBezTo>
                    <a:pt x="370" y="72450"/>
                    <a:pt x="441" y="72522"/>
                    <a:pt x="548" y="72522"/>
                  </a:cubicBezTo>
                  <a:cubicBezTo>
                    <a:pt x="554" y="72522"/>
                    <a:pt x="557" y="72519"/>
                    <a:pt x="563" y="72519"/>
                  </a:cubicBezTo>
                  <a:cubicBezTo>
                    <a:pt x="569" y="72519"/>
                    <a:pt x="578" y="72522"/>
                    <a:pt x="596" y="72533"/>
                  </a:cubicBezTo>
                  <a:cubicBezTo>
                    <a:pt x="691" y="72522"/>
                    <a:pt x="775" y="72414"/>
                    <a:pt x="751" y="72295"/>
                  </a:cubicBezTo>
                  <a:cubicBezTo>
                    <a:pt x="667" y="71771"/>
                    <a:pt x="596" y="71224"/>
                    <a:pt x="536" y="70676"/>
                  </a:cubicBezTo>
                  <a:cubicBezTo>
                    <a:pt x="513" y="70557"/>
                    <a:pt x="417" y="70486"/>
                    <a:pt x="310" y="70486"/>
                  </a:cubicBezTo>
                  <a:close/>
                  <a:moveTo>
                    <a:pt x="36549" y="71148"/>
                  </a:moveTo>
                  <a:cubicBezTo>
                    <a:pt x="36492" y="71148"/>
                    <a:pt x="36435" y="71169"/>
                    <a:pt x="36398" y="71212"/>
                  </a:cubicBezTo>
                  <a:cubicBezTo>
                    <a:pt x="36029" y="71593"/>
                    <a:pt x="35624" y="71998"/>
                    <a:pt x="35231" y="72379"/>
                  </a:cubicBezTo>
                  <a:cubicBezTo>
                    <a:pt x="35160" y="72462"/>
                    <a:pt x="35160" y="72581"/>
                    <a:pt x="35231" y="72676"/>
                  </a:cubicBezTo>
                  <a:cubicBezTo>
                    <a:pt x="35279" y="72712"/>
                    <a:pt x="35327" y="72736"/>
                    <a:pt x="35386" y="72736"/>
                  </a:cubicBezTo>
                  <a:cubicBezTo>
                    <a:pt x="35446" y="72736"/>
                    <a:pt x="35493" y="72712"/>
                    <a:pt x="35529" y="72676"/>
                  </a:cubicBezTo>
                  <a:cubicBezTo>
                    <a:pt x="35934" y="72295"/>
                    <a:pt x="36339" y="71902"/>
                    <a:pt x="36708" y="71498"/>
                  </a:cubicBezTo>
                  <a:cubicBezTo>
                    <a:pt x="36779" y="71402"/>
                    <a:pt x="36779" y="71271"/>
                    <a:pt x="36696" y="71200"/>
                  </a:cubicBezTo>
                  <a:cubicBezTo>
                    <a:pt x="36656" y="71166"/>
                    <a:pt x="36602" y="71148"/>
                    <a:pt x="36549" y="71148"/>
                  </a:cubicBezTo>
                  <a:close/>
                  <a:moveTo>
                    <a:pt x="33859" y="73707"/>
                  </a:moveTo>
                  <a:cubicBezTo>
                    <a:pt x="33811" y="73707"/>
                    <a:pt x="33761" y="73723"/>
                    <a:pt x="33719" y="73760"/>
                  </a:cubicBezTo>
                  <a:cubicBezTo>
                    <a:pt x="33314" y="74117"/>
                    <a:pt x="32886" y="74474"/>
                    <a:pt x="32457" y="74819"/>
                  </a:cubicBezTo>
                  <a:cubicBezTo>
                    <a:pt x="32362" y="74891"/>
                    <a:pt x="32350" y="75022"/>
                    <a:pt x="32421" y="75117"/>
                  </a:cubicBezTo>
                  <a:cubicBezTo>
                    <a:pt x="32469" y="75153"/>
                    <a:pt x="32529" y="75189"/>
                    <a:pt x="32588" y="75189"/>
                  </a:cubicBezTo>
                  <a:cubicBezTo>
                    <a:pt x="32636" y="75189"/>
                    <a:pt x="32683" y="75165"/>
                    <a:pt x="32719" y="75129"/>
                  </a:cubicBezTo>
                  <a:cubicBezTo>
                    <a:pt x="33160" y="74784"/>
                    <a:pt x="33588" y="74427"/>
                    <a:pt x="34005" y="74069"/>
                  </a:cubicBezTo>
                  <a:cubicBezTo>
                    <a:pt x="34076" y="73998"/>
                    <a:pt x="34088" y="73867"/>
                    <a:pt x="34017" y="73772"/>
                  </a:cubicBezTo>
                  <a:cubicBezTo>
                    <a:pt x="33977" y="73732"/>
                    <a:pt x="33919" y="73707"/>
                    <a:pt x="33859" y="73707"/>
                  </a:cubicBezTo>
                  <a:close/>
                  <a:moveTo>
                    <a:pt x="1023" y="74119"/>
                  </a:moveTo>
                  <a:cubicBezTo>
                    <a:pt x="1004" y="74119"/>
                    <a:pt x="984" y="74122"/>
                    <a:pt x="965" y="74129"/>
                  </a:cubicBezTo>
                  <a:cubicBezTo>
                    <a:pt x="858" y="74165"/>
                    <a:pt x="798" y="74272"/>
                    <a:pt x="834" y="74379"/>
                  </a:cubicBezTo>
                  <a:cubicBezTo>
                    <a:pt x="989" y="74938"/>
                    <a:pt x="1191" y="75474"/>
                    <a:pt x="1406" y="75962"/>
                  </a:cubicBezTo>
                  <a:cubicBezTo>
                    <a:pt x="1453" y="76034"/>
                    <a:pt x="1525" y="76081"/>
                    <a:pt x="1608" y="76081"/>
                  </a:cubicBezTo>
                  <a:cubicBezTo>
                    <a:pt x="1632" y="76081"/>
                    <a:pt x="1668" y="76058"/>
                    <a:pt x="1679" y="76058"/>
                  </a:cubicBezTo>
                  <a:cubicBezTo>
                    <a:pt x="1787" y="76022"/>
                    <a:pt x="1822" y="75903"/>
                    <a:pt x="1787" y="75796"/>
                  </a:cubicBezTo>
                  <a:cubicBezTo>
                    <a:pt x="1572" y="75308"/>
                    <a:pt x="1382" y="74796"/>
                    <a:pt x="1215" y="74260"/>
                  </a:cubicBezTo>
                  <a:cubicBezTo>
                    <a:pt x="1196" y="74182"/>
                    <a:pt x="1112" y="74119"/>
                    <a:pt x="1023" y="74119"/>
                  </a:cubicBezTo>
                  <a:close/>
                  <a:moveTo>
                    <a:pt x="30931" y="76013"/>
                  </a:moveTo>
                  <a:cubicBezTo>
                    <a:pt x="30891" y="76013"/>
                    <a:pt x="30850" y="76023"/>
                    <a:pt x="30814" y="76046"/>
                  </a:cubicBezTo>
                  <a:cubicBezTo>
                    <a:pt x="30374" y="76379"/>
                    <a:pt x="29909" y="76689"/>
                    <a:pt x="29445" y="76986"/>
                  </a:cubicBezTo>
                  <a:cubicBezTo>
                    <a:pt x="29361" y="77046"/>
                    <a:pt x="29326" y="77177"/>
                    <a:pt x="29385" y="77272"/>
                  </a:cubicBezTo>
                  <a:cubicBezTo>
                    <a:pt x="29433" y="77332"/>
                    <a:pt x="29492" y="77355"/>
                    <a:pt x="29564" y="77355"/>
                  </a:cubicBezTo>
                  <a:cubicBezTo>
                    <a:pt x="29600" y="77355"/>
                    <a:pt x="29647" y="77344"/>
                    <a:pt x="29671" y="77308"/>
                  </a:cubicBezTo>
                  <a:cubicBezTo>
                    <a:pt x="30147" y="77010"/>
                    <a:pt x="30612" y="76701"/>
                    <a:pt x="31052" y="76379"/>
                  </a:cubicBezTo>
                  <a:cubicBezTo>
                    <a:pt x="31147" y="76320"/>
                    <a:pt x="31159" y="76189"/>
                    <a:pt x="31100" y="76093"/>
                  </a:cubicBezTo>
                  <a:cubicBezTo>
                    <a:pt x="31063" y="76041"/>
                    <a:pt x="30998" y="76013"/>
                    <a:pt x="30931" y="76013"/>
                  </a:cubicBezTo>
                  <a:close/>
                  <a:moveTo>
                    <a:pt x="2583" y="77493"/>
                  </a:moveTo>
                  <a:cubicBezTo>
                    <a:pt x="2546" y="77493"/>
                    <a:pt x="2510" y="77502"/>
                    <a:pt x="2477" y="77522"/>
                  </a:cubicBezTo>
                  <a:cubicBezTo>
                    <a:pt x="2394" y="77582"/>
                    <a:pt x="2358" y="77713"/>
                    <a:pt x="2418" y="77808"/>
                  </a:cubicBezTo>
                  <a:cubicBezTo>
                    <a:pt x="2739" y="78272"/>
                    <a:pt x="3072" y="78713"/>
                    <a:pt x="3453" y="79129"/>
                  </a:cubicBezTo>
                  <a:cubicBezTo>
                    <a:pt x="3477" y="79177"/>
                    <a:pt x="3537" y="79201"/>
                    <a:pt x="3596" y="79201"/>
                  </a:cubicBezTo>
                  <a:cubicBezTo>
                    <a:pt x="3644" y="79201"/>
                    <a:pt x="3692" y="79177"/>
                    <a:pt x="3751" y="79165"/>
                  </a:cubicBezTo>
                  <a:cubicBezTo>
                    <a:pt x="3834" y="79070"/>
                    <a:pt x="3834" y="78951"/>
                    <a:pt x="3763" y="78868"/>
                  </a:cubicBezTo>
                  <a:cubicBezTo>
                    <a:pt x="3406" y="78475"/>
                    <a:pt x="3061" y="78046"/>
                    <a:pt x="2763" y="77582"/>
                  </a:cubicBezTo>
                  <a:cubicBezTo>
                    <a:pt x="2724" y="77527"/>
                    <a:pt x="2654" y="77493"/>
                    <a:pt x="2583" y="77493"/>
                  </a:cubicBezTo>
                  <a:close/>
                  <a:moveTo>
                    <a:pt x="27815" y="78029"/>
                  </a:moveTo>
                  <a:cubicBezTo>
                    <a:pt x="27779" y="78029"/>
                    <a:pt x="27742" y="78038"/>
                    <a:pt x="27707" y="78058"/>
                  </a:cubicBezTo>
                  <a:cubicBezTo>
                    <a:pt x="27230" y="78344"/>
                    <a:pt x="26742" y="78606"/>
                    <a:pt x="26266" y="78868"/>
                  </a:cubicBezTo>
                  <a:cubicBezTo>
                    <a:pt x="26159" y="78927"/>
                    <a:pt x="26111" y="79034"/>
                    <a:pt x="26171" y="79141"/>
                  </a:cubicBezTo>
                  <a:cubicBezTo>
                    <a:pt x="26206" y="79201"/>
                    <a:pt x="26278" y="79249"/>
                    <a:pt x="26349" y="79249"/>
                  </a:cubicBezTo>
                  <a:cubicBezTo>
                    <a:pt x="26385" y="79249"/>
                    <a:pt x="26409" y="79237"/>
                    <a:pt x="26456" y="79225"/>
                  </a:cubicBezTo>
                  <a:cubicBezTo>
                    <a:pt x="26945" y="78963"/>
                    <a:pt x="27421" y="78701"/>
                    <a:pt x="27921" y="78415"/>
                  </a:cubicBezTo>
                  <a:cubicBezTo>
                    <a:pt x="28016" y="78356"/>
                    <a:pt x="28052" y="78236"/>
                    <a:pt x="27992" y="78129"/>
                  </a:cubicBezTo>
                  <a:cubicBezTo>
                    <a:pt x="27953" y="78066"/>
                    <a:pt x="27886" y="78029"/>
                    <a:pt x="27815" y="78029"/>
                  </a:cubicBezTo>
                  <a:close/>
                  <a:moveTo>
                    <a:pt x="24507" y="79742"/>
                  </a:moveTo>
                  <a:cubicBezTo>
                    <a:pt x="24479" y="79742"/>
                    <a:pt x="24449" y="79748"/>
                    <a:pt x="24420" y="79760"/>
                  </a:cubicBezTo>
                  <a:cubicBezTo>
                    <a:pt x="23908" y="79999"/>
                    <a:pt x="23408" y="80201"/>
                    <a:pt x="22896" y="80415"/>
                  </a:cubicBezTo>
                  <a:cubicBezTo>
                    <a:pt x="22801" y="80451"/>
                    <a:pt x="22742" y="80570"/>
                    <a:pt x="22777" y="80677"/>
                  </a:cubicBezTo>
                  <a:cubicBezTo>
                    <a:pt x="22813" y="80773"/>
                    <a:pt x="22896" y="80808"/>
                    <a:pt x="22980" y="80808"/>
                  </a:cubicBezTo>
                  <a:cubicBezTo>
                    <a:pt x="23004" y="80808"/>
                    <a:pt x="23015" y="80808"/>
                    <a:pt x="23051" y="80784"/>
                  </a:cubicBezTo>
                  <a:cubicBezTo>
                    <a:pt x="23575" y="80570"/>
                    <a:pt x="24075" y="80356"/>
                    <a:pt x="24587" y="80130"/>
                  </a:cubicBezTo>
                  <a:cubicBezTo>
                    <a:pt x="24682" y="80082"/>
                    <a:pt x="24730" y="79963"/>
                    <a:pt x="24682" y="79856"/>
                  </a:cubicBezTo>
                  <a:cubicBezTo>
                    <a:pt x="24656" y="79786"/>
                    <a:pt x="24585" y="79742"/>
                    <a:pt x="24507" y="79742"/>
                  </a:cubicBezTo>
                  <a:close/>
                  <a:moveTo>
                    <a:pt x="5125" y="80180"/>
                  </a:moveTo>
                  <a:cubicBezTo>
                    <a:pt x="5061" y="80180"/>
                    <a:pt x="4998" y="80209"/>
                    <a:pt x="4954" y="80261"/>
                  </a:cubicBezTo>
                  <a:cubicBezTo>
                    <a:pt x="4894" y="80356"/>
                    <a:pt x="4906" y="80475"/>
                    <a:pt x="5001" y="80546"/>
                  </a:cubicBezTo>
                  <a:cubicBezTo>
                    <a:pt x="5442" y="80868"/>
                    <a:pt x="5918" y="81165"/>
                    <a:pt x="6430" y="81439"/>
                  </a:cubicBezTo>
                  <a:cubicBezTo>
                    <a:pt x="6454" y="81451"/>
                    <a:pt x="6490" y="81463"/>
                    <a:pt x="6513" y="81463"/>
                  </a:cubicBezTo>
                  <a:cubicBezTo>
                    <a:pt x="6585" y="81463"/>
                    <a:pt x="6668" y="81415"/>
                    <a:pt x="6692" y="81368"/>
                  </a:cubicBezTo>
                  <a:cubicBezTo>
                    <a:pt x="6740" y="81261"/>
                    <a:pt x="6704" y="81142"/>
                    <a:pt x="6609" y="81082"/>
                  </a:cubicBezTo>
                  <a:cubicBezTo>
                    <a:pt x="6132" y="80832"/>
                    <a:pt x="5668" y="80534"/>
                    <a:pt x="5239" y="80213"/>
                  </a:cubicBezTo>
                  <a:cubicBezTo>
                    <a:pt x="5203" y="80190"/>
                    <a:pt x="5164" y="80180"/>
                    <a:pt x="5125" y="80180"/>
                  </a:cubicBezTo>
                  <a:close/>
                  <a:moveTo>
                    <a:pt x="21044" y="81131"/>
                  </a:moveTo>
                  <a:cubicBezTo>
                    <a:pt x="21022" y="81131"/>
                    <a:pt x="21001" y="81135"/>
                    <a:pt x="20979" y="81142"/>
                  </a:cubicBezTo>
                  <a:cubicBezTo>
                    <a:pt x="20444" y="81320"/>
                    <a:pt x="19920" y="81463"/>
                    <a:pt x="19408" y="81618"/>
                  </a:cubicBezTo>
                  <a:cubicBezTo>
                    <a:pt x="19289" y="81642"/>
                    <a:pt x="19229" y="81761"/>
                    <a:pt x="19253" y="81868"/>
                  </a:cubicBezTo>
                  <a:cubicBezTo>
                    <a:pt x="19265" y="81963"/>
                    <a:pt x="19360" y="82011"/>
                    <a:pt x="19444" y="82011"/>
                  </a:cubicBezTo>
                  <a:cubicBezTo>
                    <a:pt x="19453" y="82011"/>
                    <a:pt x="19461" y="82009"/>
                    <a:pt x="19469" y="82009"/>
                  </a:cubicBezTo>
                  <a:cubicBezTo>
                    <a:pt x="19483" y="82009"/>
                    <a:pt x="19498" y="82013"/>
                    <a:pt x="19527" y="82035"/>
                  </a:cubicBezTo>
                  <a:cubicBezTo>
                    <a:pt x="20039" y="81880"/>
                    <a:pt x="20575" y="81713"/>
                    <a:pt x="21110" y="81535"/>
                  </a:cubicBezTo>
                  <a:cubicBezTo>
                    <a:pt x="21218" y="81499"/>
                    <a:pt x="21277" y="81380"/>
                    <a:pt x="21253" y="81273"/>
                  </a:cubicBezTo>
                  <a:cubicBezTo>
                    <a:pt x="21215" y="81187"/>
                    <a:pt x="21131" y="81131"/>
                    <a:pt x="21044" y="81131"/>
                  </a:cubicBezTo>
                  <a:close/>
                  <a:moveTo>
                    <a:pt x="8414" y="81858"/>
                  </a:moveTo>
                  <a:cubicBezTo>
                    <a:pt x="8327" y="81858"/>
                    <a:pt x="8247" y="81913"/>
                    <a:pt x="8228" y="81999"/>
                  </a:cubicBezTo>
                  <a:cubicBezTo>
                    <a:pt x="8192" y="82106"/>
                    <a:pt x="8252" y="82225"/>
                    <a:pt x="8359" y="82261"/>
                  </a:cubicBezTo>
                  <a:cubicBezTo>
                    <a:pt x="8871" y="82416"/>
                    <a:pt x="9419" y="82558"/>
                    <a:pt x="9978" y="82654"/>
                  </a:cubicBezTo>
                  <a:lnTo>
                    <a:pt x="10026" y="82654"/>
                  </a:lnTo>
                  <a:cubicBezTo>
                    <a:pt x="10133" y="82654"/>
                    <a:pt x="10216" y="82582"/>
                    <a:pt x="10216" y="82511"/>
                  </a:cubicBezTo>
                  <a:cubicBezTo>
                    <a:pt x="10252" y="82404"/>
                    <a:pt x="10181" y="82285"/>
                    <a:pt x="10061" y="82273"/>
                  </a:cubicBezTo>
                  <a:cubicBezTo>
                    <a:pt x="9502" y="82166"/>
                    <a:pt x="8990" y="82035"/>
                    <a:pt x="8478" y="81868"/>
                  </a:cubicBezTo>
                  <a:cubicBezTo>
                    <a:pt x="8457" y="81861"/>
                    <a:pt x="8435" y="81858"/>
                    <a:pt x="8414" y="81858"/>
                  </a:cubicBezTo>
                  <a:close/>
                  <a:moveTo>
                    <a:pt x="17441" y="82054"/>
                  </a:moveTo>
                  <a:cubicBezTo>
                    <a:pt x="17426" y="82054"/>
                    <a:pt x="17411" y="82055"/>
                    <a:pt x="17396" y="82058"/>
                  </a:cubicBezTo>
                  <a:cubicBezTo>
                    <a:pt x="16848" y="82166"/>
                    <a:pt x="16312" y="82261"/>
                    <a:pt x="15776" y="82332"/>
                  </a:cubicBezTo>
                  <a:cubicBezTo>
                    <a:pt x="15657" y="82344"/>
                    <a:pt x="15574" y="82451"/>
                    <a:pt x="15598" y="82570"/>
                  </a:cubicBezTo>
                  <a:cubicBezTo>
                    <a:pt x="15610" y="82678"/>
                    <a:pt x="15693" y="82749"/>
                    <a:pt x="15800" y="82749"/>
                  </a:cubicBezTo>
                  <a:cubicBezTo>
                    <a:pt x="15812" y="82749"/>
                    <a:pt x="15812" y="82749"/>
                    <a:pt x="15812" y="82737"/>
                  </a:cubicBezTo>
                  <a:cubicBezTo>
                    <a:pt x="16372" y="82654"/>
                    <a:pt x="16919" y="82570"/>
                    <a:pt x="17467" y="82463"/>
                  </a:cubicBezTo>
                  <a:cubicBezTo>
                    <a:pt x="17586" y="82451"/>
                    <a:pt x="17646" y="82344"/>
                    <a:pt x="17634" y="82225"/>
                  </a:cubicBezTo>
                  <a:cubicBezTo>
                    <a:pt x="17623" y="82121"/>
                    <a:pt x="17541" y="82054"/>
                    <a:pt x="17441" y="82054"/>
                  </a:cubicBezTo>
                  <a:close/>
                  <a:moveTo>
                    <a:pt x="12077" y="82474"/>
                  </a:moveTo>
                  <a:cubicBezTo>
                    <a:pt x="11966" y="82474"/>
                    <a:pt x="11871" y="82565"/>
                    <a:pt x="11871" y="82666"/>
                  </a:cubicBezTo>
                  <a:cubicBezTo>
                    <a:pt x="11859" y="82785"/>
                    <a:pt x="11943" y="82892"/>
                    <a:pt x="12062" y="82892"/>
                  </a:cubicBezTo>
                  <a:cubicBezTo>
                    <a:pt x="12407" y="82904"/>
                    <a:pt x="12764" y="82928"/>
                    <a:pt x="13109" y="82928"/>
                  </a:cubicBezTo>
                  <a:cubicBezTo>
                    <a:pt x="13336" y="82928"/>
                    <a:pt x="13538" y="82928"/>
                    <a:pt x="13752" y="82892"/>
                  </a:cubicBezTo>
                  <a:cubicBezTo>
                    <a:pt x="13848" y="82892"/>
                    <a:pt x="13943" y="82808"/>
                    <a:pt x="13943" y="82689"/>
                  </a:cubicBezTo>
                  <a:cubicBezTo>
                    <a:pt x="13943" y="82592"/>
                    <a:pt x="13865" y="82496"/>
                    <a:pt x="13762" y="82496"/>
                  </a:cubicBezTo>
                  <a:cubicBezTo>
                    <a:pt x="13751" y="82496"/>
                    <a:pt x="13740" y="82497"/>
                    <a:pt x="13729" y="82499"/>
                  </a:cubicBezTo>
                  <a:cubicBezTo>
                    <a:pt x="13528" y="82503"/>
                    <a:pt x="13328" y="82506"/>
                    <a:pt x="13128" y="82506"/>
                  </a:cubicBezTo>
                  <a:cubicBezTo>
                    <a:pt x="12782" y="82506"/>
                    <a:pt x="12437" y="82498"/>
                    <a:pt x="12097" y="82475"/>
                  </a:cubicBezTo>
                  <a:cubicBezTo>
                    <a:pt x="12091" y="82474"/>
                    <a:pt x="12084" y="82474"/>
                    <a:pt x="12077" y="82474"/>
                  </a:cubicBezTo>
                  <a:close/>
                </a:path>
              </a:pathLst>
            </a:custGeom>
            <a:solidFill>
              <a:srgbClr val="0070C0"/>
            </a:solidFill>
            <a:ln>
              <a:noFill/>
            </a:ln>
          </p:spPr>
          <p:txBody>
            <a:bodyPr spcFirstLastPara="1" wrap="square" lIns="121598" tIns="121598" rIns="121598" bIns="121598" anchor="ctr" anchorCtr="0">
              <a:noAutofit/>
            </a:bodyPr>
            <a:lstStyle/>
            <a:p>
              <a:endParaRPr sz="2479"/>
            </a:p>
          </p:txBody>
        </p:sp>
        <p:grpSp>
          <p:nvGrpSpPr>
            <p:cNvPr id="5" name="Google Shape;1020;p44">
              <a:extLst>
                <a:ext uri="{FF2B5EF4-FFF2-40B4-BE49-F238E27FC236}">
                  <a16:creationId xmlns:a16="http://schemas.microsoft.com/office/drawing/2014/main" id="{3F498F82-B934-9C95-E844-FF7F78910DCF}"/>
                </a:ext>
              </a:extLst>
            </p:cNvPr>
            <p:cNvGrpSpPr/>
            <p:nvPr/>
          </p:nvGrpSpPr>
          <p:grpSpPr>
            <a:xfrm>
              <a:off x="6843732" y="576070"/>
              <a:ext cx="1256515" cy="1014890"/>
              <a:chOff x="2412313" y="555375"/>
              <a:chExt cx="1260675" cy="1018250"/>
            </a:xfrm>
          </p:grpSpPr>
          <p:sp>
            <p:nvSpPr>
              <p:cNvPr id="6" name="Google Shape;1021;p44">
                <a:extLst>
                  <a:ext uri="{FF2B5EF4-FFF2-40B4-BE49-F238E27FC236}">
                    <a16:creationId xmlns:a16="http://schemas.microsoft.com/office/drawing/2014/main" id="{A59017BA-0743-8A67-9F08-C3F2EEB690A2}"/>
                  </a:ext>
                </a:extLst>
              </p:cNvPr>
              <p:cNvSpPr/>
              <p:nvPr/>
            </p:nvSpPr>
            <p:spPr>
              <a:xfrm>
                <a:off x="2974038" y="555375"/>
                <a:ext cx="698950" cy="780575"/>
              </a:xfrm>
              <a:custGeom>
                <a:avLst/>
                <a:gdLst/>
                <a:ahLst/>
                <a:cxnLst/>
                <a:rect l="l" t="t" r="r" b="b"/>
                <a:pathLst>
                  <a:path w="27958" h="31223" extrusionOk="0">
                    <a:moveTo>
                      <a:pt x="10391" y="0"/>
                    </a:moveTo>
                    <a:cubicBezTo>
                      <a:pt x="1" y="0"/>
                      <a:pt x="2473" y="14777"/>
                      <a:pt x="2473" y="14777"/>
                    </a:cubicBezTo>
                    <a:lnTo>
                      <a:pt x="9811" y="27020"/>
                    </a:lnTo>
                    <a:cubicBezTo>
                      <a:pt x="11074" y="29890"/>
                      <a:pt x="14578" y="31223"/>
                      <a:pt x="17949" y="31223"/>
                    </a:cubicBezTo>
                    <a:cubicBezTo>
                      <a:pt x="22413" y="31223"/>
                      <a:pt x="26643" y="28885"/>
                      <a:pt x="25122" y="24685"/>
                    </a:cubicBezTo>
                    <a:cubicBezTo>
                      <a:pt x="23754" y="20905"/>
                      <a:pt x="19456" y="19984"/>
                      <a:pt x="15593" y="19984"/>
                    </a:cubicBezTo>
                    <a:cubicBezTo>
                      <a:pt x="11922" y="19984"/>
                      <a:pt x="8644" y="20815"/>
                      <a:pt x="8644" y="20815"/>
                    </a:cubicBezTo>
                    <a:cubicBezTo>
                      <a:pt x="8644" y="20815"/>
                      <a:pt x="27958" y="3803"/>
                      <a:pt x="13748" y="434"/>
                    </a:cubicBezTo>
                    <a:cubicBezTo>
                      <a:pt x="12502" y="136"/>
                      <a:pt x="11387" y="0"/>
                      <a:pt x="10391" y="0"/>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7" name="Google Shape;1022;p44">
                <a:extLst>
                  <a:ext uri="{FF2B5EF4-FFF2-40B4-BE49-F238E27FC236}">
                    <a16:creationId xmlns:a16="http://schemas.microsoft.com/office/drawing/2014/main" id="{14990D69-91EF-ECAD-AD99-FAD1BF34667B}"/>
                  </a:ext>
                </a:extLst>
              </p:cNvPr>
              <p:cNvSpPr/>
              <p:nvPr/>
            </p:nvSpPr>
            <p:spPr>
              <a:xfrm>
                <a:off x="2412313" y="853575"/>
                <a:ext cx="785675" cy="720050"/>
              </a:xfrm>
              <a:custGeom>
                <a:avLst/>
                <a:gdLst/>
                <a:ahLst/>
                <a:cxnLst/>
                <a:rect l="l" t="t" r="r" b="b"/>
                <a:pathLst>
                  <a:path w="31427" h="28802" extrusionOk="0">
                    <a:moveTo>
                      <a:pt x="15007" y="1"/>
                    </a:moveTo>
                    <a:cubicBezTo>
                      <a:pt x="11564" y="1"/>
                      <a:pt x="7783" y="1393"/>
                      <a:pt x="4961" y="6185"/>
                    </a:cubicBezTo>
                    <a:cubicBezTo>
                      <a:pt x="1" y="14667"/>
                      <a:pt x="12926" y="15755"/>
                      <a:pt x="19884" y="15755"/>
                    </a:cubicBezTo>
                    <a:cubicBezTo>
                      <a:pt x="22284" y="15755"/>
                      <a:pt x="23974" y="15625"/>
                      <a:pt x="23974" y="15625"/>
                    </a:cubicBezTo>
                    <a:lnTo>
                      <a:pt x="23974" y="15625"/>
                    </a:lnTo>
                    <a:cubicBezTo>
                      <a:pt x="23974" y="15625"/>
                      <a:pt x="17103" y="25866"/>
                      <a:pt x="24308" y="28535"/>
                    </a:cubicBezTo>
                    <a:cubicBezTo>
                      <a:pt x="24804" y="28716"/>
                      <a:pt x="25260" y="28801"/>
                      <a:pt x="25680" y="28801"/>
                    </a:cubicBezTo>
                    <a:cubicBezTo>
                      <a:pt x="31426" y="28801"/>
                      <a:pt x="30412" y="12957"/>
                      <a:pt x="30412" y="12957"/>
                    </a:cubicBezTo>
                    <a:lnTo>
                      <a:pt x="23908" y="2683"/>
                    </a:lnTo>
                    <a:cubicBezTo>
                      <a:pt x="23908" y="2683"/>
                      <a:pt x="19784" y="1"/>
                      <a:pt x="15007" y="1"/>
                    </a:cubicBezTo>
                    <a:close/>
                  </a:path>
                </a:pathLst>
              </a:custGeom>
              <a:solidFill>
                <a:schemeClr val="accent2"/>
              </a:solidFill>
              <a:ln>
                <a:noFill/>
              </a:ln>
            </p:spPr>
            <p:txBody>
              <a:bodyPr spcFirstLastPara="1" wrap="square" lIns="121598" tIns="121598" rIns="121598" bIns="121598" anchor="ctr" anchorCtr="0">
                <a:noAutofit/>
              </a:bodyPr>
              <a:lstStyle/>
              <a:p>
                <a:endParaRPr sz="2479"/>
              </a:p>
            </p:txBody>
          </p:sp>
          <p:sp>
            <p:nvSpPr>
              <p:cNvPr id="8" name="Google Shape;1023;p44">
                <a:extLst>
                  <a:ext uri="{FF2B5EF4-FFF2-40B4-BE49-F238E27FC236}">
                    <a16:creationId xmlns:a16="http://schemas.microsoft.com/office/drawing/2014/main" id="{B8DA4B3F-67DE-3149-C219-0D1DCF022C95}"/>
                  </a:ext>
                </a:extLst>
              </p:cNvPr>
              <p:cNvSpPr/>
              <p:nvPr/>
            </p:nvSpPr>
            <p:spPr>
              <a:xfrm>
                <a:off x="2598038" y="970675"/>
                <a:ext cx="434500" cy="181925"/>
              </a:xfrm>
              <a:custGeom>
                <a:avLst/>
                <a:gdLst/>
                <a:ahLst/>
                <a:cxnLst/>
                <a:rect l="l" t="t" r="r" b="b"/>
                <a:pathLst>
                  <a:path w="17380" h="7277" extrusionOk="0">
                    <a:moveTo>
                      <a:pt x="7040" y="1233"/>
                    </a:moveTo>
                    <a:cubicBezTo>
                      <a:pt x="9330" y="1233"/>
                      <a:pt x="11608" y="1708"/>
                      <a:pt x="13543" y="2869"/>
                    </a:cubicBezTo>
                    <a:cubicBezTo>
                      <a:pt x="14138" y="3232"/>
                      <a:pt x="14701" y="3662"/>
                      <a:pt x="15198" y="4156"/>
                    </a:cubicBezTo>
                    <a:lnTo>
                      <a:pt x="15198" y="4156"/>
                    </a:lnTo>
                    <a:cubicBezTo>
                      <a:pt x="14660" y="3844"/>
                      <a:pt x="14153" y="3590"/>
                      <a:pt x="13677" y="3336"/>
                    </a:cubicBezTo>
                    <a:cubicBezTo>
                      <a:pt x="12643" y="2769"/>
                      <a:pt x="11575" y="2268"/>
                      <a:pt x="10508" y="1835"/>
                    </a:cubicBezTo>
                    <a:cubicBezTo>
                      <a:pt x="10460" y="1811"/>
                      <a:pt x="10414" y="1800"/>
                      <a:pt x="10371" y="1800"/>
                    </a:cubicBezTo>
                    <a:cubicBezTo>
                      <a:pt x="10232" y="1800"/>
                      <a:pt x="10117" y="1908"/>
                      <a:pt x="10041" y="2035"/>
                    </a:cubicBezTo>
                    <a:cubicBezTo>
                      <a:pt x="9007" y="1701"/>
                      <a:pt x="7939" y="1401"/>
                      <a:pt x="6805" y="1234"/>
                    </a:cubicBezTo>
                    <a:cubicBezTo>
                      <a:pt x="6884" y="1233"/>
                      <a:pt x="6962" y="1233"/>
                      <a:pt x="7040" y="1233"/>
                    </a:cubicBezTo>
                    <a:close/>
                    <a:moveTo>
                      <a:pt x="3203" y="2368"/>
                    </a:moveTo>
                    <a:cubicBezTo>
                      <a:pt x="3203" y="2402"/>
                      <a:pt x="3236" y="2435"/>
                      <a:pt x="3303" y="2435"/>
                    </a:cubicBezTo>
                    <a:cubicBezTo>
                      <a:pt x="4670" y="3269"/>
                      <a:pt x="6071" y="3970"/>
                      <a:pt x="7606" y="4670"/>
                    </a:cubicBezTo>
                    <a:cubicBezTo>
                      <a:pt x="7139" y="4537"/>
                      <a:pt x="6672" y="4403"/>
                      <a:pt x="6171" y="4237"/>
                    </a:cubicBezTo>
                    <a:cubicBezTo>
                      <a:pt x="5037" y="3903"/>
                      <a:pt x="3803" y="3403"/>
                      <a:pt x="3069" y="2402"/>
                    </a:cubicBezTo>
                    <a:cubicBezTo>
                      <a:pt x="3169" y="2402"/>
                      <a:pt x="3203" y="2402"/>
                      <a:pt x="3203" y="2368"/>
                    </a:cubicBezTo>
                    <a:close/>
                    <a:moveTo>
                      <a:pt x="13110" y="4203"/>
                    </a:moveTo>
                    <a:cubicBezTo>
                      <a:pt x="13343" y="4370"/>
                      <a:pt x="13610" y="4537"/>
                      <a:pt x="13810" y="4670"/>
                    </a:cubicBezTo>
                    <a:cubicBezTo>
                      <a:pt x="13477" y="4570"/>
                      <a:pt x="13110" y="4437"/>
                      <a:pt x="12776" y="4370"/>
                    </a:cubicBezTo>
                    <a:cubicBezTo>
                      <a:pt x="12876" y="4370"/>
                      <a:pt x="13010" y="4270"/>
                      <a:pt x="13110" y="4203"/>
                    </a:cubicBezTo>
                    <a:close/>
                    <a:moveTo>
                      <a:pt x="4504" y="2102"/>
                    </a:moveTo>
                    <a:cubicBezTo>
                      <a:pt x="4870" y="2168"/>
                      <a:pt x="5204" y="2202"/>
                      <a:pt x="5538" y="2235"/>
                    </a:cubicBezTo>
                    <a:cubicBezTo>
                      <a:pt x="6772" y="2769"/>
                      <a:pt x="7906" y="3369"/>
                      <a:pt x="9073" y="3936"/>
                    </a:cubicBezTo>
                    <a:cubicBezTo>
                      <a:pt x="9674" y="4237"/>
                      <a:pt x="10274" y="4537"/>
                      <a:pt x="10841" y="4870"/>
                    </a:cubicBezTo>
                    <a:cubicBezTo>
                      <a:pt x="11042" y="5004"/>
                      <a:pt x="11809" y="5237"/>
                      <a:pt x="12076" y="5571"/>
                    </a:cubicBezTo>
                    <a:cubicBezTo>
                      <a:pt x="11976" y="5571"/>
                      <a:pt x="11842" y="5537"/>
                      <a:pt x="11675" y="5537"/>
                    </a:cubicBezTo>
                    <a:cubicBezTo>
                      <a:pt x="8907" y="4537"/>
                      <a:pt x="6305" y="3369"/>
                      <a:pt x="3636" y="2202"/>
                    </a:cubicBezTo>
                    <a:cubicBezTo>
                      <a:pt x="3903" y="2102"/>
                      <a:pt x="4203" y="2102"/>
                      <a:pt x="4504" y="2102"/>
                    </a:cubicBezTo>
                    <a:close/>
                    <a:moveTo>
                      <a:pt x="14744" y="4704"/>
                    </a:moveTo>
                    <a:lnTo>
                      <a:pt x="14744" y="4704"/>
                    </a:lnTo>
                    <a:cubicBezTo>
                      <a:pt x="15144" y="4904"/>
                      <a:pt x="15478" y="5171"/>
                      <a:pt x="15878" y="5337"/>
                    </a:cubicBezTo>
                    <a:cubicBezTo>
                      <a:pt x="15878" y="5337"/>
                      <a:pt x="15845" y="5371"/>
                      <a:pt x="15812" y="5371"/>
                    </a:cubicBezTo>
                    <a:cubicBezTo>
                      <a:pt x="15275" y="5681"/>
                      <a:pt x="14572" y="5705"/>
                      <a:pt x="13964" y="5705"/>
                    </a:cubicBezTo>
                    <a:cubicBezTo>
                      <a:pt x="13853" y="5705"/>
                      <a:pt x="13746" y="5704"/>
                      <a:pt x="13643" y="5704"/>
                    </a:cubicBezTo>
                    <a:cubicBezTo>
                      <a:pt x="13377" y="5704"/>
                      <a:pt x="13143" y="5704"/>
                      <a:pt x="12876" y="5671"/>
                    </a:cubicBezTo>
                    <a:cubicBezTo>
                      <a:pt x="12809" y="5437"/>
                      <a:pt x="12643" y="5237"/>
                      <a:pt x="12409" y="5037"/>
                    </a:cubicBezTo>
                    <a:lnTo>
                      <a:pt x="12409" y="5037"/>
                    </a:lnTo>
                    <a:cubicBezTo>
                      <a:pt x="12643" y="5104"/>
                      <a:pt x="12843" y="5171"/>
                      <a:pt x="13043" y="5237"/>
                    </a:cubicBezTo>
                    <a:cubicBezTo>
                      <a:pt x="13340" y="5329"/>
                      <a:pt x="13810" y="5514"/>
                      <a:pt x="14173" y="5514"/>
                    </a:cubicBezTo>
                    <a:cubicBezTo>
                      <a:pt x="14339" y="5514"/>
                      <a:pt x="14483" y="5475"/>
                      <a:pt x="14577" y="5371"/>
                    </a:cubicBezTo>
                    <a:cubicBezTo>
                      <a:pt x="14811" y="5204"/>
                      <a:pt x="14811" y="4937"/>
                      <a:pt x="14744" y="4704"/>
                    </a:cubicBezTo>
                    <a:close/>
                    <a:moveTo>
                      <a:pt x="1835" y="2702"/>
                    </a:moveTo>
                    <a:cubicBezTo>
                      <a:pt x="2535" y="4003"/>
                      <a:pt x="3836" y="4737"/>
                      <a:pt x="5204" y="5237"/>
                    </a:cubicBezTo>
                    <a:cubicBezTo>
                      <a:pt x="5971" y="5504"/>
                      <a:pt x="6738" y="5738"/>
                      <a:pt x="7539" y="5938"/>
                    </a:cubicBezTo>
                    <a:cubicBezTo>
                      <a:pt x="6872" y="5871"/>
                      <a:pt x="6205" y="5738"/>
                      <a:pt x="5538" y="5604"/>
                    </a:cubicBezTo>
                    <a:cubicBezTo>
                      <a:pt x="4303" y="5371"/>
                      <a:pt x="2369" y="5104"/>
                      <a:pt x="1835" y="3703"/>
                    </a:cubicBezTo>
                    <a:cubicBezTo>
                      <a:pt x="1668" y="3336"/>
                      <a:pt x="1702" y="3002"/>
                      <a:pt x="1835" y="2702"/>
                    </a:cubicBezTo>
                    <a:close/>
                    <a:moveTo>
                      <a:pt x="6924" y="0"/>
                    </a:moveTo>
                    <a:cubicBezTo>
                      <a:pt x="6380" y="0"/>
                      <a:pt x="5839" y="24"/>
                      <a:pt x="5304" y="67"/>
                    </a:cubicBezTo>
                    <a:cubicBezTo>
                      <a:pt x="3636" y="200"/>
                      <a:pt x="1702" y="500"/>
                      <a:pt x="834" y="2102"/>
                    </a:cubicBezTo>
                    <a:cubicBezTo>
                      <a:pt x="0" y="3703"/>
                      <a:pt x="1134" y="5337"/>
                      <a:pt x="2535" y="6038"/>
                    </a:cubicBezTo>
                    <a:cubicBezTo>
                      <a:pt x="3503" y="6505"/>
                      <a:pt x="4604" y="6705"/>
                      <a:pt x="5638" y="6872"/>
                    </a:cubicBezTo>
                    <a:cubicBezTo>
                      <a:pt x="6705" y="7039"/>
                      <a:pt x="7806" y="7172"/>
                      <a:pt x="8940" y="7239"/>
                    </a:cubicBezTo>
                    <a:cubicBezTo>
                      <a:pt x="9365" y="7264"/>
                      <a:pt x="9791" y="7276"/>
                      <a:pt x="10215" y="7276"/>
                    </a:cubicBezTo>
                    <a:cubicBezTo>
                      <a:pt x="11490" y="7276"/>
                      <a:pt x="12759" y="7164"/>
                      <a:pt x="14010" y="6938"/>
                    </a:cubicBezTo>
                    <a:cubicBezTo>
                      <a:pt x="14711" y="6938"/>
                      <a:pt x="15445" y="6905"/>
                      <a:pt x="16045" y="6672"/>
                    </a:cubicBezTo>
                    <a:cubicBezTo>
                      <a:pt x="16779" y="6371"/>
                      <a:pt x="17379" y="5771"/>
                      <a:pt x="17313" y="5004"/>
                    </a:cubicBezTo>
                    <a:cubicBezTo>
                      <a:pt x="17213" y="4237"/>
                      <a:pt x="16445" y="3569"/>
                      <a:pt x="15878" y="3069"/>
                    </a:cubicBezTo>
                    <a:cubicBezTo>
                      <a:pt x="13452" y="814"/>
                      <a:pt x="10147" y="0"/>
                      <a:pt x="6924"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9" name="Google Shape;1024;p44">
                <a:extLst>
                  <a:ext uri="{FF2B5EF4-FFF2-40B4-BE49-F238E27FC236}">
                    <a16:creationId xmlns:a16="http://schemas.microsoft.com/office/drawing/2014/main" id="{5DC2AD93-EAD1-1D58-1B15-AF9A73A6B73E}"/>
                  </a:ext>
                </a:extLst>
              </p:cNvPr>
              <p:cNvSpPr/>
              <p:nvPr/>
            </p:nvSpPr>
            <p:spPr>
              <a:xfrm>
                <a:off x="3093387" y="595351"/>
                <a:ext cx="259375" cy="340325"/>
              </a:xfrm>
              <a:custGeom>
                <a:avLst/>
                <a:gdLst/>
                <a:ahLst/>
                <a:cxnLst/>
                <a:rect l="l" t="t" r="r" b="b"/>
                <a:pathLst>
                  <a:path w="10375" h="13613" extrusionOk="0">
                    <a:moveTo>
                      <a:pt x="4637" y="1570"/>
                    </a:moveTo>
                    <a:cubicBezTo>
                      <a:pt x="4637" y="1837"/>
                      <a:pt x="4670" y="2037"/>
                      <a:pt x="4670" y="2237"/>
                    </a:cubicBezTo>
                    <a:cubicBezTo>
                      <a:pt x="4537" y="2171"/>
                      <a:pt x="4370" y="2071"/>
                      <a:pt x="4203" y="2004"/>
                    </a:cubicBezTo>
                    <a:cubicBezTo>
                      <a:pt x="4370" y="1870"/>
                      <a:pt x="4504" y="1737"/>
                      <a:pt x="4637" y="1570"/>
                    </a:cubicBezTo>
                    <a:close/>
                    <a:moveTo>
                      <a:pt x="5137" y="2237"/>
                    </a:moveTo>
                    <a:lnTo>
                      <a:pt x="5137" y="2237"/>
                    </a:lnTo>
                    <a:cubicBezTo>
                      <a:pt x="5371" y="2671"/>
                      <a:pt x="5638" y="3105"/>
                      <a:pt x="5838" y="3572"/>
                    </a:cubicBezTo>
                    <a:cubicBezTo>
                      <a:pt x="5838" y="3672"/>
                      <a:pt x="5838" y="3838"/>
                      <a:pt x="5871" y="3939"/>
                    </a:cubicBezTo>
                    <a:cubicBezTo>
                      <a:pt x="5671" y="3505"/>
                      <a:pt x="5471" y="3071"/>
                      <a:pt x="5171" y="2738"/>
                    </a:cubicBezTo>
                    <a:cubicBezTo>
                      <a:pt x="5137" y="2571"/>
                      <a:pt x="5137" y="2404"/>
                      <a:pt x="5137" y="2237"/>
                    </a:cubicBezTo>
                    <a:close/>
                    <a:moveTo>
                      <a:pt x="3403" y="3505"/>
                    </a:moveTo>
                    <a:cubicBezTo>
                      <a:pt x="3503" y="3505"/>
                      <a:pt x="3670" y="3738"/>
                      <a:pt x="3736" y="3939"/>
                    </a:cubicBezTo>
                    <a:cubicBezTo>
                      <a:pt x="3736" y="4105"/>
                      <a:pt x="3770" y="4339"/>
                      <a:pt x="3837" y="4472"/>
                    </a:cubicBezTo>
                    <a:cubicBezTo>
                      <a:pt x="3736" y="4372"/>
                      <a:pt x="3703" y="4239"/>
                      <a:pt x="3636" y="4105"/>
                    </a:cubicBezTo>
                    <a:cubicBezTo>
                      <a:pt x="3536" y="4005"/>
                      <a:pt x="3403" y="3838"/>
                      <a:pt x="3303" y="3705"/>
                    </a:cubicBezTo>
                    <a:lnTo>
                      <a:pt x="3303" y="3672"/>
                    </a:lnTo>
                    <a:cubicBezTo>
                      <a:pt x="3336" y="3605"/>
                      <a:pt x="3336" y="3538"/>
                      <a:pt x="3370" y="3505"/>
                    </a:cubicBezTo>
                    <a:close/>
                    <a:moveTo>
                      <a:pt x="7072" y="1704"/>
                    </a:moveTo>
                    <a:lnTo>
                      <a:pt x="7072" y="1704"/>
                    </a:lnTo>
                    <a:cubicBezTo>
                      <a:pt x="7739" y="2604"/>
                      <a:pt x="8040" y="3738"/>
                      <a:pt x="8040" y="4839"/>
                    </a:cubicBezTo>
                    <a:cubicBezTo>
                      <a:pt x="7839" y="4072"/>
                      <a:pt x="7539" y="3338"/>
                      <a:pt x="7139" y="2704"/>
                    </a:cubicBezTo>
                    <a:cubicBezTo>
                      <a:pt x="7072" y="2371"/>
                      <a:pt x="7039" y="2037"/>
                      <a:pt x="7072" y="1704"/>
                    </a:cubicBezTo>
                    <a:close/>
                    <a:moveTo>
                      <a:pt x="6208" y="817"/>
                    </a:moveTo>
                    <a:cubicBezTo>
                      <a:pt x="6382" y="817"/>
                      <a:pt x="6560" y="844"/>
                      <a:pt x="6739" y="903"/>
                    </a:cubicBezTo>
                    <a:cubicBezTo>
                      <a:pt x="8507" y="1437"/>
                      <a:pt x="8740" y="3271"/>
                      <a:pt x="8573" y="5006"/>
                    </a:cubicBezTo>
                    <a:cubicBezTo>
                      <a:pt x="8673" y="3505"/>
                      <a:pt x="8140" y="2104"/>
                      <a:pt x="7039" y="1036"/>
                    </a:cubicBezTo>
                    <a:cubicBezTo>
                      <a:pt x="7000" y="997"/>
                      <a:pt x="6958" y="981"/>
                      <a:pt x="6917" y="981"/>
                    </a:cubicBezTo>
                    <a:cubicBezTo>
                      <a:pt x="6819" y="981"/>
                      <a:pt x="6729" y="1076"/>
                      <a:pt x="6705" y="1170"/>
                    </a:cubicBezTo>
                    <a:cubicBezTo>
                      <a:pt x="6672" y="1503"/>
                      <a:pt x="6672" y="1837"/>
                      <a:pt x="6672" y="2104"/>
                    </a:cubicBezTo>
                    <a:cubicBezTo>
                      <a:pt x="6505" y="1937"/>
                      <a:pt x="6372" y="1770"/>
                      <a:pt x="6205" y="1604"/>
                    </a:cubicBezTo>
                    <a:cubicBezTo>
                      <a:pt x="6164" y="1573"/>
                      <a:pt x="6109" y="1558"/>
                      <a:pt x="6054" y="1558"/>
                    </a:cubicBezTo>
                    <a:cubicBezTo>
                      <a:pt x="5932" y="1558"/>
                      <a:pt x="5805" y="1632"/>
                      <a:pt x="5805" y="1770"/>
                    </a:cubicBezTo>
                    <a:lnTo>
                      <a:pt x="5805" y="2204"/>
                    </a:lnTo>
                    <a:cubicBezTo>
                      <a:pt x="5571" y="1870"/>
                      <a:pt x="5338" y="1503"/>
                      <a:pt x="5071" y="1203"/>
                    </a:cubicBezTo>
                    <a:cubicBezTo>
                      <a:pt x="5399" y="969"/>
                      <a:pt x="5794" y="817"/>
                      <a:pt x="6208" y="817"/>
                    </a:cubicBezTo>
                    <a:close/>
                    <a:moveTo>
                      <a:pt x="4470" y="5406"/>
                    </a:moveTo>
                    <a:lnTo>
                      <a:pt x="4704" y="6040"/>
                    </a:lnTo>
                    <a:cubicBezTo>
                      <a:pt x="4904" y="6540"/>
                      <a:pt x="5071" y="7041"/>
                      <a:pt x="5238" y="7541"/>
                    </a:cubicBezTo>
                    <a:cubicBezTo>
                      <a:pt x="5171" y="7408"/>
                      <a:pt x="5137" y="7274"/>
                      <a:pt x="5037" y="7174"/>
                    </a:cubicBezTo>
                    <a:cubicBezTo>
                      <a:pt x="5004" y="6874"/>
                      <a:pt x="4871" y="6574"/>
                      <a:pt x="4737" y="6274"/>
                    </a:cubicBezTo>
                    <a:cubicBezTo>
                      <a:pt x="4704" y="6240"/>
                      <a:pt x="4704" y="6140"/>
                      <a:pt x="4670" y="6107"/>
                    </a:cubicBezTo>
                    <a:cubicBezTo>
                      <a:pt x="4570" y="5873"/>
                      <a:pt x="4537" y="5673"/>
                      <a:pt x="4470" y="5406"/>
                    </a:cubicBezTo>
                    <a:close/>
                    <a:moveTo>
                      <a:pt x="3470" y="5239"/>
                    </a:moveTo>
                    <a:lnTo>
                      <a:pt x="3570" y="5506"/>
                    </a:lnTo>
                    <a:cubicBezTo>
                      <a:pt x="3870" y="6040"/>
                      <a:pt x="4137" y="6607"/>
                      <a:pt x="4337" y="7208"/>
                    </a:cubicBezTo>
                    <a:cubicBezTo>
                      <a:pt x="4637" y="7941"/>
                      <a:pt x="4804" y="8709"/>
                      <a:pt x="4971" y="9476"/>
                    </a:cubicBezTo>
                    <a:cubicBezTo>
                      <a:pt x="4203" y="8175"/>
                      <a:pt x="3703" y="6741"/>
                      <a:pt x="3470" y="5239"/>
                    </a:cubicBezTo>
                    <a:close/>
                    <a:moveTo>
                      <a:pt x="3003" y="7408"/>
                    </a:moveTo>
                    <a:lnTo>
                      <a:pt x="3003" y="7408"/>
                    </a:lnTo>
                    <a:cubicBezTo>
                      <a:pt x="3336" y="8108"/>
                      <a:pt x="3636" y="8909"/>
                      <a:pt x="3736" y="9676"/>
                    </a:cubicBezTo>
                    <a:cubicBezTo>
                      <a:pt x="3536" y="9109"/>
                      <a:pt x="3336" y="8609"/>
                      <a:pt x="3169" y="8075"/>
                    </a:cubicBezTo>
                    <a:cubicBezTo>
                      <a:pt x="3069" y="7875"/>
                      <a:pt x="3036" y="7608"/>
                      <a:pt x="3003" y="7408"/>
                    </a:cubicBezTo>
                    <a:close/>
                    <a:moveTo>
                      <a:pt x="2636" y="9709"/>
                    </a:moveTo>
                    <a:cubicBezTo>
                      <a:pt x="2669" y="9709"/>
                      <a:pt x="2669" y="9709"/>
                      <a:pt x="2669" y="9743"/>
                    </a:cubicBezTo>
                    <a:cubicBezTo>
                      <a:pt x="2969" y="10410"/>
                      <a:pt x="3303" y="11044"/>
                      <a:pt x="3570" y="11711"/>
                    </a:cubicBezTo>
                    <a:cubicBezTo>
                      <a:pt x="3636" y="11844"/>
                      <a:pt x="3703" y="11944"/>
                      <a:pt x="3736" y="12044"/>
                    </a:cubicBezTo>
                    <a:cubicBezTo>
                      <a:pt x="3570" y="11844"/>
                      <a:pt x="3370" y="11411"/>
                      <a:pt x="3303" y="11277"/>
                    </a:cubicBezTo>
                    <a:cubicBezTo>
                      <a:pt x="3036" y="10777"/>
                      <a:pt x="2836" y="10243"/>
                      <a:pt x="2636" y="9709"/>
                    </a:cubicBezTo>
                    <a:close/>
                    <a:moveTo>
                      <a:pt x="4170" y="2604"/>
                    </a:moveTo>
                    <a:cubicBezTo>
                      <a:pt x="4404" y="2738"/>
                      <a:pt x="4637" y="2938"/>
                      <a:pt x="4804" y="3205"/>
                    </a:cubicBezTo>
                    <a:cubicBezTo>
                      <a:pt x="5137" y="5006"/>
                      <a:pt x="5838" y="6707"/>
                      <a:pt x="6572" y="8342"/>
                    </a:cubicBezTo>
                    <a:cubicBezTo>
                      <a:pt x="6628" y="8453"/>
                      <a:pt x="6747" y="8506"/>
                      <a:pt x="6863" y="8506"/>
                    </a:cubicBezTo>
                    <a:cubicBezTo>
                      <a:pt x="7024" y="8506"/>
                      <a:pt x="7178" y="8403"/>
                      <a:pt x="7139" y="8208"/>
                    </a:cubicBezTo>
                    <a:cubicBezTo>
                      <a:pt x="7005" y="7708"/>
                      <a:pt x="6872" y="7208"/>
                      <a:pt x="6739" y="6741"/>
                    </a:cubicBezTo>
                    <a:lnTo>
                      <a:pt x="6739" y="6741"/>
                    </a:lnTo>
                    <a:cubicBezTo>
                      <a:pt x="6801" y="6816"/>
                      <a:pt x="6901" y="6853"/>
                      <a:pt x="6997" y="6853"/>
                    </a:cubicBezTo>
                    <a:cubicBezTo>
                      <a:pt x="7156" y="6853"/>
                      <a:pt x="7302" y="6749"/>
                      <a:pt x="7239" y="6540"/>
                    </a:cubicBezTo>
                    <a:cubicBezTo>
                      <a:pt x="7039" y="5440"/>
                      <a:pt x="6705" y="4406"/>
                      <a:pt x="6238" y="3405"/>
                    </a:cubicBezTo>
                    <a:cubicBezTo>
                      <a:pt x="6205" y="3171"/>
                      <a:pt x="6205" y="2871"/>
                      <a:pt x="6205" y="2604"/>
                    </a:cubicBezTo>
                    <a:lnTo>
                      <a:pt x="6205" y="2604"/>
                    </a:lnTo>
                    <a:cubicBezTo>
                      <a:pt x="6372" y="2804"/>
                      <a:pt x="6538" y="3038"/>
                      <a:pt x="6672" y="3238"/>
                    </a:cubicBezTo>
                    <a:cubicBezTo>
                      <a:pt x="6805" y="3939"/>
                      <a:pt x="7005" y="4672"/>
                      <a:pt x="7406" y="5273"/>
                    </a:cubicBezTo>
                    <a:cubicBezTo>
                      <a:pt x="7457" y="5363"/>
                      <a:pt x="7544" y="5404"/>
                      <a:pt x="7635" y="5404"/>
                    </a:cubicBezTo>
                    <a:cubicBezTo>
                      <a:pt x="7778" y="5404"/>
                      <a:pt x="7932" y="5303"/>
                      <a:pt x="7973" y="5139"/>
                    </a:cubicBezTo>
                    <a:cubicBezTo>
                      <a:pt x="8021" y="5269"/>
                      <a:pt x="8141" y="5336"/>
                      <a:pt x="8254" y="5336"/>
                    </a:cubicBezTo>
                    <a:cubicBezTo>
                      <a:pt x="8375" y="5336"/>
                      <a:pt x="8489" y="5261"/>
                      <a:pt x="8507" y="5106"/>
                    </a:cubicBezTo>
                    <a:lnTo>
                      <a:pt x="8507" y="5106"/>
                    </a:lnTo>
                    <a:cubicBezTo>
                      <a:pt x="8507" y="5773"/>
                      <a:pt x="8340" y="6440"/>
                      <a:pt x="8173" y="6974"/>
                    </a:cubicBezTo>
                    <a:cubicBezTo>
                      <a:pt x="7806" y="8108"/>
                      <a:pt x="7239" y="9242"/>
                      <a:pt x="6639" y="10243"/>
                    </a:cubicBezTo>
                    <a:cubicBezTo>
                      <a:pt x="6205" y="10910"/>
                      <a:pt x="5705" y="11577"/>
                      <a:pt x="5071" y="12078"/>
                    </a:cubicBezTo>
                    <a:cubicBezTo>
                      <a:pt x="5004" y="11777"/>
                      <a:pt x="4904" y="11511"/>
                      <a:pt x="4804" y="11244"/>
                    </a:cubicBezTo>
                    <a:cubicBezTo>
                      <a:pt x="4804" y="11010"/>
                      <a:pt x="4737" y="10743"/>
                      <a:pt x="4704" y="10543"/>
                    </a:cubicBezTo>
                    <a:lnTo>
                      <a:pt x="4704" y="10543"/>
                    </a:lnTo>
                    <a:cubicBezTo>
                      <a:pt x="4871" y="10777"/>
                      <a:pt x="5037" y="11044"/>
                      <a:pt x="5204" y="11244"/>
                    </a:cubicBezTo>
                    <a:cubicBezTo>
                      <a:pt x="5276" y="11351"/>
                      <a:pt x="5386" y="11399"/>
                      <a:pt x="5496" y="11399"/>
                    </a:cubicBezTo>
                    <a:cubicBezTo>
                      <a:pt x="5694" y="11399"/>
                      <a:pt x="5893" y="11246"/>
                      <a:pt x="5871" y="11010"/>
                    </a:cubicBezTo>
                    <a:cubicBezTo>
                      <a:pt x="5838" y="10610"/>
                      <a:pt x="5805" y="10210"/>
                      <a:pt x="5738" y="9843"/>
                    </a:cubicBezTo>
                    <a:lnTo>
                      <a:pt x="5738" y="9843"/>
                    </a:lnTo>
                    <a:cubicBezTo>
                      <a:pt x="5805" y="9909"/>
                      <a:pt x="5838" y="9943"/>
                      <a:pt x="5871" y="10043"/>
                    </a:cubicBezTo>
                    <a:cubicBezTo>
                      <a:pt x="5942" y="10137"/>
                      <a:pt x="6059" y="10182"/>
                      <a:pt x="6176" y="10182"/>
                    </a:cubicBezTo>
                    <a:cubicBezTo>
                      <a:pt x="6390" y="10182"/>
                      <a:pt x="6603" y="10035"/>
                      <a:pt x="6538" y="9776"/>
                    </a:cubicBezTo>
                    <a:cubicBezTo>
                      <a:pt x="6238" y="8208"/>
                      <a:pt x="5805" y="6607"/>
                      <a:pt x="5137" y="5173"/>
                    </a:cubicBezTo>
                    <a:cubicBezTo>
                      <a:pt x="4871" y="4572"/>
                      <a:pt x="4570" y="3872"/>
                      <a:pt x="4170" y="3338"/>
                    </a:cubicBezTo>
                    <a:lnTo>
                      <a:pt x="4170" y="2604"/>
                    </a:lnTo>
                    <a:close/>
                    <a:moveTo>
                      <a:pt x="1168" y="9576"/>
                    </a:moveTo>
                    <a:lnTo>
                      <a:pt x="1168" y="9576"/>
                    </a:lnTo>
                    <a:cubicBezTo>
                      <a:pt x="1201" y="10376"/>
                      <a:pt x="1301" y="11144"/>
                      <a:pt x="1502" y="11944"/>
                    </a:cubicBezTo>
                    <a:cubicBezTo>
                      <a:pt x="1527" y="12074"/>
                      <a:pt x="1629" y="12128"/>
                      <a:pt x="1738" y="12128"/>
                    </a:cubicBezTo>
                    <a:cubicBezTo>
                      <a:pt x="1908" y="12128"/>
                      <a:pt x="2096" y="11994"/>
                      <a:pt x="2035" y="11811"/>
                    </a:cubicBezTo>
                    <a:cubicBezTo>
                      <a:pt x="1868" y="11110"/>
                      <a:pt x="1835" y="10376"/>
                      <a:pt x="1835" y="9643"/>
                    </a:cubicBezTo>
                    <a:lnTo>
                      <a:pt x="1835" y="9643"/>
                    </a:lnTo>
                    <a:cubicBezTo>
                      <a:pt x="2035" y="10210"/>
                      <a:pt x="2235" y="10777"/>
                      <a:pt x="2502" y="11310"/>
                    </a:cubicBezTo>
                    <a:cubicBezTo>
                      <a:pt x="2702" y="11744"/>
                      <a:pt x="2969" y="12445"/>
                      <a:pt x="3403" y="12778"/>
                    </a:cubicBezTo>
                    <a:cubicBezTo>
                      <a:pt x="3328" y="12782"/>
                      <a:pt x="3253" y="12784"/>
                      <a:pt x="3177" y="12784"/>
                    </a:cubicBezTo>
                    <a:cubicBezTo>
                      <a:pt x="2581" y="12784"/>
                      <a:pt x="1979" y="12655"/>
                      <a:pt x="1535" y="12211"/>
                    </a:cubicBezTo>
                    <a:cubicBezTo>
                      <a:pt x="834" y="11544"/>
                      <a:pt x="901" y="10510"/>
                      <a:pt x="1168" y="9576"/>
                    </a:cubicBezTo>
                    <a:close/>
                    <a:moveTo>
                      <a:pt x="6238" y="1"/>
                    </a:moveTo>
                    <a:cubicBezTo>
                      <a:pt x="5876" y="1"/>
                      <a:pt x="5513" y="75"/>
                      <a:pt x="5171" y="236"/>
                    </a:cubicBezTo>
                    <a:cubicBezTo>
                      <a:pt x="4137" y="736"/>
                      <a:pt x="3470" y="1704"/>
                      <a:pt x="2903" y="2704"/>
                    </a:cubicBezTo>
                    <a:cubicBezTo>
                      <a:pt x="2869" y="2838"/>
                      <a:pt x="2802" y="2904"/>
                      <a:pt x="2736" y="3038"/>
                    </a:cubicBezTo>
                    <a:cubicBezTo>
                      <a:pt x="2736" y="3038"/>
                      <a:pt x="2736" y="3071"/>
                      <a:pt x="2702" y="3071"/>
                    </a:cubicBezTo>
                    <a:cubicBezTo>
                      <a:pt x="2669" y="3171"/>
                      <a:pt x="2636" y="3238"/>
                      <a:pt x="2569" y="3371"/>
                    </a:cubicBezTo>
                    <a:cubicBezTo>
                      <a:pt x="2469" y="3371"/>
                      <a:pt x="2335" y="3405"/>
                      <a:pt x="2235" y="3505"/>
                    </a:cubicBezTo>
                    <a:cubicBezTo>
                      <a:pt x="1835" y="3772"/>
                      <a:pt x="1835" y="4339"/>
                      <a:pt x="1868" y="4772"/>
                    </a:cubicBezTo>
                    <a:cubicBezTo>
                      <a:pt x="1335" y="4839"/>
                      <a:pt x="1068" y="5406"/>
                      <a:pt x="1068" y="5907"/>
                    </a:cubicBezTo>
                    <a:cubicBezTo>
                      <a:pt x="1068" y="6440"/>
                      <a:pt x="1168" y="7074"/>
                      <a:pt x="1335" y="7608"/>
                    </a:cubicBezTo>
                    <a:cubicBezTo>
                      <a:pt x="1268" y="7775"/>
                      <a:pt x="1268" y="7941"/>
                      <a:pt x="1268" y="8175"/>
                    </a:cubicBezTo>
                    <a:cubicBezTo>
                      <a:pt x="1235" y="8175"/>
                      <a:pt x="1235" y="8175"/>
                      <a:pt x="1201" y="8108"/>
                    </a:cubicBezTo>
                    <a:cubicBezTo>
                      <a:pt x="1184" y="8105"/>
                      <a:pt x="1166" y="8103"/>
                      <a:pt x="1148" y="8103"/>
                    </a:cubicBezTo>
                    <a:cubicBezTo>
                      <a:pt x="995" y="8103"/>
                      <a:pt x="831" y="8226"/>
                      <a:pt x="801" y="8375"/>
                    </a:cubicBezTo>
                    <a:cubicBezTo>
                      <a:pt x="401" y="9476"/>
                      <a:pt x="0" y="10843"/>
                      <a:pt x="501" y="11978"/>
                    </a:cubicBezTo>
                    <a:cubicBezTo>
                      <a:pt x="968" y="13045"/>
                      <a:pt x="2002" y="13612"/>
                      <a:pt x="3136" y="13612"/>
                    </a:cubicBezTo>
                    <a:cubicBezTo>
                      <a:pt x="3736" y="13612"/>
                      <a:pt x="4337" y="13479"/>
                      <a:pt x="4871" y="13245"/>
                    </a:cubicBezTo>
                    <a:cubicBezTo>
                      <a:pt x="4893" y="13250"/>
                      <a:pt x="4914" y="13252"/>
                      <a:pt x="4936" y="13252"/>
                    </a:cubicBezTo>
                    <a:cubicBezTo>
                      <a:pt x="5079" y="13252"/>
                      <a:pt x="5209" y="13161"/>
                      <a:pt x="5238" y="13045"/>
                    </a:cubicBezTo>
                    <a:cubicBezTo>
                      <a:pt x="6739" y="12111"/>
                      <a:pt x="7806" y="10243"/>
                      <a:pt x="8507" y="8709"/>
                    </a:cubicBezTo>
                    <a:cubicBezTo>
                      <a:pt x="9474" y="6440"/>
                      <a:pt x="10375" y="2904"/>
                      <a:pt x="8340" y="903"/>
                    </a:cubicBezTo>
                    <a:cubicBezTo>
                      <a:pt x="7773" y="336"/>
                      <a:pt x="7006" y="1"/>
                      <a:pt x="6238"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0" name="Google Shape;1025;p44">
                <a:extLst>
                  <a:ext uri="{FF2B5EF4-FFF2-40B4-BE49-F238E27FC236}">
                    <a16:creationId xmlns:a16="http://schemas.microsoft.com/office/drawing/2014/main" id="{5D594A53-1958-91F9-D767-34346508C876}"/>
                  </a:ext>
                </a:extLst>
              </p:cNvPr>
              <p:cNvSpPr/>
              <p:nvPr/>
            </p:nvSpPr>
            <p:spPr>
              <a:xfrm>
                <a:off x="2997488" y="1260875"/>
                <a:ext cx="122600" cy="222825"/>
              </a:xfrm>
              <a:custGeom>
                <a:avLst/>
                <a:gdLst/>
                <a:ahLst/>
                <a:cxnLst/>
                <a:rect l="l" t="t" r="r" b="b"/>
                <a:pathLst>
                  <a:path w="4904" h="8913" extrusionOk="0">
                    <a:moveTo>
                      <a:pt x="3646" y="0"/>
                    </a:moveTo>
                    <a:cubicBezTo>
                      <a:pt x="3381" y="0"/>
                      <a:pt x="3109" y="93"/>
                      <a:pt x="2869" y="301"/>
                    </a:cubicBezTo>
                    <a:cubicBezTo>
                      <a:pt x="2536" y="568"/>
                      <a:pt x="2369" y="968"/>
                      <a:pt x="2302" y="1401"/>
                    </a:cubicBezTo>
                    <a:cubicBezTo>
                      <a:pt x="1235" y="2235"/>
                      <a:pt x="734" y="3636"/>
                      <a:pt x="467" y="4971"/>
                    </a:cubicBezTo>
                    <a:cubicBezTo>
                      <a:pt x="234" y="5838"/>
                      <a:pt x="0" y="6839"/>
                      <a:pt x="334" y="7739"/>
                    </a:cubicBezTo>
                    <a:cubicBezTo>
                      <a:pt x="586" y="8400"/>
                      <a:pt x="1283" y="8912"/>
                      <a:pt x="2033" y="8912"/>
                    </a:cubicBezTo>
                    <a:cubicBezTo>
                      <a:pt x="2078" y="8912"/>
                      <a:pt x="2123" y="8911"/>
                      <a:pt x="2169" y="8907"/>
                    </a:cubicBezTo>
                    <a:cubicBezTo>
                      <a:pt x="3169" y="8773"/>
                      <a:pt x="3503" y="7773"/>
                      <a:pt x="3803" y="6939"/>
                    </a:cubicBezTo>
                    <a:cubicBezTo>
                      <a:pt x="4137" y="5938"/>
                      <a:pt x="4404" y="4904"/>
                      <a:pt x="4570" y="3837"/>
                    </a:cubicBezTo>
                    <a:cubicBezTo>
                      <a:pt x="4670" y="3336"/>
                      <a:pt x="4737" y="2836"/>
                      <a:pt x="4804" y="2302"/>
                    </a:cubicBezTo>
                    <a:cubicBezTo>
                      <a:pt x="4837" y="1902"/>
                      <a:pt x="4904" y="1435"/>
                      <a:pt x="4837" y="1001"/>
                    </a:cubicBezTo>
                    <a:cubicBezTo>
                      <a:pt x="4702" y="395"/>
                      <a:pt x="4190" y="0"/>
                      <a:pt x="3646" y="0"/>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1" name="Google Shape;1026;p44">
                <a:extLst>
                  <a:ext uri="{FF2B5EF4-FFF2-40B4-BE49-F238E27FC236}">
                    <a16:creationId xmlns:a16="http://schemas.microsoft.com/office/drawing/2014/main" id="{F6A784C7-2B49-5D5D-C0A2-CBA331A18CB3}"/>
                  </a:ext>
                </a:extLst>
              </p:cNvPr>
              <p:cNvSpPr/>
              <p:nvPr/>
            </p:nvSpPr>
            <p:spPr>
              <a:xfrm>
                <a:off x="3272688" y="1133625"/>
                <a:ext cx="275225" cy="107850"/>
              </a:xfrm>
              <a:custGeom>
                <a:avLst/>
                <a:gdLst/>
                <a:ahLst/>
                <a:cxnLst/>
                <a:rect l="l" t="t" r="r" b="b"/>
                <a:pathLst>
                  <a:path w="11009" h="4314" extrusionOk="0">
                    <a:moveTo>
                      <a:pt x="5204" y="988"/>
                    </a:moveTo>
                    <a:cubicBezTo>
                      <a:pt x="5571" y="1021"/>
                      <a:pt x="5971" y="1054"/>
                      <a:pt x="6305" y="1154"/>
                    </a:cubicBezTo>
                    <a:cubicBezTo>
                      <a:pt x="6572" y="1188"/>
                      <a:pt x="6872" y="1221"/>
                      <a:pt x="7172" y="1321"/>
                    </a:cubicBezTo>
                    <a:cubicBezTo>
                      <a:pt x="7072" y="1321"/>
                      <a:pt x="7005" y="1354"/>
                      <a:pt x="6905" y="1354"/>
                    </a:cubicBezTo>
                    <a:cubicBezTo>
                      <a:pt x="6472" y="1221"/>
                      <a:pt x="6005" y="1154"/>
                      <a:pt x="5538" y="1088"/>
                    </a:cubicBezTo>
                    <a:cubicBezTo>
                      <a:pt x="5404" y="1054"/>
                      <a:pt x="5337" y="1021"/>
                      <a:pt x="5204" y="988"/>
                    </a:cubicBezTo>
                    <a:close/>
                    <a:moveTo>
                      <a:pt x="3116" y="1"/>
                    </a:moveTo>
                    <a:cubicBezTo>
                      <a:pt x="2434" y="1"/>
                      <a:pt x="1751" y="55"/>
                      <a:pt x="1068" y="187"/>
                    </a:cubicBezTo>
                    <a:cubicBezTo>
                      <a:pt x="734" y="254"/>
                      <a:pt x="734" y="687"/>
                      <a:pt x="1034" y="754"/>
                    </a:cubicBezTo>
                    <a:cubicBezTo>
                      <a:pt x="834" y="821"/>
                      <a:pt x="567" y="887"/>
                      <a:pt x="367" y="988"/>
                    </a:cubicBezTo>
                    <a:cubicBezTo>
                      <a:pt x="34" y="1088"/>
                      <a:pt x="0" y="1488"/>
                      <a:pt x="167" y="1721"/>
                    </a:cubicBezTo>
                    <a:cubicBezTo>
                      <a:pt x="834" y="2922"/>
                      <a:pt x="2202" y="3423"/>
                      <a:pt x="3503" y="3723"/>
                    </a:cubicBezTo>
                    <a:cubicBezTo>
                      <a:pt x="4337" y="3923"/>
                      <a:pt x="5171" y="4090"/>
                      <a:pt x="6038" y="4190"/>
                    </a:cubicBezTo>
                    <a:cubicBezTo>
                      <a:pt x="6590" y="4236"/>
                      <a:pt x="7174" y="4314"/>
                      <a:pt x="7746" y="4314"/>
                    </a:cubicBezTo>
                    <a:cubicBezTo>
                      <a:pt x="8003" y="4314"/>
                      <a:pt x="8258" y="4298"/>
                      <a:pt x="8506" y="4257"/>
                    </a:cubicBezTo>
                    <a:cubicBezTo>
                      <a:pt x="9707" y="4090"/>
                      <a:pt x="11008" y="2922"/>
                      <a:pt x="10174" y="1688"/>
                    </a:cubicBezTo>
                    <a:cubicBezTo>
                      <a:pt x="9474" y="654"/>
                      <a:pt x="7839" y="554"/>
                      <a:pt x="6738" y="387"/>
                    </a:cubicBezTo>
                    <a:cubicBezTo>
                      <a:pt x="5542" y="173"/>
                      <a:pt x="4331" y="1"/>
                      <a:pt x="3116" y="1"/>
                    </a:cubicBezTo>
                    <a:close/>
                  </a:path>
                </a:pathLst>
              </a:custGeom>
              <a:solidFill>
                <a:schemeClr val="accent6"/>
              </a:solidFill>
              <a:ln>
                <a:noFill/>
              </a:ln>
            </p:spPr>
            <p:txBody>
              <a:bodyPr spcFirstLastPara="1" wrap="square" lIns="121598" tIns="121598" rIns="121598" bIns="121598" anchor="ctr" anchorCtr="0">
                <a:noAutofit/>
              </a:bodyPr>
              <a:lstStyle/>
              <a:p>
                <a:endParaRPr sz="2479"/>
              </a:p>
            </p:txBody>
          </p:sp>
          <p:sp>
            <p:nvSpPr>
              <p:cNvPr id="12" name="Google Shape;1027;p44">
                <a:extLst>
                  <a:ext uri="{FF2B5EF4-FFF2-40B4-BE49-F238E27FC236}">
                    <a16:creationId xmlns:a16="http://schemas.microsoft.com/office/drawing/2014/main" id="{5CCA3EAE-943C-E4FF-7B33-79F4F7A57C52}"/>
                  </a:ext>
                </a:extLst>
              </p:cNvPr>
              <p:cNvSpPr/>
              <p:nvPr/>
            </p:nvSpPr>
            <p:spPr>
              <a:xfrm>
                <a:off x="2951613" y="815875"/>
                <a:ext cx="293575" cy="460175"/>
              </a:xfrm>
              <a:custGeom>
                <a:avLst/>
                <a:gdLst/>
                <a:ahLst/>
                <a:cxnLst/>
                <a:rect l="l" t="t" r="r" b="b"/>
                <a:pathLst>
                  <a:path w="11743" h="18407" extrusionOk="0">
                    <a:moveTo>
                      <a:pt x="1596" y="0"/>
                    </a:moveTo>
                    <a:cubicBezTo>
                      <a:pt x="1489" y="0"/>
                      <a:pt x="1380" y="17"/>
                      <a:pt x="1268" y="54"/>
                    </a:cubicBezTo>
                    <a:cubicBezTo>
                      <a:pt x="668" y="221"/>
                      <a:pt x="368" y="955"/>
                      <a:pt x="234" y="1622"/>
                    </a:cubicBezTo>
                    <a:cubicBezTo>
                      <a:pt x="1" y="3390"/>
                      <a:pt x="568" y="4958"/>
                      <a:pt x="1502" y="6459"/>
                    </a:cubicBezTo>
                    <a:cubicBezTo>
                      <a:pt x="2669" y="8394"/>
                      <a:pt x="4504" y="10896"/>
                      <a:pt x="5872" y="12697"/>
                    </a:cubicBezTo>
                    <a:cubicBezTo>
                      <a:pt x="6806" y="13764"/>
                      <a:pt x="9241" y="17367"/>
                      <a:pt x="9241" y="17367"/>
                    </a:cubicBezTo>
                    <a:cubicBezTo>
                      <a:pt x="9474" y="17634"/>
                      <a:pt x="9674" y="17934"/>
                      <a:pt x="9975" y="18134"/>
                    </a:cubicBezTo>
                    <a:cubicBezTo>
                      <a:pt x="10172" y="18306"/>
                      <a:pt x="10442" y="18406"/>
                      <a:pt x="10704" y="18406"/>
                    </a:cubicBezTo>
                    <a:cubicBezTo>
                      <a:pt x="10796" y="18406"/>
                      <a:pt x="10888" y="18394"/>
                      <a:pt x="10975" y="18368"/>
                    </a:cubicBezTo>
                    <a:cubicBezTo>
                      <a:pt x="11509" y="18201"/>
                      <a:pt x="11742" y="17467"/>
                      <a:pt x="11676" y="16900"/>
                    </a:cubicBezTo>
                    <a:cubicBezTo>
                      <a:pt x="11275" y="13964"/>
                      <a:pt x="9808" y="10896"/>
                      <a:pt x="8473" y="8294"/>
                    </a:cubicBezTo>
                    <a:cubicBezTo>
                      <a:pt x="7006" y="5592"/>
                      <a:pt x="5204" y="3090"/>
                      <a:pt x="3070" y="888"/>
                    </a:cubicBezTo>
                    <a:cubicBezTo>
                      <a:pt x="2649" y="468"/>
                      <a:pt x="2158" y="0"/>
                      <a:pt x="1596" y="0"/>
                    </a:cubicBezTo>
                    <a:close/>
                  </a:path>
                </a:pathLst>
              </a:custGeom>
              <a:solidFill>
                <a:schemeClr val="accent1"/>
              </a:solidFill>
              <a:ln>
                <a:noFill/>
              </a:ln>
            </p:spPr>
            <p:txBody>
              <a:bodyPr spcFirstLastPara="1" wrap="square" lIns="121598" tIns="121598" rIns="121598" bIns="121598" anchor="ctr" anchorCtr="0">
                <a:noAutofit/>
              </a:bodyPr>
              <a:lstStyle/>
              <a:p>
                <a:endParaRPr sz="2479"/>
              </a:p>
            </p:txBody>
          </p:sp>
          <p:sp>
            <p:nvSpPr>
              <p:cNvPr id="13" name="Google Shape;1028;p44">
                <a:extLst>
                  <a:ext uri="{FF2B5EF4-FFF2-40B4-BE49-F238E27FC236}">
                    <a16:creationId xmlns:a16="http://schemas.microsoft.com/office/drawing/2014/main" id="{3669127D-3902-99D7-DA5F-0B0A201C2CD7}"/>
                  </a:ext>
                </a:extLst>
              </p:cNvPr>
              <p:cNvSpPr/>
              <p:nvPr/>
            </p:nvSpPr>
            <p:spPr>
              <a:xfrm>
                <a:off x="2959963" y="881800"/>
                <a:ext cx="134275" cy="99525"/>
              </a:xfrm>
              <a:custGeom>
                <a:avLst/>
                <a:gdLst/>
                <a:ahLst/>
                <a:cxnLst/>
                <a:rect l="l" t="t" r="r" b="b"/>
                <a:pathLst>
                  <a:path w="5371" h="3981" extrusionOk="0">
                    <a:moveTo>
                      <a:pt x="4726" y="0"/>
                    </a:moveTo>
                    <a:cubicBezTo>
                      <a:pt x="4504" y="0"/>
                      <a:pt x="4292" y="124"/>
                      <a:pt x="4170" y="319"/>
                    </a:cubicBezTo>
                    <a:cubicBezTo>
                      <a:pt x="4137" y="420"/>
                      <a:pt x="4070" y="520"/>
                      <a:pt x="4003" y="620"/>
                    </a:cubicBezTo>
                    <a:cubicBezTo>
                      <a:pt x="3970" y="653"/>
                      <a:pt x="3970" y="686"/>
                      <a:pt x="3903" y="753"/>
                    </a:cubicBezTo>
                    <a:lnTo>
                      <a:pt x="3870" y="820"/>
                    </a:lnTo>
                    <a:lnTo>
                      <a:pt x="3503" y="1320"/>
                    </a:lnTo>
                    <a:cubicBezTo>
                      <a:pt x="3403" y="1420"/>
                      <a:pt x="3336" y="1487"/>
                      <a:pt x="3303" y="1587"/>
                    </a:cubicBezTo>
                    <a:lnTo>
                      <a:pt x="3203" y="1654"/>
                    </a:lnTo>
                    <a:lnTo>
                      <a:pt x="3169" y="1687"/>
                    </a:lnTo>
                    <a:lnTo>
                      <a:pt x="3136" y="1754"/>
                    </a:lnTo>
                    <a:cubicBezTo>
                      <a:pt x="2969" y="1921"/>
                      <a:pt x="2802" y="2021"/>
                      <a:pt x="2569" y="2154"/>
                    </a:cubicBezTo>
                    <a:cubicBezTo>
                      <a:pt x="2202" y="2454"/>
                      <a:pt x="1902" y="2621"/>
                      <a:pt x="1535" y="2788"/>
                    </a:cubicBezTo>
                    <a:lnTo>
                      <a:pt x="901" y="3021"/>
                    </a:lnTo>
                    <a:lnTo>
                      <a:pt x="301" y="3288"/>
                    </a:lnTo>
                    <a:cubicBezTo>
                      <a:pt x="0" y="3422"/>
                      <a:pt x="0" y="3922"/>
                      <a:pt x="367" y="3955"/>
                    </a:cubicBezTo>
                    <a:cubicBezTo>
                      <a:pt x="501" y="3972"/>
                      <a:pt x="626" y="3980"/>
                      <a:pt x="755" y="3980"/>
                    </a:cubicBezTo>
                    <a:cubicBezTo>
                      <a:pt x="884" y="3980"/>
                      <a:pt x="1018" y="3972"/>
                      <a:pt x="1168" y="3955"/>
                    </a:cubicBezTo>
                    <a:cubicBezTo>
                      <a:pt x="1401" y="3922"/>
                      <a:pt x="1668" y="3822"/>
                      <a:pt x="1902" y="3755"/>
                    </a:cubicBezTo>
                    <a:cubicBezTo>
                      <a:pt x="2369" y="3588"/>
                      <a:pt x="2869" y="3322"/>
                      <a:pt x="3236" y="3088"/>
                    </a:cubicBezTo>
                    <a:cubicBezTo>
                      <a:pt x="4070" y="2488"/>
                      <a:pt x="4737" y="1687"/>
                      <a:pt x="5204" y="786"/>
                    </a:cubicBezTo>
                    <a:cubicBezTo>
                      <a:pt x="5371" y="520"/>
                      <a:pt x="5237" y="119"/>
                      <a:pt x="4971" y="53"/>
                    </a:cubicBezTo>
                    <a:cubicBezTo>
                      <a:pt x="4890" y="17"/>
                      <a:pt x="4807" y="0"/>
                      <a:pt x="4726"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4" name="Google Shape;1029;p44">
                <a:extLst>
                  <a:ext uri="{FF2B5EF4-FFF2-40B4-BE49-F238E27FC236}">
                    <a16:creationId xmlns:a16="http://schemas.microsoft.com/office/drawing/2014/main" id="{B6D81152-5044-4A12-BBB7-90683DA9B4C8}"/>
                  </a:ext>
                </a:extLst>
              </p:cNvPr>
              <p:cNvSpPr/>
              <p:nvPr/>
            </p:nvSpPr>
            <p:spPr>
              <a:xfrm>
                <a:off x="3004163" y="923050"/>
                <a:ext cx="144300" cy="141750"/>
              </a:xfrm>
              <a:custGeom>
                <a:avLst/>
                <a:gdLst/>
                <a:ahLst/>
                <a:cxnLst/>
                <a:rect l="l" t="t" r="r" b="b"/>
                <a:pathLst>
                  <a:path w="5772" h="5670" extrusionOk="0">
                    <a:moveTo>
                      <a:pt x="5173" y="1"/>
                    </a:moveTo>
                    <a:cubicBezTo>
                      <a:pt x="4858" y="1"/>
                      <a:pt x="4533" y="225"/>
                      <a:pt x="4470" y="537"/>
                    </a:cubicBezTo>
                    <a:cubicBezTo>
                      <a:pt x="4437" y="1572"/>
                      <a:pt x="3903" y="2439"/>
                      <a:pt x="3102" y="3039"/>
                    </a:cubicBezTo>
                    <a:cubicBezTo>
                      <a:pt x="2669" y="3406"/>
                      <a:pt x="2235" y="3673"/>
                      <a:pt x="1768" y="3873"/>
                    </a:cubicBezTo>
                    <a:cubicBezTo>
                      <a:pt x="1268" y="4140"/>
                      <a:pt x="734" y="4374"/>
                      <a:pt x="267" y="4707"/>
                    </a:cubicBezTo>
                    <a:cubicBezTo>
                      <a:pt x="67" y="4907"/>
                      <a:pt x="0" y="5207"/>
                      <a:pt x="267" y="5374"/>
                    </a:cubicBezTo>
                    <a:lnTo>
                      <a:pt x="501" y="5508"/>
                    </a:lnTo>
                    <a:cubicBezTo>
                      <a:pt x="601" y="5541"/>
                      <a:pt x="634" y="5508"/>
                      <a:pt x="734" y="5608"/>
                    </a:cubicBezTo>
                    <a:cubicBezTo>
                      <a:pt x="756" y="5651"/>
                      <a:pt x="798" y="5670"/>
                      <a:pt x="842" y="5670"/>
                    </a:cubicBezTo>
                    <a:cubicBezTo>
                      <a:pt x="935" y="5670"/>
                      <a:pt x="1035" y="5587"/>
                      <a:pt x="968" y="5474"/>
                    </a:cubicBezTo>
                    <a:cubicBezTo>
                      <a:pt x="968" y="5441"/>
                      <a:pt x="968" y="5441"/>
                      <a:pt x="934" y="5441"/>
                    </a:cubicBezTo>
                    <a:cubicBezTo>
                      <a:pt x="1435" y="5308"/>
                      <a:pt x="1935" y="5141"/>
                      <a:pt x="2402" y="4941"/>
                    </a:cubicBezTo>
                    <a:cubicBezTo>
                      <a:pt x="2969" y="4674"/>
                      <a:pt x="3503" y="4340"/>
                      <a:pt x="4003" y="3973"/>
                    </a:cubicBezTo>
                    <a:cubicBezTo>
                      <a:pt x="4937" y="3139"/>
                      <a:pt x="5738" y="2005"/>
                      <a:pt x="5771" y="771"/>
                    </a:cubicBezTo>
                    <a:cubicBezTo>
                      <a:pt x="5771" y="437"/>
                      <a:pt x="5604" y="104"/>
                      <a:pt x="5237" y="4"/>
                    </a:cubicBezTo>
                    <a:cubicBezTo>
                      <a:pt x="5216" y="2"/>
                      <a:pt x="5195" y="1"/>
                      <a:pt x="5173"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5" name="Google Shape;1030;p44">
                <a:extLst>
                  <a:ext uri="{FF2B5EF4-FFF2-40B4-BE49-F238E27FC236}">
                    <a16:creationId xmlns:a16="http://schemas.microsoft.com/office/drawing/2014/main" id="{F760AB64-5DD8-7258-332C-BB4F17D5F0FD}"/>
                  </a:ext>
                </a:extLst>
              </p:cNvPr>
              <p:cNvSpPr/>
              <p:nvPr/>
            </p:nvSpPr>
            <p:spPr>
              <a:xfrm>
                <a:off x="3032288" y="978550"/>
                <a:ext cx="156200" cy="155500"/>
              </a:xfrm>
              <a:custGeom>
                <a:avLst/>
                <a:gdLst/>
                <a:ahLst/>
                <a:cxnLst/>
                <a:rect l="l" t="t" r="r" b="b"/>
                <a:pathLst>
                  <a:path w="6248" h="6220" extrusionOk="0">
                    <a:moveTo>
                      <a:pt x="5562" y="1"/>
                    </a:moveTo>
                    <a:cubicBezTo>
                      <a:pt x="5309" y="1"/>
                      <a:pt x="5045" y="138"/>
                      <a:pt x="4946" y="386"/>
                    </a:cubicBezTo>
                    <a:cubicBezTo>
                      <a:pt x="4579" y="1453"/>
                      <a:pt x="4012" y="2454"/>
                      <a:pt x="3245" y="3288"/>
                    </a:cubicBezTo>
                    <a:cubicBezTo>
                      <a:pt x="2478" y="4122"/>
                      <a:pt x="1510" y="4789"/>
                      <a:pt x="510" y="5256"/>
                    </a:cubicBezTo>
                    <a:cubicBezTo>
                      <a:pt x="0" y="5495"/>
                      <a:pt x="218" y="6219"/>
                      <a:pt x="726" y="6219"/>
                    </a:cubicBezTo>
                    <a:cubicBezTo>
                      <a:pt x="784" y="6219"/>
                      <a:pt x="845" y="6210"/>
                      <a:pt x="910" y="6190"/>
                    </a:cubicBezTo>
                    <a:cubicBezTo>
                      <a:pt x="2144" y="5790"/>
                      <a:pt x="3278" y="5089"/>
                      <a:pt x="4179" y="4188"/>
                    </a:cubicBezTo>
                    <a:cubicBezTo>
                      <a:pt x="5080" y="3288"/>
                      <a:pt x="5814" y="2120"/>
                      <a:pt x="6180" y="919"/>
                    </a:cubicBezTo>
                    <a:cubicBezTo>
                      <a:pt x="6247" y="586"/>
                      <a:pt x="6180" y="219"/>
                      <a:pt x="5814" y="52"/>
                    </a:cubicBezTo>
                    <a:cubicBezTo>
                      <a:pt x="5736" y="18"/>
                      <a:pt x="5650" y="1"/>
                      <a:pt x="5562" y="1"/>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6" name="Google Shape;1031;p44">
                <a:extLst>
                  <a:ext uri="{FF2B5EF4-FFF2-40B4-BE49-F238E27FC236}">
                    <a16:creationId xmlns:a16="http://schemas.microsoft.com/office/drawing/2014/main" id="{3A378DCE-C546-F90E-B47B-C54EA5E85906}"/>
                  </a:ext>
                </a:extLst>
              </p:cNvPr>
              <p:cNvSpPr/>
              <p:nvPr/>
            </p:nvSpPr>
            <p:spPr>
              <a:xfrm>
                <a:off x="3073038" y="1093925"/>
                <a:ext cx="163800" cy="100350"/>
              </a:xfrm>
              <a:custGeom>
                <a:avLst/>
                <a:gdLst/>
                <a:ahLst/>
                <a:cxnLst/>
                <a:rect l="l" t="t" r="r" b="b"/>
                <a:pathLst>
                  <a:path w="6552" h="4014" extrusionOk="0">
                    <a:moveTo>
                      <a:pt x="5885" y="0"/>
                    </a:moveTo>
                    <a:cubicBezTo>
                      <a:pt x="5761" y="0"/>
                      <a:pt x="5633" y="35"/>
                      <a:pt x="5518" y="107"/>
                    </a:cubicBezTo>
                    <a:cubicBezTo>
                      <a:pt x="5118" y="441"/>
                      <a:pt x="4817" y="808"/>
                      <a:pt x="4450" y="1108"/>
                    </a:cubicBezTo>
                    <a:cubicBezTo>
                      <a:pt x="4050" y="1441"/>
                      <a:pt x="3616" y="1742"/>
                      <a:pt x="3183" y="1975"/>
                    </a:cubicBezTo>
                    <a:cubicBezTo>
                      <a:pt x="2349" y="2475"/>
                      <a:pt x="1448" y="2842"/>
                      <a:pt x="481" y="3143"/>
                    </a:cubicBezTo>
                    <a:cubicBezTo>
                      <a:pt x="0" y="3271"/>
                      <a:pt x="166" y="4014"/>
                      <a:pt x="623" y="4014"/>
                    </a:cubicBezTo>
                    <a:cubicBezTo>
                      <a:pt x="642" y="4014"/>
                      <a:pt x="661" y="4013"/>
                      <a:pt x="681" y="4010"/>
                    </a:cubicBezTo>
                    <a:cubicBezTo>
                      <a:pt x="1782" y="3910"/>
                      <a:pt x="2816" y="3576"/>
                      <a:pt x="3783" y="3009"/>
                    </a:cubicBezTo>
                    <a:cubicBezTo>
                      <a:pt x="4217" y="2776"/>
                      <a:pt x="4684" y="2475"/>
                      <a:pt x="5118" y="2142"/>
                    </a:cubicBezTo>
                    <a:cubicBezTo>
                      <a:pt x="5318" y="1975"/>
                      <a:pt x="5518" y="1808"/>
                      <a:pt x="5685" y="1642"/>
                    </a:cubicBezTo>
                    <a:cubicBezTo>
                      <a:pt x="5885" y="1441"/>
                      <a:pt x="6152" y="1241"/>
                      <a:pt x="6318" y="974"/>
                    </a:cubicBezTo>
                    <a:cubicBezTo>
                      <a:pt x="6519" y="741"/>
                      <a:pt x="6552" y="407"/>
                      <a:pt x="6318" y="174"/>
                    </a:cubicBezTo>
                    <a:cubicBezTo>
                      <a:pt x="6205" y="60"/>
                      <a:pt x="6048" y="0"/>
                      <a:pt x="5885" y="0"/>
                    </a:cubicBezTo>
                    <a:close/>
                  </a:path>
                </a:pathLst>
              </a:custGeom>
              <a:solidFill>
                <a:schemeClr val="accent3"/>
              </a:solidFill>
              <a:ln>
                <a:noFill/>
              </a:ln>
            </p:spPr>
            <p:txBody>
              <a:bodyPr spcFirstLastPara="1" wrap="square" lIns="121598" tIns="121598" rIns="121598" bIns="121598" anchor="ctr" anchorCtr="0">
                <a:noAutofit/>
              </a:bodyPr>
              <a:lstStyle/>
              <a:p>
                <a:endParaRPr sz="2479"/>
              </a:p>
            </p:txBody>
          </p:sp>
          <p:sp>
            <p:nvSpPr>
              <p:cNvPr id="17" name="Google Shape;1032;p44">
                <a:extLst>
                  <a:ext uri="{FF2B5EF4-FFF2-40B4-BE49-F238E27FC236}">
                    <a16:creationId xmlns:a16="http://schemas.microsoft.com/office/drawing/2014/main" id="{C48D0B18-785A-B373-F5F4-870E317C6E99}"/>
                  </a:ext>
                </a:extLst>
              </p:cNvPr>
              <p:cNvSpPr/>
              <p:nvPr/>
            </p:nvSpPr>
            <p:spPr>
              <a:xfrm>
                <a:off x="2902413" y="603725"/>
                <a:ext cx="133450" cy="216900"/>
              </a:xfrm>
              <a:custGeom>
                <a:avLst/>
                <a:gdLst/>
                <a:ahLst/>
                <a:cxnLst/>
                <a:rect l="l" t="t" r="r" b="b"/>
                <a:pathLst>
                  <a:path w="5338" h="8676" extrusionOk="0">
                    <a:moveTo>
                      <a:pt x="1924" y="1"/>
                    </a:moveTo>
                    <a:cubicBezTo>
                      <a:pt x="1730" y="1"/>
                      <a:pt x="1533" y="32"/>
                      <a:pt x="1335" y="101"/>
                    </a:cubicBezTo>
                    <a:cubicBezTo>
                      <a:pt x="801" y="335"/>
                      <a:pt x="434" y="835"/>
                      <a:pt x="234" y="1369"/>
                    </a:cubicBezTo>
                    <a:cubicBezTo>
                      <a:pt x="34" y="2002"/>
                      <a:pt x="1" y="2670"/>
                      <a:pt x="1" y="3337"/>
                    </a:cubicBezTo>
                    <a:cubicBezTo>
                      <a:pt x="1" y="4104"/>
                      <a:pt x="67" y="4871"/>
                      <a:pt x="301" y="5605"/>
                    </a:cubicBezTo>
                    <a:cubicBezTo>
                      <a:pt x="735" y="7073"/>
                      <a:pt x="1835" y="8307"/>
                      <a:pt x="3370" y="8674"/>
                    </a:cubicBezTo>
                    <a:cubicBezTo>
                      <a:pt x="3380" y="8675"/>
                      <a:pt x="3391" y="8676"/>
                      <a:pt x="3401" y="8676"/>
                    </a:cubicBezTo>
                    <a:cubicBezTo>
                      <a:pt x="3639" y="8676"/>
                      <a:pt x="3659" y="8306"/>
                      <a:pt x="3403" y="8274"/>
                    </a:cubicBezTo>
                    <a:cubicBezTo>
                      <a:pt x="1202" y="7673"/>
                      <a:pt x="634" y="5038"/>
                      <a:pt x="701" y="3036"/>
                    </a:cubicBezTo>
                    <a:cubicBezTo>
                      <a:pt x="735" y="2269"/>
                      <a:pt x="835" y="1002"/>
                      <a:pt x="1735" y="768"/>
                    </a:cubicBezTo>
                    <a:cubicBezTo>
                      <a:pt x="1804" y="754"/>
                      <a:pt x="1872" y="748"/>
                      <a:pt x="1939" y="748"/>
                    </a:cubicBezTo>
                    <a:cubicBezTo>
                      <a:pt x="2856" y="748"/>
                      <a:pt x="3655" y="1955"/>
                      <a:pt x="3903" y="2670"/>
                    </a:cubicBezTo>
                    <a:cubicBezTo>
                      <a:pt x="4137" y="3203"/>
                      <a:pt x="4070" y="3770"/>
                      <a:pt x="3537" y="4104"/>
                    </a:cubicBezTo>
                    <a:cubicBezTo>
                      <a:pt x="3416" y="4187"/>
                      <a:pt x="3286" y="4222"/>
                      <a:pt x="3151" y="4222"/>
                    </a:cubicBezTo>
                    <a:cubicBezTo>
                      <a:pt x="2801" y="4222"/>
                      <a:pt x="2425" y="3987"/>
                      <a:pt x="2136" y="3770"/>
                    </a:cubicBezTo>
                    <a:cubicBezTo>
                      <a:pt x="2101" y="3753"/>
                      <a:pt x="2064" y="3745"/>
                      <a:pt x="2029" y="3745"/>
                    </a:cubicBezTo>
                    <a:cubicBezTo>
                      <a:pt x="1927" y="3745"/>
                      <a:pt x="1835" y="3813"/>
                      <a:pt x="1835" y="3937"/>
                    </a:cubicBezTo>
                    <a:cubicBezTo>
                      <a:pt x="1969" y="4571"/>
                      <a:pt x="2502" y="4904"/>
                      <a:pt x="3136" y="4938"/>
                    </a:cubicBezTo>
                    <a:cubicBezTo>
                      <a:pt x="3164" y="4939"/>
                      <a:pt x="3192" y="4940"/>
                      <a:pt x="3220" y="4940"/>
                    </a:cubicBezTo>
                    <a:cubicBezTo>
                      <a:pt x="3851" y="4940"/>
                      <a:pt x="4383" y="4582"/>
                      <a:pt x="4671" y="4071"/>
                    </a:cubicBezTo>
                    <a:cubicBezTo>
                      <a:pt x="5338" y="2836"/>
                      <a:pt x="4204" y="1168"/>
                      <a:pt x="3203" y="435"/>
                    </a:cubicBezTo>
                    <a:cubicBezTo>
                      <a:pt x="2827" y="176"/>
                      <a:pt x="2386" y="1"/>
                      <a:pt x="192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sp>
            <p:nvSpPr>
              <p:cNvPr id="18" name="Google Shape;1033;p44">
                <a:extLst>
                  <a:ext uri="{FF2B5EF4-FFF2-40B4-BE49-F238E27FC236}">
                    <a16:creationId xmlns:a16="http://schemas.microsoft.com/office/drawing/2014/main" id="{821CD060-0254-5EE1-B9D2-063D0CD0B719}"/>
                  </a:ext>
                </a:extLst>
              </p:cNvPr>
              <p:cNvSpPr/>
              <p:nvPr/>
            </p:nvSpPr>
            <p:spPr>
              <a:xfrm>
                <a:off x="2711438" y="694900"/>
                <a:ext cx="269575" cy="156125"/>
              </a:xfrm>
              <a:custGeom>
                <a:avLst/>
                <a:gdLst/>
                <a:ahLst/>
                <a:cxnLst/>
                <a:rect l="l" t="t" r="r" b="b"/>
                <a:pathLst>
                  <a:path w="10783" h="6245" extrusionOk="0">
                    <a:moveTo>
                      <a:pt x="2954" y="1"/>
                    </a:moveTo>
                    <a:cubicBezTo>
                      <a:pt x="2509" y="1"/>
                      <a:pt x="2065" y="88"/>
                      <a:pt x="1635" y="290"/>
                    </a:cubicBezTo>
                    <a:cubicBezTo>
                      <a:pt x="101" y="1057"/>
                      <a:pt x="1" y="3059"/>
                      <a:pt x="1135" y="4193"/>
                    </a:cubicBezTo>
                    <a:cubicBezTo>
                      <a:pt x="1659" y="4717"/>
                      <a:pt x="2569" y="5104"/>
                      <a:pt x="3402" y="5104"/>
                    </a:cubicBezTo>
                    <a:cubicBezTo>
                      <a:pt x="4158" y="5104"/>
                      <a:pt x="4852" y="4785"/>
                      <a:pt x="5138" y="3959"/>
                    </a:cubicBezTo>
                    <a:cubicBezTo>
                      <a:pt x="5338" y="3292"/>
                      <a:pt x="5071" y="2525"/>
                      <a:pt x="4304" y="2392"/>
                    </a:cubicBezTo>
                    <a:cubicBezTo>
                      <a:pt x="4221" y="2374"/>
                      <a:pt x="4139" y="2366"/>
                      <a:pt x="4059" y="2366"/>
                    </a:cubicBezTo>
                    <a:cubicBezTo>
                      <a:pt x="3520" y="2366"/>
                      <a:pt x="3044" y="2737"/>
                      <a:pt x="2870" y="3259"/>
                    </a:cubicBezTo>
                    <a:cubicBezTo>
                      <a:pt x="2827" y="3407"/>
                      <a:pt x="3001" y="3529"/>
                      <a:pt x="3150" y="3529"/>
                    </a:cubicBezTo>
                    <a:cubicBezTo>
                      <a:pt x="3235" y="3529"/>
                      <a:pt x="3312" y="3489"/>
                      <a:pt x="3337" y="3392"/>
                    </a:cubicBezTo>
                    <a:cubicBezTo>
                      <a:pt x="3424" y="3115"/>
                      <a:pt x="3678" y="2984"/>
                      <a:pt x="3925" y="2984"/>
                    </a:cubicBezTo>
                    <a:cubicBezTo>
                      <a:pt x="4242" y="2984"/>
                      <a:pt x="4546" y="3199"/>
                      <a:pt x="4471" y="3592"/>
                    </a:cubicBezTo>
                    <a:cubicBezTo>
                      <a:pt x="4370" y="4136"/>
                      <a:pt x="3892" y="4327"/>
                      <a:pt x="3390" y="4327"/>
                    </a:cubicBezTo>
                    <a:cubicBezTo>
                      <a:pt x="3061" y="4327"/>
                      <a:pt x="2720" y="4245"/>
                      <a:pt x="2469" y="4126"/>
                    </a:cubicBezTo>
                    <a:cubicBezTo>
                      <a:pt x="1769" y="3859"/>
                      <a:pt x="1135" y="3226"/>
                      <a:pt x="1102" y="2425"/>
                    </a:cubicBezTo>
                    <a:cubicBezTo>
                      <a:pt x="1002" y="1558"/>
                      <a:pt x="1602" y="924"/>
                      <a:pt x="2369" y="724"/>
                    </a:cubicBezTo>
                    <a:cubicBezTo>
                      <a:pt x="2594" y="674"/>
                      <a:pt x="2817" y="652"/>
                      <a:pt x="3037" y="652"/>
                    </a:cubicBezTo>
                    <a:cubicBezTo>
                      <a:pt x="4453" y="652"/>
                      <a:pt x="5767" y="1592"/>
                      <a:pt x="6806" y="2458"/>
                    </a:cubicBezTo>
                    <a:cubicBezTo>
                      <a:pt x="8107" y="3559"/>
                      <a:pt x="9274" y="4760"/>
                      <a:pt x="10342" y="6094"/>
                    </a:cubicBezTo>
                    <a:cubicBezTo>
                      <a:pt x="10401" y="6201"/>
                      <a:pt x="10481" y="6244"/>
                      <a:pt x="10552" y="6244"/>
                    </a:cubicBezTo>
                    <a:cubicBezTo>
                      <a:pt x="10682" y="6244"/>
                      <a:pt x="10783" y="6100"/>
                      <a:pt x="10675" y="5927"/>
                    </a:cubicBezTo>
                    <a:cubicBezTo>
                      <a:pt x="9508" y="4326"/>
                      <a:pt x="8140" y="2825"/>
                      <a:pt x="6606" y="1591"/>
                    </a:cubicBezTo>
                    <a:cubicBezTo>
                      <a:pt x="5608" y="768"/>
                      <a:pt x="4275" y="1"/>
                      <a:pt x="2954" y="1"/>
                    </a:cubicBezTo>
                    <a:close/>
                  </a:path>
                </a:pathLst>
              </a:custGeom>
              <a:solidFill>
                <a:schemeClr val="accent4"/>
              </a:solidFill>
              <a:ln>
                <a:noFill/>
              </a:ln>
            </p:spPr>
            <p:txBody>
              <a:bodyPr spcFirstLastPara="1" wrap="square" lIns="121598" tIns="121598" rIns="121598" bIns="121598" anchor="ctr" anchorCtr="0">
                <a:noAutofit/>
              </a:bodyPr>
              <a:lstStyle/>
              <a:p>
                <a:endParaRPr sz="2479"/>
              </a:p>
            </p:txBody>
          </p:sp>
        </p:grpSp>
      </p:grpSp>
    </p:spTree>
    <p:extLst>
      <p:ext uri="{BB962C8B-B14F-4D97-AF65-F5344CB8AC3E}">
        <p14:creationId xmlns:p14="http://schemas.microsoft.com/office/powerpoint/2010/main" val="10083302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ENSWF_SLIDE_UID" val="{281CD81D-F947-4C77-9A00-B01D8326B658}:266"/>
</p:tagLst>
</file>

<file path=ppt/theme/theme1.xml><?xml version="1.0" encoding="utf-8"?>
<a:theme xmlns:a="http://schemas.openxmlformats.org/drawingml/2006/main" name="English Language Grammar Rules by Slidesgo">
  <a:themeElements>
    <a:clrScheme name="Simple Light">
      <a:dk1>
        <a:srgbClr val="000000"/>
      </a:dk1>
      <a:lt1>
        <a:srgbClr val="C2F2FF"/>
      </a:lt1>
      <a:dk2>
        <a:srgbClr val="485058"/>
      </a:dk2>
      <a:lt2>
        <a:srgbClr val="EEEEEE"/>
      </a:lt2>
      <a:accent1>
        <a:srgbClr val="FFFFFF"/>
      </a:accent1>
      <a:accent2>
        <a:srgbClr val="FFBF4A"/>
      </a:accent2>
      <a:accent3>
        <a:srgbClr val="FB6A2E"/>
      </a:accent3>
      <a:accent4>
        <a:srgbClr val="DD3947"/>
      </a:accent4>
      <a:accent5>
        <a:srgbClr val="2AA1B3"/>
      </a:accent5>
      <a:accent6>
        <a:srgbClr val="FB8897"/>
      </a:accent6>
      <a:hlink>
        <a:srgbClr val="48505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222</TotalTime>
  <Words>795</Words>
  <Application>Microsoft Office PowerPoint</Application>
  <PresentationFormat>On-screen Show (16:9)</PresentationFormat>
  <Paragraphs>68</Paragraphs>
  <Slides>45</Slides>
  <Notes>37</Notes>
  <HiddenSlides>0</HiddenSlides>
  <MMClips>6</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AvantGarde</vt:lpstr>
      <vt:lpstr>Tahoma</vt:lpstr>
      <vt:lpstr>Golos Text ExtraBold</vt:lpstr>
      <vt:lpstr>Calibri</vt:lpstr>
      <vt:lpstr>Annifont</vt:lpstr>
      <vt:lpstr>Patrick Hand SC</vt:lpstr>
      <vt:lpstr>Patrick Hand</vt:lpstr>
      <vt:lpstr>Britannic Bold</vt:lpstr>
      <vt:lpstr>Arial</vt:lpstr>
      <vt:lpstr>Algerian</vt:lpstr>
      <vt:lpstr>English Language Grammar Rules by Slidesgo</vt:lpstr>
      <vt:lpstr>PowerPoint Presentation</vt:lpstr>
      <vt:lpstr>PowerPoint Presentation</vt:lpstr>
      <vt:lpstr>PowerPoint Presentation</vt:lpstr>
      <vt:lpstr>PowerPoint Presentation</vt:lpstr>
      <vt:lpstr>Theo bạn nhỏ, anh cần làm gì khi em bé khóc, khi em bé ngã, khi mẹ cho quà bánh?</vt:lpstr>
      <vt:lpstr>PowerPoint Presentation</vt:lpstr>
      <vt:lpstr>BÀI 9:  CHĂM SÓC, GIÚP ĐỠ EM NHỎ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Vì sao cần chăm sóc, giúp đỡ em nhỏ?</vt:lpstr>
      <vt:lpstr>Kết luận: Em nhỏ là thành viên nhỏ nhất trong gia đình, là người cần được giúp đỡ, yêu thương. Quan tâm, chăm sóc em nhỏ thể hiện em là người anh, người chị tốt, là người con ngoan, biết yêu thương em nhỏ của mình.</vt:lpstr>
      <vt:lpstr>Em đã làm gì để thể hiện sự chăm sóc, giúp đỡ em nhỏ?</vt:lpstr>
      <vt:lpstr>Những việc em có thể làm để thể hiện sự quan tâm, giúp đỡ em nhỏ:</vt:lpstr>
      <vt:lpstr>Kết luận: Em quan tâm, chăm sóc em nhỏ thể hiện qua những việc làm, lời nói phù hợp: nhắc nhở em đi vệ sinh, ăn uống đầy đủ, dạy em cách học, cách chơi, giữ sức khoẻ khi trời lạnh.</vt:lpstr>
      <vt:lpstr>PowerPoint Presentation</vt:lpstr>
      <vt:lpstr>PowerPoint Presentation</vt:lpstr>
      <vt:lpstr>Việc nào em nên làm, việc nào không nên làm? Vì sao?</vt:lpstr>
      <vt:lpstr>PowerPoint Presentation</vt:lpstr>
      <vt:lpstr>PowerPoint Presentation</vt:lpstr>
      <vt:lpstr>PowerPoint Presentation</vt:lpstr>
      <vt:lpstr>PowerPoint Presentation</vt:lpstr>
      <vt:lpstr>PowerPoint Presentation</vt:lpstr>
      <vt:lpstr>PowerPoint Presentation</vt:lpstr>
      <vt:lpstr>Kết luận: Những việc em nên làm với em nhỏ là yêu thương, nhường nhịn em. Em không nên trêu ghẹo, làm em khóc hay tranh giành đồ chơi với em nhỏ của mình.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Anh em chung một mái nhà Quan tâm, giúp đỡ chan hòa yêu thương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Thứ … ngày … tháng … năm  Hoạt động trải nghiệm  Chủ đề: Chào hỏi, làm quen</dc:title>
  <dc:creator>Administrator</dc:creator>
  <cp:lastModifiedBy>Linh Phan Thi  (FE FSC DN)</cp:lastModifiedBy>
  <cp:revision>9</cp:revision>
  <dcterms:modified xsi:type="dcterms:W3CDTF">2023-06-24T13:57:57Z</dcterms:modified>
</cp:coreProperties>
</file>